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13716000" cx="24384000"/>
  <p:notesSz cx="6858000" cy="9144000"/>
  <p:embeddedFontLst>
    <p:embeddedFont>
      <p:font typeface="Roboto"/>
      <p:regular r:id="rId17"/>
      <p:bold r:id="rId18"/>
      <p:italic r:id="rId19"/>
      <p:boldItalic r:id="rId20"/>
    </p:embeddedFont>
    <p:embeddedFont>
      <p:font typeface="Inconsolata"/>
      <p:regular r:id="rId21"/>
      <p:bold r:id="rId22"/>
    </p:embeddedFont>
    <p:embeddedFont>
      <p:font typeface="Roboto Condensed"/>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Inconsolata-bold.fntdata"/><Relationship Id="rId21" Type="http://schemas.openxmlformats.org/officeDocument/2006/relationships/font" Target="fonts/Inconsolata-regular.fntdata"/><Relationship Id="rId24" Type="http://schemas.openxmlformats.org/officeDocument/2006/relationships/font" Target="fonts/RobotoCondensed-bold.fntdata"/><Relationship Id="rId23" Type="http://schemas.openxmlformats.org/officeDocument/2006/relationships/font" Target="fonts/RobotoCondense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boldItalic.fntdata"/><Relationship Id="rId25" Type="http://schemas.openxmlformats.org/officeDocument/2006/relationships/font" Target="fonts/RobotoCondensed-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800" u="none" cap="none" strike="noStrike">
                <a:latin typeface="Helvetica Neue"/>
                <a:ea typeface="Helvetica Neue"/>
                <a:cs typeface="Helvetica Neue"/>
                <a:sym typeface="Helvetica Neue"/>
              </a:defRPr>
            </a:lvl2pPr>
            <a:lvl3pPr indent="-228600" lvl="2" marL="1371600" marR="0" rtl="0" algn="l">
              <a:spcBef>
                <a:spcPts val="0"/>
              </a:spcBef>
              <a:spcAft>
                <a:spcPts val="0"/>
              </a:spcAft>
              <a:buSzPts val="1400"/>
              <a:buNone/>
              <a:defRPr b="0" i="0" sz="1800" u="none" cap="none" strike="noStrike">
                <a:latin typeface="Helvetica Neue"/>
                <a:ea typeface="Helvetica Neue"/>
                <a:cs typeface="Helvetica Neue"/>
                <a:sym typeface="Helvetica Neue"/>
              </a:defRPr>
            </a:lvl3pPr>
            <a:lvl4pPr indent="-228600" lvl="3" marL="1828800" marR="0" rtl="0" algn="l">
              <a:spcBef>
                <a:spcPts val="0"/>
              </a:spcBef>
              <a:spcAft>
                <a:spcPts val="0"/>
              </a:spcAft>
              <a:buSzPts val="1400"/>
              <a:buNone/>
              <a:defRPr b="0" i="0" sz="1800" u="none" cap="none" strike="noStrike">
                <a:latin typeface="Helvetica Neue"/>
                <a:ea typeface="Helvetica Neue"/>
                <a:cs typeface="Helvetica Neue"/>
                <a:sym typeface="Helvetica Neue"/>
              </a:defRPr>
            </a:lvl4pPr>
            <a:lvl5pPr indent="-228600" lvl="4" marL="2286000" marR="0" rtl="0" algn="l">
              <a:spcBef>
                <a:spcPts val="0"/>
              </a:spcBef>
              <a:spcAft>
                <a:spcPts val="0"/>
              </a:spcAft>
              <a:buSzPts val="1400"/>
              <a:buNone/>
              <a:defRPr b="0" i="0" sz="1800" u="none" cap="none" strike="noStrike">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1800" u="none" cap="none" strike="noStrike">
                <a:latin typeface="Helvetica Neue"/>
                <a:ea typeface="Helvetica Neue"/>
                <a:cs typeface="Helvetica Neue"/>
                <a:sym typeface="Helvetica Neue"/>
              </a:defRPr>
            </a:lvl6pPr>
            <a:lvl7pPr indent="-228600" lvl="6" marL="3200400" marR="0" rtl="0" algn="l">
              <a:spcBef>
                <a:spcPts val="0"/>
              </a:spcBef>
              <a:spcAft>
                <a:spcPts val="0"/>
              </a:spcAft>
              <a:buSzPts val="1400"/>
              <a:buNone/>
              <a:defRPr b="0" i="0" sz="1800" u="none" cap="none" strike="noStrike">
                <a:latin typeface="Helvetica Neue"/>
                <a:ea typeface="Helvetica Neue"/>
                <a:cs typeface="Helvetica Neue"/>
                <a:sym typeface="Helvetica Neue"/>
              </a:defRPr>
            </a:lvl7pPr>
            <a:lvl8pPr indent="-228600" lvl="7" marL="3657600" marR="0" rtl="0" algn="l">
              <a:spcBef>
                <a:spcPts val="0"/>
              </a:spcBef>
              <a:spcAft>
                <a:spcPts val="0"/>
              </a:spcAft>
              <a:buSzPts val="1400"/>
              <a:buNone/>
              <a:defRPr b="0" i="0" sz="1800" u="none" cap="none" strike="noStrike">
                <a:latin typeface="Helvetica Neue"/>
                <a:ea typeface="Helvetica Neue"/>
                <a:cs typeface="Helvetica Neue"/>
                <a:sym typeface="Helvetica Neue"/>
              </a:defRPr>
            </a:lvl8pPr>
            <a:lvl9pPr indent="-228600" lvl="8" marL="4114800" marR="0" rtl="0" algn="l">
              <a:spcBef>
                <a:spcPts val="0"/>
              </a:spcBef>
              <a:spcAft>
                <a:spcPts val="0"/>
              </a:spcAft>
              <a:buSzPts val="1400"/>
              <a:buNone/>
              <a:defRPr b="0" i="0" sz="18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bdfa7458f_2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dfa7458f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latin typeface="Roboto"/>
                <a:ea typeface="Roboto"/>
                <a:cs typeface="Roboto"/>
                <a:sym typeface="Roboto"/>
              </a:rPr>
              <a:t>Hi, this is XXX from YYY. Today, we’re going to discuss replacing text &amp; image placeholders using the Google Slides API. Now why would you ever want to do this?</a:t>
            </a:r>
            <a:endParaRPr sz="1100">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bf37e789d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1bf37e789d_0_1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latin typeface="Roboto"/>
                <a:ea typeface="Roboto"/>
                <a:cs typeface="Roboto"/>
                <a:sym typeface="Roboto"/>
              </a:rPr>
              <a:t>One ‘replaceAllShapesWithImage’ request, as shown here if instead of an image placeholder, we had a shape placeholder with the variable {{LOGO}}. Everything else stays the same.</a:t>
            </a:r>
            <a:endParaRPr sz="1100">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1bf37e789d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g1bf37e789d_0_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1100" u="none" cap="none" strike="noStrike">
                <a:latin typeface="Roboto"/>
                <a:ea typeface="Roboto"/>
                <a:cs typeface="Roboto"/>
                <a:sym typeface="Roboto"/>
              </a:rPr>
              <a:t>If you're brand new to the Slides API, check out the overview introducing you to the concepts you need to know.</a:t>
            </a:r>
            <a:r>
              <a:rPr b="0" i="0" lang="en-US" sz="1100" u="none" cap="none" strike="noStrike">
                <a:latin typeface="Roboto"/>
                <a:ea typeface="Roboto"/>
                <a:cs typeface="Roboto"/>
                <a:sym typeface="Roboto"/>
              </a:rPr>
              <a:t> O</a:t>
            </a:r>
            <a:r>
              <a:rPr b="0" i="0" lang="en-US" sz="1100" u="none" cap="none" strike="noStrike">
                <a:latin typeface="Roboto"/>
                <a:ea typeface="Roboto"/>
                <a:cs typeface="Roboto"/>
                <a:sym typeface="Roboto"/>
              </a:rPr>
              <a:t>ne of the keys to successfully using the API is to understand its requests. The common operations &amp; API samples docs pages are a great resource to gaining this knowledge. </a:t>
            </a:r>
            <a:r>
              <a:rPr lang="en-US" sz="1100">
                <a:latin typeface="Roboto"/>
                <a:ea typeface="Roboto"/>
                <a:cs typeface="Roboto"/>
                <a:sym typeface="Roboto"/>
              </a:rPr>
              <a:t>The last link takes you to the docs page that corresponds to this talk &amp; the developer video.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1bdfa7458f_2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bdfa7458f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latin typeface="Roboto"/>
                <a:ea typeface="Roboto"/>
                <a:cs typeface="Roboto"/>
                <a:sym typeface="Roboto"/>
              </a:rPr>
              <a:t>One of the common use cases of the Google Slides API is to create a template deck and customize with unique information for your users, customers, or other clients. Now that you know how to do it, go out and be successful with the Slides API. This is XXX, YYY… thanks for coming!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bf37e789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f37e78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One of the API’s use cases is to save users time by easily automating the presentation creation workflow. This is where users can have a polished template deck with placeholders that can be used to autogenerate hundreds or thousands of customized presentations for different customers. All you’d do is replace those placeholders with the unique data per client.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Google Slides is great for putting together compelling visual stories. But creating polished presentations is time consuming, and even with templates and reference visuals to draw from, when users have to repeat this process all the time, it becomes pretty tedious.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this example, the new API makes it really easy to merge data from other products into Slides templates, allowing users to create customized, data dependent presentations with a consistent look and feel.</a:t>
            </a:r>
            <a:endParaRPr/>
          </a:p>
          <a:p>
            <a:pPr indent="0" lvl="0" marL="0" rtl="0" algn="l">
              <a:spcBef>
                <a:spcPts val="0"/>
              </a:spcBef>
              <a:spcAft>
                <a:spcPts val="0"/>
              </a:spcAft>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1800" u="none" cap="none" strike="noStrike">
                <a:latin typeface="Roboto"/>
                <a:ea typeface="Roboto"/>
                <a:cs typeface="Roboto"/>
                <a:sym typeface="Roboto"/>
              </a:rPr>
              <a:t>In our demo, we'll have just a title slide template like what you see here. There are 2 placeholders, one for the presentation name &amp; the other up in the corner there is a rectangle where an image will go... you know, like a company logo. 1) In our sample, we'll use a product icon. There are other ways of getting imgs into a presentation...this is just one of techniques. Both icon AND template files are sitting pretty in my Google Drive main folder.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1800" u="none" cap="none" strike="noStrike">
                <a:latin typeface="Roboto"/>
                <a:ea typeface="Roboto"/>
                <a:cs typeface="Roboto"/>
                <a:sym typeface="Roboto"/>
              </a:rPr>
              <a:t>If you’ve guessed that the script uses b</a:t>
            </a:r>
            <a:r>
              <a:rPr b="0" i="0" lang="en-US" sz="1800" u="none" cap="none" strike="noStrike">
                <a:latin typeface="Roboto"/>
                <a:ea typeface="Roboto"/>
                <a:cs typeface="Roboto"/>
                <a:sym typeface="Roboto"/>
              </a:rPr>
              <a:t>oth the Google Drive &amp; Google Slides APIs  then you're right on target! Before we get to the code, 1) go to your project in the Developers Console to enable both the Drive &amp; Slides APIs then download JSON credentials file. 2) If you’re new to developing using Google APIs, be sure to check our earlier video walking you through this process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1800" u="none" cap="none" strike="noStrike">
                <a:latin typeface="Roboto"/>
                <a:ea typeface="Roboto"/>
                <a:cs typeface="Roboto"/>
                <a:sym typeface="Roboto"/>
              </a:rPr>
              <a:t>What is our script doing to do? </a:t>
            </a:r>
            <a:r>
              <a:rPr lang="en-US">
                <a:latin typeface="Roboto"/>
                <a:ea typeface="Roboto"/>
                <a:cs typeface="Roboto"/>
                <a:sym typeface="Roboto"/>
              </a:rPr>
              <a:t>Use the Drive API to </a:t>
            </a:r>
            <a:r>
              <a:rPr b="0" i="0" lang="en-US" sz="1800" u="none" cap="none" strike="noStrike">
                <a:latin typeface="Roboto"/>
                <a:ea typeface="Roboto"/>
                <a:cs typeface="Roboto"/>
                <a:sym typeface="Roboto"/>
              </a:rPr>
              <a:t>copy the slide template, construct requests to replace the placeholders with the presentation name &amp; product icon &amp; call the Slides API to EXECUTE those requests to end up w/the desired new presentation.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bf37e789d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g1bf37e789d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None/>
            </a:pPr>
            <a:r>
              <a:rPr lang="en-US"/>
              <a:t>Before we get to the code, this is a heads-up that if you want to get started right away, you’ll need to install</a:t>
            </a:r>
            <a:r>
              <a:rPr b="0" i="0" lang="en-US" sz="1800" u="none" cap="none" strike="noStrike">
                <a:latin typeface="Helvetica Neue"/>
                <a:ea typeface="Helvetica Neue"/>
                <a:cs typeface="Helvetica Neue"/>
                <a:sym typeface="Helvetica Neue"/>
              </a:rPr>
              <a:t> the latest client library </a:t>
            </a:r>
            <a:r>
              <a:rPr lang="en-US"/>
              <a:t>for your favorite language</a:t>
            </a:r>
            <a:r>
              <a:rPr b="0" i="0" lang="en-US" sz="1800" u="none" cap="none" strike="noStrike">
                <a:latin typeface="Helvetica Neue"/>
                <a:ea typeface="Helvetica Neue"/>
                <a:cs typeface="Helvetica Neue"/>
                <a:sym typeface="Helvetica Neue"/>
              </a:rPr>
              <a:t>. Also make sure to have a Google API project in the DevConsole w/both the Drive &amp; Slides APIs enabled. </a:t>
            </a:r>
            <a:r>
              <a:rPr lang="en-US"/>
              <a:t>If you’re new to developing with Google APIs, check out the video for a primer on using the DevConsole </a:t>
            </a:r>
            <a:r>
              <a:rPr b="0" i="0" lang="en-US" sz="1800" u="none" cap="none" strike="noStrike">
                <a:latin typeface="Helvetica Neue"/>
                <a:ea typeface="Helvetica Neue"/>
                <a:cs typeface="Helvetica Neue"/>
                <a:sym typeface="Helvetica Neue"/>
              </a:rPr>
              <a:t>for more background before proceeding.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1bf37e789d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g1bf37e789d_0_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latin typeface="Roboto"/>
                <a:ea typeface="Roboto"/>
                <a:cs typeface="Roboto"/>
                <a:sym typeface="Roboto"/>
              </a:rPr>
              <a:t>[choose language; walk through code sample; Python example provided which can serve as pseudocode]</a:t>
            </a:r>
            <a:endParaRPr>
              <a:latin typeface="Roboto"/>
              <a:ea typeface="Roboto"/>
              <a:cs typeface="Roboto"/>
              <a:sym typeface="Roboto"/>
            </a:endParaRPr>
          </a:p>
          <a:p>
            <a:pPr indent="0" lvl="0" marL="0" rtl="0" algn="l">
              <a:lnSpc>
                <a:spcPct val="115000"/>
              </a:lnSpc>
              <a:spcBef>
                <a:spcPts val="0"/>
              </a:spcBef>
              <a:spcAft>
                <a:spcPts val="0"/>
              </a:spcAft>
              <a:buNone/>
            </a:pPr>
            <a:r>
              <a:rPr lang="en-US">
                <a:latin typeface="Roboto"/>
                <a:ea typeface="Roboto"/>
                <a:cs typeface="Roboto"/>
                <a:sym typeface="Roboto"/>
              </a:rPr>
              <a:t>Now you have a good idea as to how to replace those placeholders. If you want to dig deeper into the Python code sample, check out the blog post. There’s also a developer video that walks you through this example.</a:t>
            </a:r>
            <a:endParaRPr sz="1100">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a:latin typeface="Roboto"/>
                <a:ea typeface="Roboto"/>
                <a:cs typeface="Roboto"/>
                <a:sym typeface="Roboto"/>
              </a:rPr>
              <a:t>After you run the script, opening </a:t>
            </a:r>
            <a:r>
              <a:rPr b="0" i="0" lang="en-US" sz="1800" u="none" cap="none" strike="noStrike">
                <a:latin typeface="Roboto"/>
                <a:ea typeface="Roboto"/>
                <a:cs typeface="Roboto"/>
                <a:sym typeface="Roboto"/>
              </a:rPr>
              <a:t>the new presentation in Google Drive,  should </a:t>
            </a:r>
            <a:r>
              <a:rPr lang="en-US">
                <a:latin typeface="Roboto"/>
                <a:ea typeface="Roboto"/>
                <a:cs typeface="Roboto"/>
                <a:sym typeface="Roboto"/>
              </a:rPr>
              <a:t>result in a slide that looks</a:t>
            </a:r>
            <a:r>
              <a:rPr b="0" i="0" lang="en-US" sz="1800" u="none" cap="none" strike="noStrike">
                <a:latin typeface="Roboto"/>
                <a:ea typeface="Roboto"/>
                <a:cs typeface="Roboto"/>
                <a:sym typeface="Roboto"/>
              </a:rPr>
              <a:t> something like 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1bf37e789d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g1bf37e789d_0_1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latin typeface="Roboto"/>
                <a:ea typeface="Roboto"/>
                <a:cs typeface="Roboto"/>
                <a:sym typeface="Roboto"/>
              </a:rPr>
              <a:t>So that was just one technique to dropping in images. The Slides API also supports replacing specific text placeholders with images too. IOW, we can simplify our code by replacing the ‘createImage’ and ‘deleteObject’ requests with...</a:t>
            </a:r>
            <a:endParaRPr sz="11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p:nvPr/>
        </p:nvSpPr>
        <p:spPr>
          <a:xfrm>
            <a:off x="200" y="12363734"/>
            <a:ext cx="24384000" cy="1352100"/>
          </a:xfrm>
          <a:prstGeom prst="rect">
            <a:avLst/>
          </a:prstGeom>
          <a:solidFill>
            <a:schemeClr val="l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nvGrpSpPr>
          <p:cNvPr id="18" name="Google Shape;18;p2"/>
          <p:cNvGrpSpPr/>
          <p:nvPr/>
        </p:nvGrpSpPr>
        <p:grpSpPr>
          <a:xfrm>
            <a:off x="67" y="13560970"/>
            <a:ext cx="24384138" cy="155207"/>
            <a:chOff x="25" y="5085300"/>
            <a:chExt cx="9143938" cy="58202"/>
          </a:xfrm>
        </p:grpSpPr>
        <p:sp>
          <p:nvSpPr>
            <p:cNvPr id="19" name="Google Shape;19;p2"/>
            <p:cNvSpPr/>
            <p:nvPr/>
          </p:nvSpPr>
          <p:spPr>
            <a:xfrm>
              <a:off x="25" y="5085301"/>
              <a:ext cx="1396200" cy="58200"/>
            </a:xfrm>
            <a:prstGeom prst="rect">
              <a:avLst/>
            </a:prstGeom>
            <a:solidFill>
              <a:schemeClr val="dk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0" name="Google Shape;20;p2"/>
            <p:cNvSpPr/>
            <p:nvPr/>
          </p:nvSpPr>
          <p:spPr>
            <a:xfrm>
              <a:off x="1392867" y="5085301"/>
              <a:ext cx="1719300" cy="582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1" name="Google Shape;21;p2"/>
            <p:cNvSpPr/>
            <p:nvPr/>
          </p:nvSpPr>
          <p:spPr>
            <a:xfrm>
              <a:off x="3112175" y="5085302"/>
              <a:ext cx="2412000" cy="58200"/>
            </a:xfrm>
            <a:prstGeom prst="rect">
              <a:avLst/>
            </a:prstGeom>
            <a:solidFill>
              <a:schemeClr val="accent6"/>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2" name="Google Shape;22;p2"/>
            <p:cNvSpPr/>
            <p:nvPr/>
          </p:nvSpPr>
          <p:spPr>
            <a:xfrm>
              <a:off x="5523863" y="5085300"/>
              <a:ext cx="3620100" cy="58200"/>
            </a:xfrm>
            <a:prstGeom prst="rect">
              <a:avLst/>
            </a:prstGeom>
            <a:solidFill>
              <a:schemeClr val="accen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1781273" y="1239326"/>
            <a:ext cx="2606671" cy="849338"/>
            <a:chOff x="0" y="0"/>
            <a:chExt cx="2077525" cy="676925"/>
          </a:xfrm>
        </p:grpSpPr>
        <p:sp>
          <p:nvSpPr>
            <p:cNvPr id="24" name="Google Shape;24;p2"/>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rgbClr val="4285F4"/>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25" name="Google Shape;25;p2"/>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EA4335"/>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26" name="Google Shape;26;p2"/>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FBBC05"/>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27" name="Google Shape;27;p2"/>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rgbClr val="4285F4"/>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28" name="Google Shape;28;p2"/>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rgbClr val="34A853"/>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29" name="Google Shape;29;p2"/>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rgbClr val="EA4335"/>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grpSp>
      <p:sp>
        <p:nvSpPr>
          <p:cNvPr id="30" name="Google Shape;30;p2"/>
          <p:cNvSpPr txBox="1"/>
          <p:nvPr>
            <p:ph type="ctrTitle"/>
          </p:nvPr>
        </p:nvSpPr>
        <p:spPr>
          <a:xfrm>
            <a:off x="1464200" y="3014867"/>
            <a:ext cx="21444000" cy="3864000"/>
          </a:xfrm>
          <a:prstGeom prst="rect">
            <a:avLst/>
          </a:prstGeom>
        </p:spPr>
        <p:txBody>
          <a:bodyPr anchorCtr="0" anchor="b" bIns="243800" lIns="243800" spcFirstLastPara="1" rIns="243800" wrap="square" tIns="243800"/>
          <a:lstStyle>
            <a:lvl1pPr lvl="0" rtl="0">
              <a:spcBef>
                <a:spcPts val="0"/>
              </a:spcBef>
              <a:spcAft>
                <a:spcPts val="0"/>
              </a:spcAft>
              <a:buSzPts val="11200"/>
              <a:buNone/>
              <a:defRPr sz="11200"/>
            </a:lvl1pPr>
            <a:lvl2pPr lvl="1" rtl="0">
              <a:spcBef>
                <a:spcPts val="0"/>
              </a:spcBef>
              <a:spcAft>
                <a:spcPts val="0"/>
              </a:spcAft>
              <a:buSzPts val="11200"/>
              <a:buNone/>
              <a:defRPr sz="11200"/>
            </a:lvl2pPr>
            <a:lvl3pPr lvl="2" rtl="0">
              <a:spcBef>
                <a:spcPts val="0"/>
              </a:spcBef>
              <a:spcAft>
                <a:spcPts val="0"/>
              </a:spcAft>
              <a:buSzPts val="11200"/>
              <a:buNone/>
              <a:defRPr sz="11200"/>
            </a:lvl3pPr>
            <a:lvl4pPr lvl="3" rtl="0">
              <a:spcBef>
                <a:spcPts val="0"/>
              </a:spcBef>
              <a:spcAft>
                <a:spcPts val="0"/>
              </a:spcAft>
              <a:buSzPts val="11200"/>
              <a:buNone/>
              <a:defRPr sz="11200"/>
            </a:lvl4pPr>
            <a:lvl5pPr lvl="4" rtl="0">
              <a:spcBef>
                <a:spcPts val="0"/>
              </a:spcBef>
              <a:spcAft>
                <a:spcPts val="0"/>
              </a:spcAft>
              <a:buSzPts val="11200"/>
              <a:buNone/>
              <a:defRPr sz="11200"/>
            </a:lvl5pPr>
            <a:lvl6pPr lvl="5" rtl="0">
              <a:spcBef>
                <a:spcPts val="0"/>
              </a:spcBef>
              <a:spcAft>
                <a:spcPts val="0"/>
              </a:spcAft>
              <a:buSzPts val="11200"/>
              <a:buNone/>
              <a:defRPr sz="11200"/>
            </a:lvl6pPr>
            <a:lvl7pPr lvl="6" rtl="0">
              <a:spcBef>
                <a:spcPts val="0"/>
              </a:spcBef>
              <a:spcAft>
                <a:spcPts val="0"/>
              </a:spcAft>
              <a:buSzPts val="11200"/>
              <a:buNone/>
              <a:defRPr sz="11200"/>
            </a:lvl7pPr>
            <a:lvl8pPr lvl="7" rtl="0">
              <a:spcBef>
                <a:spcPts val="0"/>
              </a:spcBef>
              <a:spcAft>
                <a:spcPts val="0"/>
              </a:spcAft>
              <a:buSzPts val="11200"/>
              <a:buNone/>
              <a:defRPr sz="11200"/>
            </a:lvl8pPr>
            <a:lvl9pPr lvl="8" rtl="0">
              <a:spcBef>
                <a:spcPts val="0"/>
              </a:spcBef>
              <a:spcAft>
                <a:spcPts val="0"/>
              </a:spcAft>
              <a:buSzPts val="11200"/>
              <a:buNone/>
              <a:defRPr sz="11200"/>
            </a:lvl9pPr>
          </a:lstStyle>
          <a:p/>
        </p:txBody>
      </p:sp>
      <p:sp>
        <p:nvSpPr>
          <p:cNvPr id="31" name="Google Shape;31;p2"/>
          <p:cNvSpPr txBox="1"/>
          <p:nvPr>
            <p:ph idx="1" type="subTitle"/>
          </p:nvPr>
        </p:nvSpPr>
        <p:spPr>
          <a:xfrm>
            <a:off x="1477339" y="7111871"/>
            <a:ext cx="21444000" cy="2092800"/>
          </a:xfrm>
          <a:prstGeom prst="rect">
            <a:avLst/>
          </a:prstGeom>
        </p:spPr>
        <p:txBody>
          <a:bodyPr anchorCtr="0" anchor="t" bIns="243800" lIns="243800" spcFirstLastPara="1" rIns="243800" wrap="square" tIns="243800"/>
          <a:lstStyle>
            <a:lvl1pPr lvl="0" rtl="0">
              <a:lnSpc>
                <a:spcPct val="100000"/>
              </a:lnSpc>
              <a:spcBef>
                <a:spcPts val="1600"/>
              </a:spcBef>
              <a:spcAft>
                <a:spcPts val="0"/>
              </a:spcAft>
              <a:buSzPts val="5600"/>
              <a:buNone/>
              <a:defRPr sz="5600"/>
            </a:lvl1pPr>
            <a:lvl2pPr lvl="1" rtl="0">
              <a:lnSpc>
                <a:spcPct val="100000"/>
              </a:lnSpc>
              <a:spcBef>
                <a:spcPts val="1600"/>
              </a:spcBef>
              <a:spcAft>
                <a:spcPts val="0"/>
              </a:spcAft>
              <a:buSzPts val="5600"/>
              <a:buNone/>
              <a:defRPr sz="5600"/>
            </a:lvl2pPr>
            <a:lvl3pPr lvl="2" rtl="0">
              <a:lnSpc>
                <a:spcPct val="100000"/>
              </a:lnSpc>
              <a:spcBef>
                <a:spcPts val="1600"/>
              </a:spcBef>
              <a:spcAft>
                <a:spcPts val="0"/>
              </a:spcAft>
              <a:buSzPts val="5600"/>
              <a:buNone/>
              <a:defRPr sz="5600"/>
            </a:lvl3pPr>
            <a:lvl4pPr lvl="3" rtl="0">
              <a:lnSpc>
                <a:spcPct val="100000"/>
              </a:lnSpc>
              <a:spcBef>
                <a:spcPts val="1600"/>
              </a:spcBef>
              <a:spcAft>
                <a:spcPts val="0"/>
              </a:spcAft>
              <a:buSzPts val="5600"/>
              <a:buNone/>
              <a:defRPr sz="5600"/>
            </a:lvl4pPr>
            <a:lvl5pPr lvl="4" rtl="0">
              <a:lnSpc>
                <a:spcPct val="100000"/>
              </a:lnSpc>
              <a:spcBef>
                <a:spcPts val="1600"/>
              </a:spcBef>
              <a:spcAft>
                <a:spcPts val="0"/>
              </a:spcAft>
              <a:buSzPts val="5600"/>
              <a:buNone/>
              <a:defRPr sz="5600"/>
            </a:lvl5pPr>
            <a:lvl6pPr lvl="5" rtl="0">
              <a:lnSpc>
                <a:spcPct val="100000"/>
              </a:lnSpc>
              <a:spcBef>
                <a:spcPts val="1600"/>
              </a:spcBef>
              <a:spcAft>
                <a:spcPts val="0"/>
              </a:spcAft>
              <a:buSzPts val="5600"/>
              <a:buNone/>
              <a:defRPr sz="5600"/>
            </a:lvl6pPr>
            <a:lvl7pPr lvl="6" rtl="0">
              <a:lnSpc>
                <a:spcPct val="100000"/>
              </a:lnSpc>
              <a:spcBef>
                <a:spcPts val="1600"/>
              </a:spcBef>
              <a:spcAft>
                <a:spcPts val="0"/>
              </a:spcAft>
              <a:buSzPts val="5600"/>
              <a:buNone/>
              <a:defRPr sz="5600"/>
            </a:lvl7pPr>
            <a:lvl8pPr lvl="7" rtl="0">
              <a:lnSpc>
                <a:spcPct val="100000"/>
              </a:lnSpc>
              <a:spcBef>
                <a:spcPts val="1600"/>
              </a:spcBef>
              <a:spcAft>
                <a:spcPts val="0"/>
              </a:spcAft>
              <a:buSzPts val="5600"/>
              <a:buNone/>
              <a:defRPr sz="5600"/>
            </a:lvl8pPr>
            <a:lvl9pPr lvl="8" rtl="0">
              <a:lnSpc>
                <a:spcPct val="100000"/>
              </a:lnSpc>
              <a:spcBef>
                <a:spcPts val="1600"/>
              </a:spcBef>
              <a:spcAft>
                <a:spcPts val="0"/>
              </a:spcAft>
              <a:buSzPts val="5600"/>
              <a:buNone/>
              <a:defRPr sz="5600"/>
            </a:lvl9pPr>
          </a:lstStyle>
          <a:p/>
        </p:txBody>
      </p:sp>
      <p:sp>
        <p:nvSpPr>
          <p:cNvPr id="32" name="Google Shape;32;p2"/>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6" name="Shape 76"/>
        <p:cNvGrpSpPr/>
        <p:nvPr/>
      </p:nvGrpSpPr>
      <p:grpSpPr>
        <a:xfrm>
          <a:off x="0" y="0"/>
          <a:ext cx="0" cy="0"/>
          <a:chOff x="0" y="0"/>
          <a:chExt cx="0" cy="0"/>
        </a:xfrm>
      </p:grpSpPr>
      <p:grpSp>
        <p:nvGrpSpPr>
          <p:cNvPr id="77" name="Google Shape;77;p11"/>
          <p:cNvGrpSpPr/>
          <p:nvPr/>
        </p:nvGrpSpPr>
        <p:grpSpPr>
          <a:xfrm>
            <a:off x="67" y="13560970"/>
            <a:ext cx="24384138" cy="155207"/>
            <a:chOff x="25" y="5085300"/>
            <a:chExt cx="9143938" cy="58202"/>
          </a:xfrm>
        </p:grpSpPr>
        <p:sp>
          <p:nvSpPr>
            <p:cNvPr id="78" name="Google Shape;78;p11"/>
            <p:cNvSpPr/>
            <p:nvPr/>
          </p:nvSpPr>
          <p:spPr>
            <a:xfrm>
              <a:off x="25" y="5085301"/>
              <a:ext cx="1396200" cy="58200"/>
            </a:xfrm>
            <a:prstGeom prst="rect">
              <a:avLst/>
            </a:prstGeom>
            <a:solidFill>
              <a:schemeClr val="dk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9" name="Google Shape;79;p11"/>
            <p:cNvSpPr/>
            <p:nvPr/>
          </p:nvSpPr>
          <p:spPr>
            <a:xfrm>
              <a:off x="1392867" y="5085301"/>
              <a:ext cx="1719300" cy="582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0" name="Google Shape;80;p11"/>
            <p:cNvSpPr/>
            <p:nvPr/>
          </p:nvSpPr>
          <p:spPr>
            <a:xfrm>
              <a:off x="3112175" y="5085302"/>
              <a:ext cx="2412000" cy="58200"/>
            </a:xfrm>
            <a:prstGeom prst="rect">
              <a:avLst/>
            </a:prstGeom>
            <a:solidFill>
              <a:schemeClr val="accent6"/>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1" name="Google Shape;81;p11"/>
            <p:cNvSpPr/>
            <p:nvPr/>
          </p:nvSpPr>
          <p:spPr>
            <a:xfrm>
              <a:off x="5523863" y="5085300"/>
              <a:ext cx="3620100" cy="58200"/>
            </a:xfrm>
            <a:prstGeom prst="rect">
              <a:avLst/>
            </a:prstGeom>
            <a:solidFill>
              <a:schemeClr val="accen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82" name="Google Shape;82;p11"/>
          <p:cNvSpPr txBox="1"/>
          <p:nvPr>
            <p:ph hasCustomPrompt="1" type="title"/>
          </p:nvPr>
        </p:nvSpPr>
        <p:spPr>
          <a:xfrm>
            <a:off x="842067" y="2343267"/>
            <a:ext cx="22699200" cy="5036100"/>
          </a:xfrm>
          <a:prstGeom prst="rect">
            <a:avLst/>
          </a:prstGeom>
        </p:spPr>
        <p:txBody>
          <a:bodyPr anchorCtr="0" anchor="ctr" bIns="243800" lIns="243800" spcFirstLastPara="1" rIns="243800" wrap="square" tIns="243800"/>
          <a:lstStyle>
            <a:lvl1pPr lvl="0" rtl="0" algn="ctr">
              <a:spcBef>
                <a:spcPts val="0"/>
              </a:spcBef>
              <a:spcAft>
                <a:spcPts val="0"/>
              </a:spcAft>
              <a:buSzPts val="42700"/>
              <a:buNone/>
              <a:defRPr b="0" sz="42700"/>
            </a:lvl1pPr>
            <a:lvl2pPr lvl="1" rtl="0" algn="ctr">
              <a:spcBef>
                <a:spcPts val="0"/>
              </a:spcBef>
              <a:spcAft>
                <a:spcPts val="0"/>
              </a:spcAft>
              <a:buSzPts val="42700"/>
              <a:buNone/>
              <a:defRPr b="0" sz="42700"/>
            </a:lvl2pPr>
            <a:lvl3pPr lvl="2" rtl="0" algn="ctr">
              <a:spcBef>
                <a:spcPts val="0"/>
              </a:spcBef>
              <a:spcAft>
                <a:spcPts val="0"/>
              </a:spcAft>
              <a:buSzPts val="42700"/>
              <a:buNone/>
              <a:defRPr b="0" sz="42700"/>
            </a:lvl3pPr>
            <a:lvl4pPr lvl="3" rtl="0" algn="ctr">
              <a:spcBef>
                <a:spcPts val="0"/>
              </a:spcBef>
              <a:spcAft>
                <a:spcPts val="0"/>
              </a:spcAft>
              <a:buSzPts val="42700"/>
              <a:buNone/>
              <a:defRPr b="0" sz="42700"/>
            </a:lvl4pPr>
            <a:lvl5pPr lvl="4" rtl="0" algn="ctr">
              <a:spcBef>
                <a:spcPts val="0"/>
              </a:spcBef>
              <a:spcAft>
                <a:spcPts val="0"/>
              </a:spcAft>
              <a:buSzPts val="42700"/>
              <a:buNone/>
              <a:defRPr b="0" sz="42700"/>
            </a:lvl5pPr>
            <a:lvl6pPr lvl="5" rtl="0" algn="ctr">
              <a:spcBef>
                <a:spcPts val="0"/>
              </a:spcBef>
              <a:spcAft>
                <a:spcPts val="0"/>
              </a:spcAft>
              <a:buSzPts val="42700"/>
              <a:buNone/>
              <a:defRPr b="0" sz="42700"/>
            </a:lvl6pPr>
            <a:lvl7pPr lvl="6" rtl="0" algn="ctr">
              <a:spcBef>
                <a:spcPts val="0"/>
              </a:spcBef>
              <a:spcAft>
                <a:spcPts val="0"/>
              </a:spcAft>
              <a:buSzPts val="42700"/>
              <a:buNone/>
              <a:defRPr b="0" sz="42700"/>
            </a:lvl7pPr>
            <a:lvl8pPr lvl="7" rtl="0" algn="ctr">
              <a:spcBef>
                <a:spcPts val="0"/>
              </a:spcBef>
              <a:spcAft>
                <a:spcPts val="0"/>
              </a:spcAft>
              <a:buSzPts val="42700"/>
              <a:buNone/>
              <a:defRPr b="0" sz="42700"/>
            </a:lvl8pPr>
            <a:lvl9pPr lvl="8" rtl="0" algn="ctr">
              <a:spcBef>
                <a:spcPts val="0"/>
              </a:spcBef>
              <a:spcAft>
                <a:spcPts val="0"/>
              </a:spcAft>
              <a:buSzPts val="42700"/>
              <a:buNone/>
              <a:defRPr b="0" sz="42700"/>
            </a:lvl9pPr>
          </a:lstStyle>
          <a:p>
            <a:r>
              <a:t>xx%</a:t>
            </a:r>
          </a:p>
        </p:txBody>
      </p:sp>
      <p:sp>
        <p:nvSpPr>
          <p:cNvPr id="83" name="Google Shape;83;p11"/>
          <p:cNvSpPr txBox="1"/>
          <p:nvPr>
            <p:ph idx="1" type="body"/>
          </p:nvPr>
        </p:nvSpPr>
        <p:spPr>
          <a:xfrm>
            <a:off x="842067" y="7988400"/>
            <a:ext cx="22699200" cy="2857500"/>
          </a:xfrm>
          <a:prstGeom prst="rect">
            <a:avLst/>
          </a:prstGeom>
        </p:spPr>
        <p:txBody>
          <a:bodyPr anchorCtr="0" anchor="t" bIns="243800" lIns="243800" spcFirstLastPara="1" rIns="243800" wrap="square" tIns="243800"/>
          <a:lstStyle>
            <a:lvl1pPr indent="-533400" lvl="0" marL="457200" rtl="0" algn="ctr">
              <a:spcBef>
                <a:spcPts val="0"/>
              </a:spcBef>
              <a:spcAft>
                <a:spcPts val="0"/>
              </a:spcAft>
              <a:buSzPts val="4800"/>
              <a:buChar char="●"/>
              <a:defRPr/>
            </a:lvl1pPr>
            <a:lvl2pPr indent="-463550" lvl="1" marL="914400" rtl="0" algn="ctr">
              <a:spcBef>
                <a:spcPts val="4300"/>
              </a:spcBef>
              <a:spcAft>
                <a:spcPts val="0"/>
              </a:spcAft>
              <a:buSzPts val="3700"/>
              <a:buChar char="○"/>
              <a:defRPr/>
            </a:lvl2pPr>
            <a:lvl3pPr indent="-463550" lvl="2" marL="1371600" rtl="0" algn="ctr">
              <a:spcBef>
                <a:spcPts val="4300"/>
              </a:spcBef>
              <a:spcAft>
                <a:spcPts val="0"/>
              </a:spcAft>
              <a:buSzPts val="3700"/>
              <a:buChar char="■"/>
              <a:defRPr/>
            </a:lvl3pPr>
            <a:lvl4pPr indent="-463550" lvl="3" marL="1828800" rtl="0" algn="ctr">
              <a:spcBef>
                <a:spcPts val="4300"/>
              </a:spcBef>
              <a:spcAft>
                <a:spcPts val="0"/>
              </a:spcAft>
              <a:buSzPts val="3700"/>
              <a:buChar char="●"/>
              <a:defRPr/>
            </a:lvl4pPr>
            <a:lvl5pPr indent="-463550" lvl="4" marL="2286000" rtl="0" algn="ctr">
              <a:spcBef>
                <a:spcPts val="4300"/>
              </a:spcBef>
              <a:spcAft>
                <a:spcPts val="0"/>
              </a:spcAft>
              <a:buSzPts val="3700"/>
              <a:buChar char="○"/>
              <a:defRPr/>
            </a:lvl5pPr>
            <a:lvl6pPr indent="-463550" lvl="5" marL="2743200" rtl="0" algn="ctr">
              <a:spcBef>
                <a:spcPts val="4300"/>
              </a:spcBef>
              <a:spcAft>
                <a:spcPts val="0"/>
              </a:spcAft>
              <a:buSzPts val="3700"/>
              <a:buChar char="■"/>
              <a:defRPr/>
            </a:lvl6pPr>
            <a:lvl7pPr indent="-463550" lvl="6" marL="3200400" rtl="0" algn="ctr">
              <a:spcBef>
                <a:spcPts val="4300"/>
              </a:spcBef>
              <a:spcAft>
                <a:spcPts val="0"/>
              </a:spcAft>
              <a:buSzPts val="3700"/>
              <a:buChar char="●"/>
              <a:defRPr/>
            </a:lvl7pPr>
            <a:lvl8pPr indent="-463550" lvl="7" marL="3657600" rtl="0" algn="ctr">
              <a:spcBef>
                <a:spcPts val="4300"/>
              </a:spcBef>
              <a:spcAft>
                <a:spcPts val="0"/>
              </a:spcAft>
              <a:buSzPts val="3700"/>
              <a:buChar char="○"/>
              <a:defRPr/>
            </a:lvl8pPr>
            <a:lvl9pPr indent="-463550" lvl="8" marL="4114800" rtl="0" algn="ctr">
              <a:spcBef>
                <a:spcPts val="4300"/>
              </a:spcBef>
              <a:spcAft>
                <a:spcPts val="4300"/>
              </a:spcAft>
              <a:buSzPts val="3700"/>
              <a:buChar char="■"/>
              <a:defRPr/>
            </a:lvl9pPr>
          </a:lstStyle>
          <a:p/>
        </p:txBody>
      </p:sp>
      <p:sp>
        <p:nvSpPr>
          <p:cNvPr id="84" name="Google Shape;84;p11"/>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5" name="Shape 85"/>
        <p:cNvGrpSpPr/>
        <p:nvPr/>
      </p:nvGrpSpPr>
      <p:grpSpPr>
        <a:xfrm>
          <a:off x="0" y="0"/>
          <a:ext cx="0" cy="0"/>
          <a:chOff x="0" y="0"/>
          <a:chExt cx="0" cy="0"/>
        </a:xfrm>
      </p:grpSpPr>
      <p:grpSp>
        <p:nvGrpSpPr>
          <p:cNvPr id="86" name="Google Shape;86;p12"/>
          <p:cNvGrpSpPr/>
          <p:nvPr/>
        </p:nvGrpSpPr>
        <p:grpSpPr>
          <a:xfrm>
            <a:off x="67" y="13560970"/>
            <a:ext cx="24384138" cy="155207"/>
            <a:chOff x="-12" y="5085300"/>
            <a:chExt cx="9143938" cy="58202"/>
          </a:xfrm>
        </p:grpSpPr>
        <p:sp>
          <p:nvSpPr>
            <p:cNvPr id="87" name="Google Shape;87;p12"/>
            <p:cNvSpPr/>
            <p:nvPr/>
          </p:nvSpPr>
          <p:spPr>
            <a:xfrm>
              <a:off x="-12" y="5085301"/>
              <a:ext cx="1396200" cy="58200"/>
            </a:xfrm>
            <a:prstGeom prst="rect">
              <a:avLst/>
            </a:prstGeom>
            <a:solidFill>
              <a:schemeClr val="dk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8" name="Google Shape;88;p12"/>
            <p:cNvSpPr/>
            <p:nvPr/>
          </p:nvSpPr>
          <p:spPr>
            <a:xfrm>
              <a:off x="1392829" y="5085301"/>
              <a:ext cx="1719300" cy="582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9" name="Google Shape;89;p12"/>
            <p:cNvSpPr/>
            <p:nvPr/>
          </p:nvSpPr>
          <p:spPr>
            <a:xfrm>
              <a:off x="3112138" y="5085302"/>
              <a:ext cx="2412000" cy="58200"/>
            </a:xfrm>
            <a:prstGeom prst="rect">
              <a:avLst/>
            </a:prstGeom>
            <a:solidFill>
              <a:schemeClr val="accent6"/>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90" name="Google Shape;90;p12"/>
            <p:cNvSpPr/>
            <p:nvPr/>
          </p:nvSpPr>
          <p:spPr>
            <a:xfrm>
              <a:off x="5523825" y="5085300"/>
              <a:ext cx="3620100" cy="58200"/>
            </a:xfrm>
            <a:prstGeom prst="rect">
              <a:avLst/>
            </a:prstGeom>
            <a:solidFill>
              <a:schemeClr val="accen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91" name="Google Shape;91;p12"/>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
  <p:cSld name="TITLE_AND_BODY_1">
    <p:spTree>
      <p:nvGrpSpPr>
        <p:cNvPr id="92" name="Shape 9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 TITLE_AND_BODY_2">
  <p:cSld name="Default - TITLE_AND_BODY_2">
    <p:spTree>
      <p:nvGrpSpPr>
        <p:cNvPr id="93" name="Shape 93"/>
        <p:cNvGrpSpPr/>
        <p:nvPr/>
      </p:nvGrpSpPr>
      <p:grpSpPr>
        <a:xfrm>
          <a:off x="0" y="0"/>
          <a:ext cx="0" cy="0"/>
          <a:chOff x="0" y="0"/>
          <a:chExt cx="0" cy="0"/>
        </a:xfrm>
      </p:grpSpPr>
      <p:sp>
        <p:nvSpPr>
          <p:cNvPr id="94" name="Google Shape;94;p14"/>
          <p:cNvSpPr txBox="1"/>
          <p:nvPr>
            <p:ph type="title"/>
          </p:nvPr>
        </p:nvSpPr>
        <p:spPr>
          <a:xfrm>
            <a:off x="1270000" y="508000"/>
            <a:ext cx="17526000" cy="2082900"/>
          </a:xfrm>
          <a:prstGeom prst="rect">
            <a:avLst/>
          </a:prstGeom>
          <a:noFill/>
          <a:ln>
            <a:noFill/>
          </a:ln>
        </p:spPr>
        <p:txBody>
          <a:bodyPr anchorCtr="0" anchor="t" bIns="243800" lIns="243800" spcFirstLastPara="1" rIns="243800" wrap="square" tIns="243800"/>
          <a:lstStyle>
            <a:lvl1pPr lvl="0" rtl="0">
              <a:spcBef>
                <a:spcPts val="0"/>
              </a:spcBef>
              <a:spcAft>
                <a:spcPts val="0"/>
              </a:spcAft>
              <a:buSzPts val="7500"/>
              <a:buNone/>
              <a:defRPr/>
            </a:lvl1pPr>
            <a:lvl2pPr indent="228600" lvl="1" rtl="0">
              <a:spcBef>
                <a:spcPts val="0"/>
              </a:spcBef>
              <a:spcAft>
                <a:spcPts val="0"/>
              </a:spcAft>
              <a:buSzPts val="7500"/>
              <a:buNone/>
              <a:defRPr/>
            </a:lvl2pPr>
            <a:lvl3pPr indent="457200" lvl="2" rtl="0">
              <a:spcBef>
                <a:spcPts val="0"/>
              </a:spcBef>
              <a:spcAft>
                <a:spcPts val="0"/>
              </a:spcAft>
              <a:buSzPts val="7500"/>
              <a:buNone/>
              <a:defRPr/>
            </a:lvl3pPr>
            <a:lvl4pPr indent="685800" lvl="3" rtl="0">
              <a:spcBef>
                <a:spcPts val="0"/>
              </a:spcBef>
              <a:spcAft>
                <a:spcPts val="0"/>
              </a:spcAft>
              <a:buSzPts val="7500"/>
              <a:buNone/>
              <a:defRPr/>
            </a:lvl4pPr>
            <a:lvl5pPr indent="914400" lvl="4" rtl="0">
              <a:spcBef>
                <a:spcPts val="0"/>
              </a:spcBef>
              <a:spcAft>
                <a:spcPts val="0"/>
              </a:spcAft>
              <a:buSzPts val="7500"/>
              <a:buNone/>
              <a:defRPr/>
            </a:lvl5pPr>
            <a:lvl6pPr indent="1143000" lvl="5" rtl="0">
              <a:spcBef>
                <a:spcPts val="0"/>
              </a:spcBef>
              <a:spcAft>
                <a:spcPts val="0"/>
              </a:spcAft>
              <a:buSzPts val="7500"/>
              <a:buNone/>
              <a:defRPr/>
            </a:lvl6pPr>
            <a:lvl7pPr indent="1371600" lvl="6" rtl="0">
              <a:spcBef>
                <a:spcPts val="0"/>
              </a:spcBef>
              <a:spcAft>
                <a:spcPts val="0"/>
              </a:spcAft>
              <a:buSzPts val="7500"/>
              <a:buNone/>
              <a:defRPr/>
            </a:lvl7pPr>
            <a:lvl8pPr indent="1600200" lvl="7" rtl="0">
              <a:spcBef>
                <a:spcPts val="0"/>
              </a:spcBef>
              <a:spcAft>
                <a:spcPts val="0"/>
              </a:spcAft>
              <a:buSzPts val="7500"/>
              <a:buNone/>
              <a:defRPr/>
            </a:lvl8pPr>
            <a:lvl9pPr indent="1828800" lvl="8" rtl="0">
              <a:spcBef>
                <a:spcPts val="0"/>
              </a:spcBef>
              <a:spcAft>
                <a:spcPts val="0"/>
              </a:spcAft>
              <a:buSzPts val="7500"/>
              <a:buNone/>
              <a:defRPr/>
            </a:lvl9pPr>
          </a:lstStyle>
          <a:p/>
        </p:txBody>
      </p:sp>
      <p:sp>
        <p:nvSpPr>
          <p:cNvPr id="95" name="Google Shape;95;p14"/>
          <p:cNvSpPr txBox="1"/>
          <p:nvPr>
            <p:ph idx="1" type="body"/>
          </p:nvPr>
        </p:nvSpPr>
        <p:spPr>
          <a:xfrm>
            <a:off x="1270000" y="2590800"/>
            <a:ext cx="17526000" cy="11125200"/>
          </a:xfrm>
          <a:prstGeom prst="rect">
            <a:avLst/>
          </a:prstGeom>
          <a:noFill/>
          <a:ln>
            <a:noFill/>
          </a:ln>
        </p:spPr>
        <p:txBody>
          <a:bodyPr anchorCtr="0" anchor="t" bIns="243800" lIns="243800" spcFirstLastPara="1" rIns="243800" wrap="square" tIns="243800"/>
          <a:lstStyle>
            <a:lvl1pPr indent="-533400" lvl="0" marL="457200" rtl="0">
              <a:spcBef>
                <a:spcPts val="0"/>
              </a:spcBef>
              <a:spcAft>
                <a:spcPts val="0"/>
              </a:spcAft>
              <a:buSzPts val="4800"/>
              <a:buChar char="●"/>
              <a:defRPr/>
            </a:lvl1pPr>
            <a:lvl2pPr indent="-463550" lvl="1" marL="914400" rtl="0">
              <a:spcBef>
                <a:spcPts val="4300"/>
              </a:spcBef>
              <a:spcAft>
                <a:spcPts val="0"/>
              </a:spcAft>
              <a:buSzPts val="3700"/>
              <a:buChar char="○"/>
              <a:defRPr/>
            </a:lvl2pPr>
            <a:lvl3pPr indent="-463550" lvl="2" marL="1371600" rtl="0">
              <a:spcBef>
                <a:spcPts val="4300"/>
              </a:spcBef>
              <a:spcAft>
                <a:spcPts val="0"/>
              </a:spcAft>
              <a:buSzPts val="3700"/>
              <a:buChar char="■"/>
              <a:defRPr/>
            </a:lvl3pPr>
            <a:lvl4pPr indent="-463550" lvl="3" marL="1828800" rtl="0">
              <a:spcBef>
                <a:spcPts val="4300"/>
              </a:spcBef>
              <a:spcAft>
                <a:spcPts val="0"/>
              </a:spcAft>
              <a:buSzPts val="3700"/>
              <a:buChar char="●"/>
              <a:defRPr/>
            </a:lvl4pPr>
            <a:lvl5pPr indent="-463550" lvl="4" marL="2286000" rtl="0">
              <a:spcBef>
                <a:spcPts val="4300"/>
              </a:spcBef>
              <a:spcAft>
                <a:spcPts val="0"/>
              </a:spcAft>
              <a:buSzPts val="3700"/>
              <a:buChar char="○"/>
              <a:defRPr/>
            </a:lvl5pPr>
            <a:lvl6pPr indent="-463550" lvl="5" marL="2743200" rtl="0">
              <a:spcBef>
                <a:spcPts val="4300"/>
              </a:spcBef>
              <a:spcAft>
                <a:spcPts val="0"/>
              </a:spcAft>
              <a:buSzPts val="3700"/>
              <a:buChar char="■"/>
              <a:defRPr/>
            </a:lvl6pPr>
            <a:lvl7pPr indent="-463550" lvl="6" marL="3200400" rtl="0">
              <a:spcBef>
                <a:spcPts val="4300"/>
              </a:spcBef>
              <a:spcAft>
                <a:spcPts val="0"/>
              </a:spcAft>
              <a:buSzPts val="3700"/>
              <a:buChar char="●"/>
              <a:defRPr/>
            </a:lvl7pPr>
            <a:lvl8pPr indent="-463550" lvl="7" marL="3657600" rtl="0">
              <a:spcBef>
                <a:spcPts val="4300"/>
              </a:spcBef>
              <a:spcAft>
                <a:spcPts val="0"/>
              </a:spcAft>
              <a:buSzPts val="3700"/>
              <a:buChar char="○"/>
              <a:defRPr/>
            </a:lvl8pPr>
            <a:lvl9pPr indent="-463550" lvl="8" marL="4114800" rtl="0">
              <a:spcBef>
                <a:spcPts val="4300"/>
              </a:spcBef>
              <a:spcAft>
                <a:spcPts val="4300"/>
              </a:spcAft>
              <a:buSzPts val="37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 1">
  <p:cSld name="TITLE_AND_BODY_2">
    <p:spTree>
      <p:nvGrpSpPr>
        <p:cNvPr id="96" name="Shape 9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 2">
  <p:cSld name="TITLE_AND_BODY_3">
    <p:spTree>
      <p:nvGrpSpPr>
        <p:cNvPr id="97" name="Shape 9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 3">
  <p:cSld name="TITLE_AND_BODY_4">
    <p:spTree>
      <p:nvGrpSpPr>
        <p:cNvPr id="98" name="Shape 9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 4">
  <p:cSld name="TITLE_AND_BODY_5">
    <p:spTree>
      <p:nvGrpSpPr>
        <p:cNvPr id="99" name="Shape 9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mple Dark Slide" showMasterSp="0">
  <p:cSld name="Sample Dark Slide">
    <p:bg>
      <p:bgPr>
        <a:solidFill>
          <a:srgbClr val="445863"/>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S slide copy">
  <p:cSld name="TITLE_AND_BODY_6">
    <p:bg>
      <p:bgPr>
        <a:noFill/>
      </p:bgPr>
    </p:bg>
    <p:spTree>
      <p:nvGrpSpPr>
        <p:cNvPr id="101" name="Shape 101"/>
        <p:cNvGrpSpPr/>
        <p:nvPr/>
      </p:nvGrpSpPr>
      <p:grpSpPr>
        <a:xfrm>
          <a:off x="0" y="0"/>
          <a:ext cx="0" cy="0"/>
          <a:chOff x="0" y="0"/>
          <a:chExt cx="0" cy="0"/>
        </a:xfrm>
      </p:grpSpPr>
      <p:sp>
        <p:nvSpPr>
          <p:cNvPr id="102" name="Google Shape;102;p20"/>
          <p:cNvSpPr/>
          <p:nvPr/>
        </p:nvSpPr>
        <p:spPr>
          <a:xfrm>
            <a:off x="-87842" y="923396"/>
            <a:ext cx="14328900" cy="111018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FFFFFF"/>
              </a:buClr>
              <a:buFont typeface="Arial"/>
              <a:buNone/>
            </a:pPr>
            <a:r>
              <a:t/>
            </a:r>
            <a:endParaRPr b="0" i="0" sz="3600" u="none" cap="none" strike="noStrike">
              <a:solidFill>
                <a:srgbClr val="FFFFFF"/>
              </a:solidFill>
              <a:latin typeface="Arial"/>
              <a:ea typeface="Arial"/>
              <a:cs typeface="Arial"/>
              <a:sym typeface="Arial"/>
            </a:endParaRPr>
          </a:p>
        </p:txBody>
      </p:sp>
      <p:sp>
        <p:nvSpPr>
          <p:cNvPr id="103" name="Google Shape;103;p20"/>
          <p:cNvSpPr txBox="1"/>
          <p:nvPr>
            <p:ph idx="12" type="sldNum"/>
          </p:nvPr>
        </p:nvSpPr>
        <p:spPr>
          <a:xfrm>
            <a:off x="42655747" y="28827984"/>
            <a:ext cx="10923900" cy="1402200"/>
          </a:xfrm>
          <a:prstGeom prst="rect">
            <a:avLst/>
          </a:prstGeom>
          <a:noFill/>
          <a:ln>
            <a:noFill/>
          </a:ln>
        </p:spPr>
        <p:txBody>
          <a:bodyPr anchorCtr="0" anchor="ctr" bIns="32900" lIns="32900" spcFirstLastPara="1" rIns="32900" wrap="square" tIns="32900">
            <a:noAutofit/>
          </a:bodyPr>
          <a:lstStyle>
            <a:lvl1pPr indent="0" lvl="0"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2700">
              <a:solidFill>
                <a:schemeClr val="lt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3" name="Shape 33"/>
        <p:cNvGrpSpPr/>
        <p:nvPr/>
      </p:nvGrpSpPr>
      <p:grpSpPr>
        <a:xfrm>
          <a:off x="0" y="0"/>
          <a:ext cx="0" cy="0"/>
          <a:chOff x="0" y="0"/>
          <a:chExt cx="0" cy="0"/>
        </a:xfrm>
      </p:grpSpPr>
      <p:sp>
        <p:nvSpPr>
          <p:cNvPr id="34" name="Google Shape;34;p3"/>
          <p:cNvSpPr txBox="1"/>
          <p:nvPr>
            <p:ph type="title"/>
          </p:nvPr>
        </p:nvSpPr>
        <p:spPr>
          <a:xfrm>
            <a:off x="1464200" y="4638267"/>
            <a:ext cx="21456900" cy="2240700"/>
          </a:xfrm>
          <a:prstGeom prst="rect">
            <a:avLst/>
          </a:prstGeom>
        </p:spPr>
        <p:txBody>
          <a:bodyPr anchorCtr="0" anchor="b" bIns="243800" lIns="243800" spcFirstLastPara="1" rIns="243800" wrap="square" tIns="243800"/>
          <a:lstStyle>
            <a:lvl1pPr lvl="0" rtl="0">
              <a:spcBef>
                <a:spcPts val="0"/>
              </a:spcBef>
              <a:spcAft>
                <a:spcPts val="0"/>
              </a:spcAft>
              <a:buClr>
                <a:schemeClr val="lt1"/>
              </a:buClr>
              <a:buSzPts val="11200"/>
              <a:buNone/>
              <a:defRPr sz="11200">
                <a:solidFill>
                  <a:schemeClr val="lt1"/>
                </a:solidFill>
              </a:defRPr>
            </a:lvl1pPr>
            <a:lvl2pPr lvl="1" rtl="0">
              <a:spcBef>
                <a:spcPts val="0"/>
              </a:spcBef>
              <a:spcAft>
                <a:spcPts val="0"/>
              </a:spcAft>
              <a:buClr>
                <a:schemeClr val="lt1"/>
              </a:buClr>
              <a:buSzPts val="11200"/>
              <a:buNone/>
              <a:defRPr sz="11200">
                <a:solidFill>
                  <a:schemeClr val="lt1"/>
                </a:solidFill>
              </a:defRPr>
            </a:lvl2pPr>
            <a:lvl3pPr lvl="2" rtl="0">
              <a:spcBef>
                <a:spcPts val="0"/>
              </a:spcBef>
              <a:spcAft>
                <a:spcPts val="0"/>
              </a:spcAft>
              <a:buClr>
                <a:schemeClr val="lt1"/>
              </a:buClr>
              <a:buSzPts val="11200"/>
              <a:buNone/>
              <a:defRPr sz="11200">
                <a:solidFill>
                  <a:schemeClr val="lt1"/>
                </a:solidFill>
              </a:defRPr>
            </a:lvl3pPr>
            <a:lvl4pPr lvl="3" rtl="0">
              <a:spcBef>
                <a:spcPts val="0"/>
              </a:spcBef>
              <a:spcAft>
                <a:spcPts val="0"/>
              </a:spcAft>
              <a:buClr>
                <a:schemeClr val="lt1"/>
              </a:buClr>
              <a:buSzPts val="11200"/>
              <a:buNone/>
              <a:defRPr sz="11200">
                <a:solidFill>
                  <a:schemeClr val="lt1"/>
                </a:solidFill>
              </a:defRPr>
            </a:lvl4pPr>
            <a:lvl5pPr lvl="4" rtl="0">
              <a:spcBef>
                <a:spcPts val="0"/>
              </a:spcBef>
              <a:spcAft>
                <a:spcPts val="0"/>
              </a:spcAft>
              <a:buClr>
                <a:schemeClr val="lt1"/>
              </a:buClr>
              <a:buSzPts val="11200"/>
              <a:buNone/>
              <a:defRPr sz="11200">
                <a:solidFill>
                  <a:schemeClr val="lt1"/>
                </a:solidFill>
              </a:defRPr>
            </a:lvl5pPr>
            <a:lvl6pPr lvl="5" rtl="0">
              <a:spcBef>
                <a:spcPts val="0"/>
              </a:spcBef>
              <a:spcAft>
                <a:spcPts val="0"/>
              </a:spcAft>
              <a:buClr>
                <a:schemeClr val="lt1"/>
              </a:buClr>
              <a:buSzPts val="11200"/>
              <a:buNone/>
              <a:defRPr sz="11200">
                <a:solidFill>
                  <a:schemeClr val="lt1"/>
                </a:solidFill>
              </a:defRPr>
            </a:lvl6pPr>
            <a:lvl7pPr lvl="6" rtl="0">
              <a:spcBef>
                <a:spcPts val="0"/>
              </a:spcBef>
              <a:spcAft>
                <a:spcPts val="0"/>
              </a:spcAft>
              <a:buClr>
                <a:schemeClr val="lt1"/>
              </a:buClr>
              <a:buSzPts val="11200"/>
              <a:buNone/>
              <a:defRPr sz="11200">
                <a:solidFill>
                  <a:schemeClr val="lt1"/>
                </a:solidFill>
              </a:defRPr>
            </a:lvl7pPr>
            <a:lvl8pPr lvl="7" rtl="0">
              <a:spcBef>
                <a:spcPts val="0"/>
              </a:spcBef>
              <a:spcAft>
                <a:spcPts val="0"/>
              </a:spcAft>
              <a:buClr>
                <a:schemeClr val="lt1"/>
              </a:buClr>
              <a:buSzPts val="11200"/>
              <a:buNone/>
              <a:defRPr sz="11200">
                <a:solidFill>
                  <a:schemeClr val="lt1"/>
                </a:solidFill>
              </a:defRPr>
            </a:lvl8pPr>
            <a:lvl9pPr lvl="8" rtl="0">
              <a:spcBef>
                <a:spcPts val="0"/>
              </a:spcBef>
              <a:spcAft>
                <a:spcPts val="0"/>
              </a:spcAft>
              <a:buClr>
                <a:schemeClr val="lt1"/>
              </a:buClr>
              <a:buSzPts val="11200"/>
              <a:buNone/>
              <a:defRPr sz="11200">
                <a:solidFill>
                  <a:schemeClr val="lt1"/>
                </a:solidFill>
              </a:defRPr>
            </a:lvl9pPr>
          </a:lstStyle>
          <a:p/>
        </p:txBody>
      </p:sp>
      <p:sp>
        <p:nvSpPr>
          <p:cNvPr id="35" name="Google Shape;35;p3"/>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colored background">
  <p:cSld name="Title Slide - colored background">
    <p:bg>
      <p:bgPr>
        <a:solidFill>
          <a:srgbClr val="4CAF50"/>
        </a:solidFill>
      </p:bgPr>
    </p:bg>
    <p:spTree>
      <p:nvGrpSpPr>
        <p:cNvPr id="104" name="Shape 104"/>
        <p:cNvGrpSpPr/>
        <p:nvPr/>
      </p:nvGrpSpPr>
      <p:grpSpPr>
        <a:xfrm>
          <a:off x="0" y="0"/>
          <a:ext cx="0" cy="0"/>
          <a:chOff x="0" y="0"/>
          <a:chExt cx="0" cy="0"/>
        </a:xfrm>
      </p:grpSpPr>
      <p:sp>
        <p:nvSpPr>
          <p:cNvPr id="105" name="Google Shape;105;p21"/>
          <p:cNvSpPr txBox="1"/>
          <p:nvPr>
            <p:ph idx="12" type="sldNum"/>
          </p:nvPr>
        </p:nvSpPr>
        <p:spPr>
          <a:xfrm>
            <a:off x="11785600" y="12344400"/>
            <a:ext cx="5689500" cy="7365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2700">
              <a:solidFill>
                <a:schemeClr val="lt2"/>
              </a:solidFill>
              <a:latin typeface="Roboto"/>
              <a:ea typeface="Roboto"/>
              <a:cs typeface="Roboto"/>
              <a:sym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S slide copy 1" showMasterSp="0">
  <p:cSld name="TITLE_AND_BODY_7">
    <p:bg>
      <p:bgPr>
        <a:noFill/>
      </p:bgPr>
    </p:bg>
    <p:spTree>
      <p:nvGrpSpPr>
        <p:cNvPr id="106" name="Shape 106"/>
        <p:cNvGrpSpPr/>
        <p:nvPr/>
      </p:nvGrpSpPr>
      <p:grpSpPr>
        <a:xfrm>
          <a:off x="0" y="0"/>
          <a:ext cx="0" cy="0"/>
          <a:chOff x="0" y="0"/>
          <a:chExt cx="0" cy="0"/>
        </a:xfrm>
      </p:grpSpPr>
      <p:sp>
        <p:nvSpPr>
          <p:cNvPr id="107" name="Google Shape;107;p22"/>
          <p:cNvSpPr/>
          <p:nvPr/>
        </p:nvSpPr>
        <p:spPr>
          <a:xfrm>
            <a:off x="-87842" y="923396"/>
            <a:ext cx="14328900" cy="111018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FFFFFF"/>
              </a:buClr>
              <a:buFont typeface="Arial"/>
              <a:buNone/>
            </a:pPr>
            <a:r>
              <a:t/>
            </a:r>
            <a:endParaRPr b="0" i="0" sz="3600" u="none" cap="none" strike="noStrike">
              <a:solidFill>
                <a:srgbClr val="FFFFFF"/>
              </a:solidFill>
              <a:latin typeface="Arial"/>
              <a:ea typeface="Arial"/>
              <a:cs typeface="Arial"/>
              <a:sym typeface="Arial"/>
            </a:endParaRPr>
          </a:p>
        </p:txBody>
      </p:sp>
      <p:sp>
        <p:nvSpPr>
          <p:cNvPr id="108" name="Google Shape;108;p22"/>
          <p:cNvSpPr txBox="1"/>
          <p:nvPr>
            <p:ph idx="12" type="sldNum"/>
          </p:nvPr>
        </p:nvSpPr>
        <p:spPr>
          <a:xfrm>
            <a:off x="42655747" y="28827984"/>
            <a:ext cx="10923900" cy="1402200"/>
          </a:xfrm>
          <a:prstGeom prst="rect">
            <a:avLst/>
          </a:prstGeom>
          <a:noFill/>
          <a:ln>
            <a:noFill/>
          </a:ln>
        </p:spPr>
        <p:txBody>
          <a:bodyPr anchorCtr="0" anchor="ctr" bIns="32900" lIns="32900" spcFirstLastPara="1" rIns="32900" wrap="square" tIns="32900">
            <a:noAutofit/>
          </a:bodyPr>
          <a:lstStyle>
            <a:lvl1pPr indent="0" lvl="0"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2700">
              <a:solidFill>
                <a:schemeClr val="lt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831200" y="1186733"/>
            <a:ext cx="22721700" cy="1527300"/>
          </a:xfrm>
          <a:prstGeom prst="rect">
            <a:avLst/>
          </a:prstGeom>
        </p:spPr>
        <p:txBody>
          <a:bodyPr anchorCtr="0" anchor="t" bIns="243800" lIns="243800" spcFirstLastPara="1" rIns="243800" wrap="square" tIns="243800"/>
          <a:lstStyle>
            <a:lvl1pPr lvl="0" rtl="0">
              <a:spcBef>
                <a:spcPts val="0"/>
              </a:spcBef>
              <a:spcAft>
                <a:spcPts val="0"/>
              </a:spcAft>
              <a:buSzPts val="7500"/>
              <a:buNon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38" name="Google Shape;38;p4"/>
          <p:cNvSpPr txBox="1"/>
          <p:nvPr>
            <p:ph idx="1" type="body"/>
          </p:nvPr>
        </p:nvSpPr>
        <p:spPr>
          <a:xfrm>
            <a:off x="831200" y="3073267"/>
            <a:ext cx="22721700" cy="9110400"/>
          </a:xfrm>
          <a:prstGeom prst="rect">
            <a:avLst/>
          </a:prstGeom>
        </p:spPr>
        <p:txBody>
          <a:bodyPr anchorCtr="0" anchor="t" bIns="243800" lIns="243800" spcFirstLastPara="1" rIns="243800" wrap="square" tIns="243800"/>
          <a:lstStyle>
            <a:lvl1pPr indent="-533400" lvl="0" marL="457200" rtl="0">
              <a:spcBef>
                <a:spcPts val="0"/>
              </a:spcBef>
              <a:spcAft>
                <a:spcPts val="0"/>
              </a:spcAft>
              <a:buSzPts val="4800"/>
              <a:buChar char="●"/>
              <a:defRPr/>
            </a:lvl1pPr>
            <a:lvl2pPr indent="-463550" lvl="1" marL="914400" rtl="0">
              <a:spcBef>
                <a:spcPts val="4300"/>
              </a:spcBef>
              <a:spcAft>
                <a:spcPts val="0"/>
              </a:spcAft>
              <a:buSzPts val="3700"/>
              <a:buChar char="○"/>
              <a:defRPr/>
            </a:lvl2pPr>
            <a:lvl3pPr indent="-463550" lvl="2" marL="1371600" rtl="0">
              <a:spcBef>
                <a:spcPts val="4300"/>
              </a:spcBef>
              <a:spcAft>
                <a:spcPts val="0"/>
              </a:spcAft>
              <a:buSzPts val="3700"/>
              <a:buChar char="■"/>
              <a:defRPr/>
            </a:lvl3pPr>
            <a:lvl4pPr indent="-463550" lvl="3" marL="1828800" rtl="0">
              <a:spcBef>
                <a:spcPts val="4300"/>
              </a:spcBef>
              <a:spcAft>
                <a:spcPts val="0"/>
              </a:spcAft>
              <a:buSzPts val="3700"/>
              <a:buChar char="●"/>
              <a:defRPr/>
            </a:lvl4pPr>
            <a:lvl5pPr indent="-463550" lvl="4" marL="2286000" rtl="0">
              <a:spcBef>
                <a:spcPts val="4300"/>
              </a:spcBef>
              <a:spcAft>
                <a:spcPts val="0"/>
              </a:spcAft>
              <a:buSzPts val="3700"/>
              <a:buChar char="○"/>
              <a:defRPr/>
            </a:lvl5pPr>
            <a:lvl6pPr indent="-463550" lvl="5" marL="2743200" rtl="0">
              <a:spcBef>
                <a:spcPts val="4300"/>
              </a:spcBef>
              <a:spcAft>
                <a:spcPts val="0"/>
              </a:spcAft>
              <a:buSzPts val="3700"/>
              <a:buChar char="■"/>
              <a:defRPr/>
            </a:lvl6pPr>
            <a:lvl7pPr indent="-463550" lvl="6" marL="3200400" rtl="0">
              <a:spcBef>
                <a:spcPts val="4300"/>
              </a:spcBef>
              <a:spcAft>
                <a:spcPts val="0"/>
              </a:spcAft>
              <a:buSzPts val="3700"/>
              <a:buChar char="●"/>
              <a:defRPr/>
            </a:lvl7pPr>
            <a:lvl8pPr indent="-463550" lvl="7" marL="3657600" rtl="0">
              <a:spcBef>
                <a:spcPts val="4300"/>
              </a:spcBef>
              <a:spcAft>
                <a:spcPts val="0"/>
              </a:spcAft>
              <a:buSzPts val="3700"/>
              <a:buChar char="○"/>
              <a:defRPr/>
            </a:lvl8pPr>
            <a:lvl9pPr indent="-463550" lvl="8" marL="4114800" rtl="0">
              <a:spcBef>
                <a:spcPts val="4300"/>
              </a:spcBef>
              <a:spcAft>
                <a:spcPts val="4300"/>
              </a:spcAft>
              <a:buSzPts val="3700"/>
              <a:buChar char="■"/>
              <a:defRPr/>
            </a:lvl9pPr>
          </a:lstStyle>
          <a:p/>
        </p:txBody>
      </p:sp>
      <p:sp>
        <p:nvSpPr>
          <p:cNvPr id="39" name="Google Shape;39;p4"/>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0" name="Shape 40"/>
        <p:cNvGrpSpPr/>
        <p:nvPr/>
      </p:nvGrpSpPr>
      <p:grpSpPr>
        <a:xfrm>
          <a:off x="0" y="0"/>
          <a:ext cx="0" cy="0"/>
          <a:chOff x="0" y="0"/>
          <a:chExt cx="0" cy="0"/>
        </a:xfrm>
      </p:grpSpPr>
      <p:grpSp>
        <p:nvGrpSpPr>
          <p:cNvPr id="41" name="Google Shape;41;p5"/>
          <p:cNvGrpSpPr/>
          <p:nvPr/>
        </p:nvGrpSpPr>
        <p:grpSpPr>
          <a:xfrm>
            <a:off x="67" y="13560970"/>
            <a:ext cx="24384138" cy="155207"/>
            <a:chOff x="25" y="5085300"/>
            <a:chExt cx="9143938" cy="58202"/>
          </a:xfrm>
        </p:grpSpPr>
        <p:sp>
          <p:nvSpPr>
            <p:cNvPr id="42" name="Google Shape;42;p5"/>
            <p:cNvSpPr/>
            <p:nvPr/>
          </p:nvSpPr>
          <p:spPr>
            <a:xfrm>
              <a:off x="25" y="5085301"/>
              <a:ext cx="1396200" cy="58200"/>
            </a:xfrm>
            <a:prstGeom prst="rect">
              <a:avLst/>
            </a:prstGeom>
            <a:solidFill>
              <a:schemeClr val="dk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43" name="Google Shape;43;p5"/>
            <p:cNvSpPr/>
            <p:nvPr/>
          </p:nvSpPr>
          <p:spPr>
            <a:xfrm>
              <a:off x="1392867" y="5085301"/>
              <a:ext cx="1719300" cy="582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44" name="Google Shape;44;p5"/>
            <p:cNvSpPr/>
            <p:nvPr/>
          </p:nvSpPr>
          <p:spPr>
            <a:xfrm>
              <a:off x="3112175" y="5085302"/>
              <a:ext cx="2412000" cy="58200"/>
            </a:xfrm>
            <a:prstGeom prst="rect">
              <a:avLst/>
            </a:prstGeom>
            <a:solidFill>
              <a:schemeClr val="accent6"/>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45" name="Google Shape;45;p5"/>
            <p:cNvSpPr/>
            <p:nvPr/>
          </p:nvSpPr>
          <p:spPr>
            <a:xfrm>
              <a:off x="5523863" y="5085300"/>
              <a:ext cx="3620100" cy="58200"/>
            </a:xfrm>
            <a:prstGeom prst="rect">
              <a:avLst/>
            </a:prstGeom>
            <a:solidFill>
              <a:schemeClr val="accen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46" name="Google Shape;46;p5"/>
          <p:cNvSpPr txBox="1"/>
          <p:nvPr>
            <p:ph type="title"/>
          </p:nvPr>
        </p:nvSpPr>
        <p:spPr>
          <a:xfrm>
            <a:off x="831200" y="1186733"/>
            <a:ext cx="22721700" cy="1527300"/>
          </a:xfrm>
          <a:prstGeom prst="rect">
            <a:avLst/>
          </a:prstGeom>
        </p:spPr>
        <p:txBody>
          <a:bodyPr anchorCtr="0" anchor="t" bIns="243800" lIns="243800" spcFirstLastPara="1" rIns="243800" wrap="square" tIns="243800"/>
          <a:lstStyle>
            <a:lvl1pPr lvl="0" rtl="0">
              <a:spcBef>
                <a:spcPts val="0"/>
              </a:spcBef>
              <a:spcAft>
                <a:spcPts val="0"/>
              </a:spcAft>
              <a:buSzPts val="7500"/>
              <a:buNon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47" name="Google Shape;47;p5"/>
          <p:cNvSpPr txBox="1"/>
          <p:nvPr>
            <p:ph idx="1" type="body"/>
          </p:nvPr>
        </p:nvSpPr>
        <p:spPr>
          <a:xfrm>
            <a:off x="831200" y="3073267"/>
            <a:ext cx="10666500" cy="9110400"/>
          </a:xfrm>
          <a:prstGeom prst="rect">
            <a:avLst/>
          </a:prstGeom>
        </p:spPr>
        <p:txBody>
          <a:bodyPr anchorCtr="0" anchor="t" bIns="243800" lIns="243800" spcFirstLastPara="1" rIns="243800" wrap="square" tIns="243800"/>
          <a:lstStyle>
            <a:lvl1pPr indent="-463550" lvl="0" marL="457200" rtl="0">
              <a:spcBef>
                <a:spcPts val="0"/>
              </a:spcBef>
              <a:spcAft>
                <a:spcPts val="0"/>
              </a:spcAft>
              <a:buSzPts val="3700"/>
              <a:buChar char="●"/>
              <a:defRPr sz="3700"/>
            </a:lvl1pPr>
            <a:lvl2pPr indent="-431800" lvl="1" marL="914400" rtl="0">
              <a:spcBef>
                <a:spcPts val="4300"/>
              </a:spcBef>
              <a:spcAft>
                <a:spcPts val="0"/>
              </a:spcAft>
              <a:buSzPts val="3200"/>
              <a:buChar char="○"/>
              <a:defRPr sz="3200"/>
            </a:lvl2pPr>
            <a:lvl3pPr indent="-431800" lvl="2" marL="1371600" rtl="0">
              <a:spcBef>
                <a:spcPts val="4300"/>
              </a:spcBef>
              <a:spcAft>
                <a:spcPts val="0"/>
              </a:spcAft>
              <a:buSzPts val="3200"/>
              <a:buChar char="■"/>
              <a:defRPr sz="3200"/>
            </a:lvl3pPr>
            <a:lvl4pPr indent="-431800" lvl="3" marL="1828800" rtl="0">
              <a:spcBef>
                <a:spcPts val="4300"/>
              </a:spcBef>
              <a:spcAft>
                <a:spcPts val="0"/>
              </a:spcAft>
              <a:buSzPts val="3200"/>
              <a:buChar char="●"/>
              <a:defRPr sz="3200"/>
            </a:lvl4pPr>
            <a:lvl5pPr indent="-431800" lvl="4" marL="2286000" rtl="0">
              <a:spcBef>
                <a:spcPts val="4300"/>
              </a:spcBef>
              <a:spcAft>
                <a:spcPts val="0"/>
              </a:spcAft>
              <a:buSzPts val="3200"/>
              <a:buChar char="○"/>
              <a:defRPr sz="3200"/>
            </a:lvl5pPr>
            <a:lvl6pPr indent="-431800" lvl="5" marL="2743200" rtl="0">
              <a:spcBef>
                <a:spcPts val="4300"/>
              </a:spcBef>
              <a:spcAft>
                <a:spcPts val="0"/>
              </a:spcAft>
              <a:buSzPts val="3200"/>
              <a:buChar char="■"/>
              <a:defRPr sz="3200"/>
            </a:lvl6pPr>
            <a:lvl7pPr indent="-431800" lvl="6" marL="3200400" rtl="0">
              <a:spcBef>
                <a:spcPts val="4300"/>
              </a:spcBef>
              <a:spcAft>
                <a:spcPts val="0"/>
              </a:spcAft>
              <a:buSzPts val="3200"/>
              <a:buChar char="●"/>
              <a:defRPr sz="3200"/>
            </a:lvl7pPr>
            <a:lvl8pPr indent="-431800" lvl="7" marL="3657600" rtl="0">
              <a:spcBef>
                <a:spcPts val="4300"/>
              </a:spcBef>
              <a:spcAft>
                <a:spcPts val="0"/>
              </a:spcAft>
              <a:buSzPts val="3200"/>
              <a:buChar char="○"/>
              <a:defRPr sz="3200"/>
            </a:lvl8pPr>
            <a:lvl9pPr indent="-431800" lvl="8" marL="4114800" rtl="0">
              <a:spcBef>
                <a:spcPts val="4300"/>
              </a:spcBef>
              <a:spcAft>
                <a:spcPts val="4300"/>
              </a:spcAft>
              <a:buSzPts val="3200"/>
              <a:buChar char="■"/>
              <a:defRPr sz="3200"/>
            </a:lvl9pPr>
          </a:lstStyle>
          <a:p/>
        </p:txBody>
      </p:sp>
      <p:sp>
        <p:nvSpPr>
          <p:cNvPr id="48" name="Google Shape;48;p5"/>
          <p:cNvSpPr txBox="1"/>
          <p:nvPr>
            <p:ph idx="2" type="body"/>
          </p:nvPr>
        </p:nvSpPr>
        <p:spPr>
          <a:xfrm>
            <a:off x="12886400" y="3073267"/>
            <a:ext cx="10666500" cy="9110400"/>
          </a:xfrm>
          <a:prstGeom prst="rect">
            <a:avLst/>
          </a:prstGeom>
        </p:spPr>
        <p:txBody>
          <a:bodyPr anchorCtr="0" anchor="t" bIns="243800" lIns="243800" spcFirstLastPara="1" rIns="243800" wrap="square" tIns="243800"/>
          <a:lstStyle>
            <a:lvl1pPr indent="-463550" lvl="0" marL="457200" rtl="0">
              <a:spcBef>
                <a:spcPts val="0"/>
              </a:spcBef>
              <a:spcAft>
                <a:spcPts val="0"/>
              </a:spcAft>
              <a:buSzPts val="3700"/>
              <a:buChar char="●"/>
              <a:defRPr sz="3700"/>
            </a:lvl1pPr>
            <a:lvl2pPr indent="-431800" lvl="1" marL="914400" rtl="0">
              <a:spcBef>
                <a:spcPts val="4300"/>
              </a:spcBef>
              <a:spcAft>
                <a:spcPts val="0"/>
              </a:spcAft>
              <a:buSzPts val="3200"/>
              <a:buChar char="○"/>
              <a:defRPr sz="3200"/>
            </a:lvl2pPr>
            <a:lvl3pPr indent="-431800" lvl="2" marL="1371600" rtl="0">
              <a:spcBef>
                <a:spcPts val="4300"/>
              </a:spcBef>
              <a:spcAft>
                <a:spcPts val="0"/>
              </a:spcAft>
              <a:buSzPts val="3200"/>
              <a:buChar char="■"/>
              <a:defRPr sz="3200"/>
            </a:lvl3pPr>
            <a:lvl4pPr indent="-431800" lvl="3" marL="1828800" rtl="0">
              <a:spcBef>
                <a:spcPts val="4300"/>
              </a:spcBef>
              <a:spcAft>
                <a:spcPts val="0"/>
              </a:spcAft>
              <a:buSzPts val="3200"/>
              <a:buChar char="●"/>
              <a:defRPr sz="3200"/>
            </a:lvl4pPr>
            <a:lvl5pPr indent="-431800" lvl="4" marL="2286000" rtl="0">
              <a:spcBef>
                <a:spcPts val="4300"/>
              </a:spcBef>
              <a:spcAft>
                <a:spcPts val="0"/>
              </a:spcAft>
              <a:buSzPts val="3200"/>
              <a:buChar char="○"/>
              <a:defRPr sz="3200"/>
            </a:lvl5pPr>
            <a:lvl6pPr indent="-431800" lvl="5" marL="2743200" rtl="0">
              <a:spcBef>
                <a:spcPts val="4300"/>
              </a:spcBef>
              <a:spcAft>
                <a:spcPts val="0"/>
              </a:spcAft>
              <a:buSzPts val="3200"/>
              <a:buChar char="■"/>
              <a:defRPr sz="3200"/>
            </a:lvl6pPr>
            <a:lvl7pPr indent="-431800" lvl="6" marL="3200400" rtl="0">
              <a:spcBef>
                <a:spcPts val="4300"/>
              </a:spcBef>
              <a:spcAft>
                <a:spcPts val="0"/>
              </a:spcAft>
              <a:buSzPts val="3200"/>
              <a:buChar char="●"/>
              <a:defRPr sz="3200"/>
            </a:lvl7pPr>
            <a:lvl8pPr indent="-431800" lvl="7" marL="3657600" rtl="0">
              <a:spcBef>
                <a:spcPts val="4300"/>
              </a:spcBef>
              <a:spcAft>
                <a:spcPts val="0"/>
              </a:spcAft>
              <a:buSzPts val="3200"/>
              <a:buChar char="○"/>
              <a:defRPr sz="3200"/>
            </a:lvl8pPr>
            <a:lvl9pPr indent="-431800" lvl="8" marL="4114800" rtl="0">
              <a:spcBef>
                <a:spcPts val="4300"/>
              </a:spcBef>
              <a:spcAft>
                <a:spcPts val="4300"/>
              </a:spcAft>
              <a:buSzPts val="3200"/>
              <a:buChar char="■"/>
              <a:defRPr sz="3200"/>
            </a:lvl9pPr>
          </a:lstStyle>
          <a:p/>
        </p:txBody>
      </p:sp>
      <p:sp>
        <p:nvSpPr>
          <p:cNvPr id="49" name="Google Shape;49;p5"/>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grpSp>
        <p:nvGrpSpPr>
          <p:cNvPr id="51" name="Google Shape;51;p6"/>
          <p:cNvGrpSpPr/>
          <p:nvPr/>
        </p:nvGrpSpPr>
        <p:grpSpPr>
          <a:xfrm>
            <a:off x="67" y="13560970"/>
            <a:ext cx="24384138" cy="155207"/>
            <a:chOff x="25" y="5085300"/>
            <a:chExt cx="9143938" cy="58202"/>
          </a:xfrm>
        </p:grpSpPr>
        <p:sp>
          <p:nvSpPr>
            <p:cNvPr id="52" name="Google Shape;52;p6"/>
            <p:cNvSpPr/>
            <p:nvPr/>
          </p:nvSpPr>
          <p:spPr>
            <a:xfrm>
              <a:off x="25" y="5085301"/>
              <a:ext cx="1396200" cy="58200"/>
            </a:xfrm>
            <a:prstGeom prst="rect">
              <a:avLst/>
            </a:prstGeom>
            <a:solidFill>
              <a:schemeClr val="dk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53" name="Google Shape;53;p6"/>
            <p:cNvSpPr/>
            <p:nvPr/>
          </p:nvSpPr>
          <p:spPr>
            <a:xfrm>
              <a:off x="1392867" y="5085301"/>
              <a:ext cx="1719300" cy="58200"/>
            </a:xfrm>
            <a:prstGeom prst="rect">
              <a:avLst/>
            </a:prstGeom>
            <a:solidFill>
              <a:schemeClr val="accent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54" name="Google Shape;54;p6"/>
            <p:cNvSpPr/>
            <p:nvPr/>
          </p:nvSpPr>
          <p:spPr>
            <a:xfrm>
              <a:off x="3112175" y="5085302"/>
              <a:ext cx="2412000" cy="58200"/>
            </a:xfrm>
            <a:prstGeom prst="rect">
              <a:avLst/>
            </a:prstGeom>
            <a:solidFill>
              <a:schemeClr val="accent6"/>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55" name="Google Shape;55;p6"/>
            <p:cNvSpPr/>
            <p:nvPr/>
          </p:nvSpPr>
          <p:spPr>
            <a:xfrm>
              <a:off x="5523863" y="5085300"/>
              <a:ext cx="3620100" cy="58200"/>
            </a:xfrm>
            <a:prstGeom prst="rect">
              <a:avLst/>
            </a:prstGeom>
            <a:solidFill>
              <a:schemeClr val="accen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56" name="Google Shape;56;p6"/>
          <p:cNvSpPr txBox="1"/>
          <p:nvPr>
            <p:ph type="title"/>
          </p:nvPr>
        </p:nvSpPr>
        <p:spPr>
          <a:xfrm>
            <a:off x="831200" y="1186733"/>
            <a:ext cx="22721700" cy="1527300"/>
          </a:xfrm>
          <a:prstGeom prst="rect">
            <a:avLst/>
          </a:prstGeom>
        </p:spPr>
        <p:txBody>
          <a:bodyPr anchorCtr="0" anchor="t" bIns="243800" lIns="243800" spcFirstLastPara="1" rIns="243800" wrap="square" tIns="243800"/>
          <a:lstStyle>
            <a:lvl1pPr lvl="0" rtl="0">
              <a:spcBef>
                <a:spcPts val="0"/>
              </a:spcBef>
              <a:spcAft>
                <a:spcPts val="0"/>
              </a:spcAft>
              <a:buSzPts val="7500"/>
              <a:buNon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57" name="Google Shape;57;p6"/>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8" name="Shape 58"/>
        <p:cNvGrpSpPr/>
        <p:nvPr/>
      </p:nvGrpSpPr>
      <p:grpSpPr>
        <a:xfrm>
          <a:off x="0" y="0"/>
          <a:ext cx="0" cy="0"/>
          <a:chOff x="0" y="0"/>
          <a:chExt cx="0" cy="0"/>
        </a:xfrm>
      </p:grpSpPr>
      <p:sp>
        <p:nvSpPr>
          <p:cNvPr id="59" name="Google Shape;59;p7"/>
          <p:cNvSpPr txBox="1"/>
          <p:nvPr>
            <p:ph type="title"/>
          </p:nvPr>
        </p:nvSpPr>
        <p:spPr>
          <a:xfrm>
            <a:off x="831200" y="1481600"/>
            <a:ext cx="7488000" cy="2015100"/>
          </a:xfrm>
          <a:prstGeom prst="rect">
            <a:avLst/>
          </a:prstGeom>
        </p:spPr>
        <p:txBody>
          <a:bodyPr anchorCtr="0" anchor="b" bIns="243800" lIns="243800" spcFirstLastPara="1" rIns="243800" wrap="square" tIns="243800"/>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60" name="Google Shape;60;p7"/>
          <p:cNvSpPr txBox="1"/>
          <p:nvPr>
            <p:ph idx="1" type="body"/>
          </p:nvPr>
        </p:nvSpPr>
        <p:spPr>
          <a:xfrm>
            <a:off x="831200" y="3705600"/>
            <a:ext cx="7488000" cy="8478300"/>
          </a:xfrm>
          <a:prstGeom prst="rect">
            <a:avLst/>
          </a:prstGeom>
        </p:spPr>
        <p:txBody>
          <a:bodyPr anchorCtr="0" anchor="t" bIns="243800" lIns="243800" spcFirstLastPara="1" rIns="243800" wrap="square" tIns="243800"/>
          <a:lstStyle>
            <a:lvl1pPr indent="-431800" lvl="0" marL="457200" rtl="0">
              <a:spcBef>
                <a:spcPts val="0"/>
              </a:spcBef>
              <a:spcAft>
                <a:spcPts val="0"/>
              </a:spcAft>
              <a:buSzPts val="3200"/>
              <a:buChar char="●"/>
              <a:defRPr sz="3200"/>
            </a:lvl1pPr>
            <a:lvl2pPr indent="-431800" lvl="1" marL="914400" rtl="0">
              <a:spcBef>
                <a:spcPts val="4300"/>
              </a:spcBef>
              <a:spcAft>
                <a:spcPts val="0"/>
              </a:spcAft>
              <a:buSzPts val="3200"/>
              <a:buChar char="○"/>
              <a:defRPr sz="3200"/>
            </a:lvl2pPr>
            <a:lvl3pPr indent="-431800" lvl="2" marL="1371600" rtl="0">
              <a:spcBef>
                <a:spcPts val="4300"/>
              </a:spcBef>
              <a:spcAft>
                <a:spcPts val="0"/>
              </a:spcAft>
              <a:buSzPts val="3200"/>
              <a:buChar char="■"/>
              <a:defRPr sz="3200"/>
            </a:lvl3pPr>
            <a:lvl4pPr indent="-431800" lvl="3" marL="1828800" rtl="0">
              <a:spcBef>
                <a:spcPts val="4300"/>
              </a:spcBef>
              <a:spcAft>
                <a:spcPts val="0"/>
              </a:spcAft>
              <a:buSzPts val="3200"/>
              <a:buChar char="●"/>
              <a:defRPr sz="3200"/>
            </a:lvl4pPr>
            <a:lvl5pPr indent="-431800" lvl="4" marL="2286000" rtl="0">
              <a:spcBef>
                <a:spcPts val="4300"/>
              </a:spcBef>
              <a:spcAft>
                <a:spcPts val="0"/>
              </a:spcAft>
              <a:buSzPts val="3200"/>
              <a:buChar char="○"/>
              <a:defRPr sz="3200"/>
            </a:lvl5pPr>
            <a:lvl6pPr indent="-431800" lvl="5" marL="2743200" rtl="0">
              <a:spcBef>
                <a:spcPts val="4300"/>
              </a:spcBef>
              <a:spcAft>
                <a:spcPts val="0"/>
              </a:spcAft>
              <a:buSzPts val="3200"/>
              <a:buChar char="■"/>
              <a:defRPr sz="3200"/>
            </a:lvl6pPr>
            <a:lvl7pPr indent="-431800" lvl="6" marL="3200400" rtl="0">
              <a:spcBef>
                <a:spcPts val="4300"/>
              </a:spcBef>
              <a:spcAft>
                <a:spcPts val="0"/>
              </a:spcAft>
              <a:buSzPts val="3200"/>
              <a:buChar char="●"/>
              <a:defRPr sz="3200"/>
            </a:lvl7pPr>
            <a:lvl8pPr indent="-431800" lvl="7" marL="3657600" rtl="0">
              <a:spcBef>
                <a:spcPts val="4300"/>
              </a:spcBef>
              <a:spcAft>
                <a:spcPts val="0"/>
              </a:spcAft>
              <a:buSzPts val="3200"/>
              <a:buChar char="○"/>
              <a:defRPr sz="3200"/>
            </a:lvl8pPr>
            <a:lvl9pPr indent="-431800" lvl="8" marL="4114800" rtl="0">
              <a:spcBef>
                <a:spcPts val="4300"/>
              </a:spcBef>
              <a:spcAft>
                <a:spcPts val="4300"/>
              </a:spcAft>
              <a:buSzPts val="3200"/>
              <a:buChar char="■"/>
              <a:defRPr sz="3200"/>
            </a:lvl9pPr>
          </a:lstStyle>
          <a:p/>
        </p:txBody>
      </p:sp>
      <p:sp>
        <p:nvSpPr>
          <p:cNvPr id="61" name="Google Shape;61;p7"/>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62" name="Shape 62"/>
        <p:cNvGrpSpPr/>
        <p:nvPr/>
      </p:nvGrpSpPr>
      <p:grpSpPr>
        <a:xfrm>
          <a:off x="0" y="0"/>
          <a:ext cx="0" cy="0"/>
          <a:chOff x="0" y="0"/>
          <a:chExt cx="0" cy="0"/>
        </a:xfrm>
      </p:grpSpPr>
      <p:sp>
        <p:nvSpPr>
          <p:cNvPr id="63" name="Google Shape;63;p8"/>
          <p:cNvSpPr txBox="1"/>
          <p:nvPr>
            <p:ph type="title"/>
          </p:nvPr>
        </p:nvSpPr>
        <p:spPr>
          <a:xfrm>
            <a:off x="1464200" y="1200400"/>
            <a:ext cx="15504000" cy="10908900"/>
          </a:xfrm>
          <a:prstGeom prst="rect">
            <a:avLst/>
          </a:prstGeom>
        </p:spPr>
        <p:txBody>
          <a:bodyPr anchorCtr="0" anchor="ctr" bIns="243800" lIns="243800" spcFirstLastPara="1" rIns="243800" wrap="square" tIns="243800"/>
          <a:lstStyle>
            <a:lvl1pPr lvl="0" rtl="0">
              <a:spcBef>
                <a:spcPts val="0"/>
              </a:spcBef>
              <a:spcAft>
                <a:spcPts val="0"/>
              </a:spcAft>
              <a:buClr>
                <a:schemeClr val="lt1"/>
              </a:buClr>
              <a:buSzPts val="12800"/>
              <a:buNone/>
              <a:defRPr b="0" sz="12800">
                <a:solidFill>
                  <a:schemeClr val="lt1"/>
                </a:solidFill>
              </a:defRPr>
            </a:lvl1pPr>
            <a:lvl2pPr lvl="1" rtl="0">
              <a:spcBef>
                <a:spcPts val="0"/>
              </a:spcBef>
              <a:spcAft>
                <a:spcPts val="0"/>
              </a:spcAft>
              <a:buClr>
                <a:schemeClr val="lt1"/>
              </a:buClr>
              <a:buSzPts val="12800"/>
              <a:buNone/>
              <a:defRPr b="0" sz="12800">
                <a:solidFill>
                  <a:schemeClr val="lt1"/>
                </a:solidFill>
              </a:defRPr>
            </a:lvl2pPr>
            <a:lvl3pPr lvl="2" rtl="0">
              <a:spcBef>
                <a:spcPts val="0"/>
              </a:spcBef>
              <a:spcAft>
                <a:spcPts val="0"/>
              </a:spcAft>
              <a:buClr>
                <a:schemeClr val="lt1"/>
              </a:buClr>
              <a:buSzPts val="12800"/>
              <a:buNone/>
              <a:defRPr b="0" sz="12800">
                <a:solidFill>
                  <a:schemeClr val="lt1"/>
                </a:solidFill>
              </a:defRPr>
            </a:lvl3pPr>
            <a:lvl4pPr lvl="3" rtl="0">
              <a:spcBef>
                <a:spcPts val="0"/>
              </a:spcBef>
              <a:spcAft>
                <a:spcPts val="0"/>
              </a:spcAft>
              <a:buClr>
                <a:schemeClr val="lt1"/>
              </a:buClr>
              <a:buSzPts val="12800"/>
              <a:buNone/>
              <a:defRPr b="0" sz="12800">
                <a:solidFill>
                  <a:schemeClr val="lt1"/>
                </a:solidFill>
              </a:defRPr>
            </a:lvl4pPr>
            <a:lvl5pPr lvl="4" rtl="0">
              <a:spcBef>
                <a:spcPts val="0"/>
              </a:spcBef>
              <a:spcAft>
                <a:spcPts val="0"/>
              </a:spcAft>
              <a:buClr>
                <a:schemeClr val="lt1"/>
              </a:buClr>
              <a:buSzPts val="12800"/>
              <a:buNone/>
              <a:defRPr b="0" sz="12800">
                <a:solidFill>
                  <a:schemeClr val="lt1"/>
                </a:solidFill>
              </a:defRPr>
            </a:lvl5pPr>
            <a:lvl6pPr lvl="5" rtl="0">
              <a:spcBef>
                <a:spcPts val="0"/>
              </a:spcBef>
              <a:spcAft>
                <a:spcPts val="0"/>
              </a:spcAft>
              <a:buClr>
                <a:schemeClr val="lt1"/>
              </a:buClr>
              <a:buSzPts val="12800"/>
              <a:buNone/>
              <a:defRPr b="0" sz="12800">
                <a:solidFill>
                  <a:schemeClr val="lt1"/>
                </a:solidFill>
              </a:defRPr>
            </a:lvl6pPr>
            <a:lvl7pPr lvl="6" rtl="0">
              <a:spcBef>
                <a:spcPts val="0"/>
              </a:spcBef>
              <a:spcAft>
                <a:spcPts val="0"/>
              </a:spcAft>
              <a:buClr>
                <a:schemeClr val="lt1"/>
              </a:buClr>
              <a:buSzPts val="12800"/>
              <a:buNone/>
              <a:defRPr b="0" sz="12800">
                <a:solidFill>
                  <a:schemeClr val="lt1"/>
                </a:solidFill>
              </a:defRPr>
            </a:lvl7pPr>
            <a:lvl8pPr lvl="7" rtl="0">
              <a:spcBef>
                <a:spcPts val="0"/>
              </a:spcBef>
              <a:spcAft>
                <a:spcPts val="0"/>
              </a:spcAft>
              <a:buClr>
                <a:schemeClr val="lt1"/>
              </a:buClr>
              <a:buSzPts val="12800"/>
              <a:buNone/>
              <a:defRPr b="0" sz="12800">
                <a:solidFill>
                  <a:schemeClr val="lt1"/>
                </a:solidFill>
              </a:defRPr>
            </a:lvl8pPr>
            <a:lvl9pPr lvl="8" rtl="0">
              <a:spcBef>
                <a:spcPts val="0"/>
              </a:spcBef>
              <a:spcAft>
                <a:spcPts val="0"/>
              </a:spcAft>
              <a:buClr>
                <a:schemeClr val="lt1"/>
              </a:buClr>
              <a:buSzPts val="12800"/>
              <a:buNone/>
              <a:defRPr b="0" sz="12800">
                <a:solidFill>
                  <a:schemeClr val="lt1"/>
                </a:solidFill>
              </a:defRPr>
            </a:lvl9pPr>
          </a:lstStyle>
          <a:p/>
        </p:txBody>
      </p:sp>
      <p:sp>
        <p:nvSpPr>
          <p:cNvPr id="64" name="Google Shape;64;p8"/>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p:nvPr/>
        </p:nvSpPr>
        <p:spPr>
          <a:xfrm>
            <a:off x="12192000" y="-333"/>
            <a:ext cx="12192000" cy="13716000"/>
          </a:xfrm>
          <a:prstGeom prst="rect">
            <a:avLst/>
          </a:prstGeom>
          <a:solidFill>
            <a:schemeClr val="dk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cxnSp>
        <p:nvCxnSpPr>
          <p:cNvPr id="67" name="Google Shape;67;p9"/>
          <p:cNvCxnSpPr/>
          <p:nvPr/>
        </p:nvCxnSpPr>
        <p:spPr>
          <a:xfrm>
            <a:off x="13412467" y="11988000"/>
            <a:ext cx="12489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9"/>
          <p:cNvSpPr txBox="1"/>
          <p:nvPr/>
        </p:nvSpPr>
        <p:spPr>
          <a:xfrm>
            <a:off x="13561800" y="12533128"/>
            <a:ext cx="9495900" cy="1049700"/>
          </a:xfrm>
          <a:prstGeom prst="rect">
            <a:avLst/>
          </a:prstGeom>
          <a:noFill/>
          <a:ln>
            <a:noFill/>
          </a:ln>
        </p:spPr>
        <p:txBody>
          <a:bodyPr anchorCtr="0" anchor="ctr" bIns="243800" lIns="243800" spcFirstLastPara="1" rIns="243800" wrap="square" tIns="243800">
            <a:noAutofit/>
          </a:bodyPr>
          <a:lstStyle/>
          <a:p>
            <a:pPr indent="0" lvl="0" marL="0" rtl="0" algn="r">
              <a:lnSpc>
                <a:spcPct val="95000"/>
              </a:lnSpc>
              <a:spcBef>
                <a:spcPts val="0"/>
              </a:spcBef>
              <a:spcAft>
                <a:spcPts val="0"/>
              </a:spcAft>
              <a:buNone/>
            </a:pPr>
            <a:r>
              <a:rPr lang="en-US" sz="2400">
                <a:solidFill>
                  <a:schemeClr val="lt2"/>
                </a:solidFill>
                <a:latin typeface="Roboto"/>
                <a:ea typeface="Roboto"/>
                <a:cs typeface="Roboto"/>
                <a:sym typeface="Roboto"/>
              </a:rPr>
              <a:t>Confidential &amp; Proprietary</a:t>
            </a:r>
            <a:endParaRPr sz="2400">
              <a:solidFill>
                <a:schemeClr val="lt2"/>
              </a:solidFill>
              <a:latin typeface="Roboto"/>
              <a:ea typeface="Roboto"/>
              <a:cs typeface="Roboto"/>
              <a:sym typeface="Roboto"/>
            </a:endParaRPr>
          </a:p>
        </p:txBody>
      </p:sp>
      <p:sp>
        <p:nvSpPr>
          <p:cNvPr id="69" name="Google Shape;69;p9"/>
          <p:cNvSpPr txBox="1"/>
          <p:nvPr>
            <p:ph type="title"/>
          </p:nvPr>
        </p:nvSpPr>
        <p:spPr>
          <a:xfrm>
            <a:off x="708000" y="3199867"/>
            <a:ext cx="10787100" cy="4041600"/>
          </a:xfrm>
          <a:prstGeom prst="rect">
            <a:avLst/>
          </a:prstGeom>
        </p:spPr>
        <p:txBody>
          <a:bodyPr anchorCtr="0" anchor="b" bIns="243800" lIns="243800" spcFirstLastPara="1" rIns="243800" wrap="square" tIns="243800"/>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p:txBody>
      </p:sp>
      <p:sp>
        <p:nvSpPr>
          <p:cNvPr id="70" name="Google Shape;70;p9"/>
          <p:cNvSpPr txBox="1"/>
          <p:nvPr>
            <p:ph idx="1" type="subTitle"/>
          </p:nvPr>
        </p:nvSpPr>
        <p:spPr>
          <a:xfrm>
            <a:off x="708000" y="7384002"/>
            <a:ext cx="10787100" cy="3588000"/>
          </a:xfrm>
          <a:prstGeom prst="rect">
            <a:avLst/>
          </a:prstGeom>
        </p:spPr>
        <p:txBody>
          <a:bodyPr anchorCtr="0" anchor="t" bIns="243800" lIns="243800" spcFirstLastPara="1" rIns="243800" wrap="square" tIns="243800"/>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71" name="Google Shape;71;p9"/>
          <p:cNvSpPr txBox="1"/>
          <p:nvPr>
            <p:ph idx="2" type="body"/>
          </p:nvPr>
        </p:nvSpPr>
        <p:spPr>
          <a:xfrm>
            <a:off x="13172000" y="1931200"/>
            <a:ext cx="10232100" cy="9853500"/>
          </a:xfrm>
          <a:prstGeom prst="rect">
            <a:avLst/>
          </a:prstGeom>
        </p:spPr>
        <p:txBody>
          <a:bodyPr anchorCtr="0" anchor="ctr" bIns="243800" lIns="243800" spcFirstLastPara="1" rIns="243800" wrap="square" tIns="243800"/>
          <a:lstStyle>
            <a:lvl1pPr indent="-533400" lvl="0" marL="457200" rtl="0">
              <a:spcBef>
                <a:spcPts val="0"/>
              </a:spcBef>
              <a:spcAft>
                <a:spcPts val="0"/>
              </a:spcAft>
              <a:buClr>
                <a:schemeClr val="lt1"/>
              </a:buClr>
              <a:buSzPts val="4800"/>
              <a:buChar char="●"/>
              <a:defRPr>
                <a:solidFill>
                  <a:schemeClr val="lt1"/>
                </a:solidFill>
              </a:defRPr>
            </a:lvl1pPr>
            <a:lvl2pPr indent="-463550" lvl="1" marL="914400" rtl="0">
              <a:spcBef>
                <a:spcPts val="4300"/>
              </a:spcBef>
              <a:spcAft>
                <a:spcPts val="0"/>
              </a:spcAft>
              <a:buClr>
                <a:schemeClr val="lt1"/>
              </a:buClr>
              <a:buSzPts val="3700"/>
              <a:buChar char="○"/>
              <a:defRPr>
                <a:solidFill>
                  <a:schemeClr val="lt1"/>
                </a:solidFill>
              </a:defRPr>
            </a:lvl2pPr>
            <a:lvl3pPr indent="-463550" lvl="2" marL="1371600" rtl="0">
              <a:spcBef>
                <a:spcPts val="4300"/>
              </a:spcBef>
              <a:spcAft>
                <a:spcPts val="0"/>
              </a:spcAft>
              <a:buClr>
                <a:schemeClr val="lt1"/>
              </a:buClr>
              <a:buSzPts val="3700"/>
              <a:buChar char="■"/>
              <a:defRPr>
                <a:solidFill>
                  <a:schemeClr val="lt1"/>
                </a:solidFill>
              </a:defRPr>
            </a:lvl3pPr>
            <a:lvl4pPr indent="-463550" lvl="3" marL="1828800" rtl="0">
              <a:spcBef>
                <a:spcPts val="4300"/>
              </a:spcBef>
              <a:spcAft>
                <a:spcPts val="0"/>
              </a:spcAft>
              <a:buClr>
                <a:schemeClr val="lt1"/>
              </a:buClr>
              <a:buSzPts val="3700"/>
              <a:buChar char="●"/>
              <a:defRPr>
                <a:solidFill>
                  <a:schemeClr val="lt1"/>
                </a:solidFill>
              </a:defRPr>
            </a:lvl4pPr>
            <a:lvl5pPr indent="-463550" lvl="4" marL="2286000" rtl="0">
              <a:spcBef>
                <a:spcPts val="4300"/>
              </a:spcBef>
              <a:spcAft>
                <a:spcPts val="0"/>
              </a:spcAft>
              <a:buClr>
                <a:schemeClr val="lt1"/>
              </a:buClr>
              <a:buSzPts val="3700"/>
              <a:buChar char="○"/>
              <a:defRPr>
                <a:solidFill>
                  <a:schemeClr val="lt1"/>
                </a:solidFill>
              </a:defRPr>
            </a:lvl5pPr>
            <a:lvl6pPr indent="-463550" lvl="5" marL="2743200" rtl="0">
              <a:spcBef>
                <a:spcPts val="4300"/>
              </a:spcBef>
              <a:spcAft>
                <a:spcPts val="0"/>
              </a:spcAft>
              <a:buClr>
                <a:schemeClr val="lt1"/>
              </a:buClr>
              <a:buSzPts val="3700"/>
              <a:buChar char="■"/>
              <a:defRPr>
                <a:solidFill>
                  <a:schemeClr val="lt1"/>
                </a:solidFill>
              </a:defRPr>
            </a:lvl6pPr>
            <a:lvl7pPr indent="-463550" lvl="6" marL="3200400" rtl="0">
              <a:spcBef>
                <a:spcPts val="4300"/>
              </a:spcBef>
              <a:spcAft>
                <a:spcPts val="0"/>
              </a:spcAft>
              <a:buClr>
                <a:schemeClr val="lt1"/>
              </a:buClr>
              <a:buSzPts val="3700"/>
              <a:buChar char="●"/>
              <a:defRPr>
                <a:solidFill>
                  <a:schemeClr val="lt1"/>
                </a:solidFill>
              </a:defRPr>
            </a:lvl7pPr>
            <a:lvl8pPr indent="-463550" lvl="7" marL="3657600" rtl="0">
              <a:spcBef>
                <a:spcPts val="4300"/>
              </a:spcBef>
              <a:spcAft>
                <a:spcPts val="0"/>
              </a:spcAft>
              <a:buClr>
                <a:schemeClr val="lt1"/>
              </a:buClr>
              <a:buSzPts val="3700"/>
              <a:buChar char="○"/>
              <a:defRPr>
                <a:solidFill>
                  <a:schemeClr val="lt1"/>
                </a:solidFill>
              </a:defRPr>
            </a:lvl8pPr>
            <a:lvl9pPr indent="-463550" lvl="8" marL="4114800" rtl="0">
              <a:spcBef>
                <a:spcPts val="4300"/>
              </a:spcBef>
              <a:spcAft>
                <a:spcPts val="4300"/>
              </a:spcAft>
              <a:buClr>
                <a:schemeClr val="lt1"/>
              </a:buClr>
              <a:buSzPts val="3700"/>
              <a:buChar char="■"/>
              <a:defRPr>
                <a:solidFill>
                  <a:schemeClr val="lt1"/>
                </a:solidFill>
              </a:defRPr>
            </a:lvl9pPr>
          </a:lstStyle>
          <a:p/>
        </p:txBody>
      </p:sp>
      <p:sp>
        <p:nvSpPr>
          <p:cNvPr id="72" name="Google Shape;72;p9"/>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3" name="Shape 73"/>
        <p:cNvGrpSpPr/>
        <p:nvPr/>
      </p:nvGrpSpPr>
      <p:grpSpPr>
        <a:xfrm>
          <a:off x="0" y="0"/>
          <a:ext cx="0" cy="0"/>
          <a:chOff x="0" y="0"/>
          <a:chExt cx="0" cy="0"/>
        </a:xfrm>
      </p:grpSpPr>
      <p:sp>
        <p:nvSpPr>
          <p:cNvPr id="74" name="Google Shape;74;p10"/>
          <p:cNvSpPr txBox="1"/>
          <p:nvPr>
            <p:ph idx="1" type="body"/>
          </p:nvPr>
        </p:nvSpPr>
        <p:spPr>
          <a:xfrm>
            <a:off x="960800" y="11412416"/>
            <a:ext cx="22376700" cy="1049700"/>
          </a:xfrm>
          <a:prstGeom prst="rect">
            <a:avLst/>
          </a:prstGeom>
          <a:solidFill>
            <a:schemeClr val="dk1"/>
          </a:solidFill>
        </p:spPr>
        <p:txBody>
          <a:bodyPr anchorCtr="0" anchor="ctr" bIns="243800" lIns="243800" spcFirstLastPara="1" rIns="243800" wrap="square" tIns="243800"/>
          <a:lstStyle>
            <a:lvl1pPr indent="-228600" lvl="0" marL="457200" rtl="0" algn="ctr">
              <a:lnSpc>
                <a:spcPct val="100000"/>
              </a:lnSpc>
              <a:spcBef>
                <a:spcPts val="0"/>
              </a:spcBef>
              <a:spcAft>
                <a:spcPts val="0"/>
              </a:spcAft>
              <a:buClr>
                <a:schemeClr val="lt1"/>
              </a:buClr>
              <a:buSzPts val="4300"/>
              <a:buNone/>
              <a:defRPr sz="4300">
                <a:solidFill>
                  <a:schemeClr val="lt1"/>
                </a:solidFill>
              </a:defRPr>
            </a:lvl1pPr>
          </a:lstStyle>
          <a:p/>
        </p:txBody>
      </p:sp>
      <p:sp>
        <p:nvSpPr>
          <p:cNvPr id="75" name="Google Shape;75;p10"/>
          <p:cNvSpPr txBox="1"/>
          <p:nvPr>
            <p:ph idx="12" type="sldNum"/>
          </p:nvPr>
        </p:nvSpPr>
        <p:spPr>
          <a:xfrm>
            <a:off x="22729444" y="12521662"/>
            <a:ext cx="1463100" cy="1049700"/>
          </a:xfrm>
          <a:prstGeom prst="rect">
            <a:avLst/>
          </a:prstGeom>
        </p:spPr>
        <p:txBody>
          <a:bodyPr anchorCtr="0" anchor="ctr" bIns="243800" lIns="243800" spcFirstLastPara="1" rIns="243800" wrap="square" tIns="243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oogle">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1133252" y="12728146"/>
            <a:ext cx="1699208" cy="553657"/>
            <a:chOff x="0" y="0"/>
            <a:chExt cx="2077525" cy="676925"/>
          </a:xfrm>
        </p:grpSpPr>
        <p:sp>
          <p:nvSpPr>
            <p:cNvPr id="7" name="Google Shape;7;p1"/>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chemeClr val="lt2"/>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8" name="Google Shape;8;p1"/>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lt2"/>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9" name="Google Shape;9;p1"/>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lt2"/>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10" name="Google Shape;10;p1"/>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chemeClr val="lt2"/>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11" name="Google Shape;11;p1"/>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chemeClr val="lt2"/>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sp>
          <p:nvSpPr>
            <p:cNvPr id="12" name="Google Shape;12;p1"/>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chemeClr val="lt2"/>
            </a:solidFill>
            <a:ln>
              <a:noFill/>
            </a:ln>
          </p:spPr>
          <p:txBody>
            <a:bodyPr anchorCtr="0" anchor="t" bIns="243800" lIns="243800" spcFirstLastPara="1" rIns="243800" wrap="square" tIns="243800">
              <a:noAutofit/>
            </a:bodyPr>
            <a:lstStyle/>
            <a:p>
              <a:pPr indent="0" lvl="0" marL="0" rtl="0" algn="l">
                <a:spcBef>
                  <a:spcPts val="0"/>
                </a:spcBef>
                <a:spcAft>
                  <a:spcPts val="0"/>
                </a:spcAft>
                <a:buNone/>
              </a:pPr>
              <a:r>
                <a:t/>
              </a:r>
              <a:endParaRPr/>
            </a:p>
          </p:txBody>
        </p:sp>
      </p:grpSp>
      <p:sp>
        <p:nvSpPr>
          <p:cNvPr id="13" name="Google Shape;13;p1"/>
          <p:cNvSpPr txBox="1"/>
          <p:nvPr>
            <p:ph type="title"/>
          </p:nvPr>
        </p:nvSpPr>
        <p:spPr>
          <a:xfrm>
            <a:off x="831200" y="1186733"/>
            <a:ext cx="22721700" cy="1527300"/>
          </a:xfrm>
          <a:prstGeom prst="rect">
            <a:avLst/>
          </a:prstGeom>
          <a:noFill/>
          <a:ln>
            <a:noFill/>
          </a:ln>
        </p:spPr>
        <p:txBody>
          <a:bodyPr anchorCtr="0" anchor="t" bIns="243800" lIns="243800" spcFirstLastPara="1" rIns="243800" wrap="square" tIns="243800"/>
          <a:lstStyle>
            <a:lvl1pPr lvl="0"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1pPr>
            <a:lvl2pPr lvl="1"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2pPr>
            <a:lvl3pPr lvl="2"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3pPr>
            <a:lvl4pPr lvl="3"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4pPr>
            <a:lvl5pPr lvl="4"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5pPr>
            <a:lvl6pPr lvl="5"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6pPr>
            <a:lvl7pPr lvl="6"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7pPr>
            <a:lvl8pPr lvl="7"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8pPr>
            <a:lvl9pPr lvl="8" rtl="0">
              <a:spcBef>
                <a:spcPts val="0"/>
              </a:spcBef>
              <a:spcAft>
                <a:spcPts val="0"/>
              </a:spcAft>
              <a:buClr>
                <a:schemeClr val="dk1"/>
              </a:buClr>
              <a:buSzPts val="7500"/>
              <a:buFont typeface="Roboto"/>
              <a:buNone/>
              <a:defRPr b="1" sz="7500">
                <a:solidFill>
                  <a:schemeClr val="dk1"/>
                </a:solidFill>
                <a:latin typeface="Roboto"/>
                <a:ea typeface="Roboto"/>
                <a:cs typeface="Roboto"/>
                <a:sym typeface="Roboto"/>
              </a:defRPr>
            </a:lvl9pPr>
          </a:lstStyle>
          <a:p/>
        </p:txBody>
      </p:sp>
      <p:sp>
        <p:nvSpPr>
          <p:cNvPr id="14" name="Google Shape;14;p1"/>
          <p:cNvSpPr txBox="1"/>
          <p:nvPr>
            <p:ph idx="1" type="body"/>
          </p:nvPr>
        </p:nvSpPr>
        <p:spPr>
          <a:xfrm>
            <a:off x="831200" y="3073267"/>
            <a:ext cx="22721700" cy="9110400"/>
          </a:xfrm>
          <a:prstGeom prst="rect">
            <a:avLst/>
          </a:prstGeom>
          <a:noFill/>
          <a:ln>
            <a:noFill/>
          </a:ln>
        </p:spPr>
        <p:txBody>
          <a:bodyPr anchorCtr="0" anchor="t" bIns="243800" lIns="243800" spcFirstLastPara="1" rIns="243800" wrap="square" tIns="243800"/>
          <a:lstStyle>
            <a:lvl1pPr indent="-533400" lvl="0" marL="457200" rtl="0">
              <a:lnSpc>
                <a:spcPct val="115000"/>
              </a:lnSpc>
              <a:spcBef>
                <a:spcPts val="0"/>
              </a:spcBef>
              <a:spcAft>
                <a:spcPts val="0"/>
              </a:spcAft>
              <a:buClr>
                <a:schemeClr val="dk2"/>
              </a:buClr>
              <a:buSzPts val="4800"/>
              <a:buFont typeface="Roboto"/>
              <a:buChar char="●"/>
              <a:defRPr sz="4800">
                <a:solidFill>
                  <a:schemeClr val="dk2"/>
                </a:solidFill>
                <a:latin typeface="Roboto"/>
                <a:ea typeface="Roboto"/>
                <a:cs typeface="Roboto"/>
                <a:sym typeface="Roboto"/>
              </a:defRPr>
            </a:lvl1pPr>
            <a:lvl2pPr indent="-463550" lvl="1" marL="914400" rtl="0">
              <a:lnSpc>
                <a:spcPct val="115000"/>
              </a:lnSpc>
              <a:spcBef>
                <a:spcPts val="4300"/>
              </a:spcBef>
              <a:spcAft>
                <a:spcPts val="0"/>
              </a:spcAft>
              <a:buClr>
                <a:schemeClr val="dk2"/>
              </a:buClr>
              <a:buSzPts val="3700"/>
              <a:buFont typeface="Roboto"/>
              <a:buChar char="○"/>
              <a:defRPr sz="3700">
                <a:solidFill>
                  <a:schemeClr val="dk2"/>
                </a:solidFill>
                <a:latin typeface="Roboto"/>
                <a:ea typeface="Roboto"/>
                <a:cs typeface="Roboto"/>
                <a:sym typeface="Roboto"/>
              </a:defRPr>
            </a:lvl2pPr>
            <a:lvl3pPr indent="-463550" lvl="2" marL="1371600" rtl="0">
              <a:lnSpc>
                <a:spcPct val="115000"/>
              </a:lnSpc>
              <a:spcBef>
                <a:spcPts val="4300"/>
              </a:spcBef>
              <a:spcAft>
                <a:spcPts val="0"/>
              </a:spcAft>
              <a:buClr>
                <a:schemeClr val="dk2"/>
              </a:buClr>
              <a:buSzPts val="3700"/>
              <a:buFont typeface="Roboto"/>
              <a:buChar char="■"/>
              <a:defRPr sz="3700">
                <a:solidFill>
                  <a:schemeClr val="dk2"/>
                </a:solidFill>
                <a:latin typeface="Roboto"/>
                <a:ea typeface="Roboto"/>
                <a:cs typeface="Roboto"/>
                <a:sym typeface="Roboto"/>
              </a:defRPr>
            </a:lvl3pPr>
            <a:lvl4pPr indent="-463550" lvl="3" marL="1828800" rtl="0">
              <a:lnSpc>
                <a:spcPct val="115000"/>
              </a:lnSpc>
              <a:spcBef>
                <a:spcPts val="4300"/>
              </a:spcBef>
              <a:spcAft>
                <a:spcPts val="0"/>
              </a:spcAft>
              <a:buClr>
                <a:schemeClr val="dk2"/>
              </a:buClr>
              <a:buSzPts val="3700"/>
              <a:buFont typeface="Roboto"/>
              <a:buChar char="●"/>
              <a:defRPr sz="3700">
                <a:solidFill>
                  <a:schemeClr val="dk2"/>
                </a:solidFill>
                <a:latin typeface="Roboto"/>
                <a:ea typeface="Roboto"/>
                <a:cs typeface="Roboto"/>
                <a:sym typeface="Roboto"/>
              </a:defRPr>
            </a:lvl4pPr>
            <a:lvl5pPr indent="-463550" lvl="4" marL="2286000" rtl="0">
              <a:lnSpc>
                <a:spcPct val="115000"/>
              </a:lnSpc>
              <a:spcBef>
                <a:spcPts val="4300"/>
              </a:spcBef>
              <a:spcAft>
                <a:spcPts val="0"/>
              </a:spcAft>
              <a:buClr>
                <a:schemeClr val="dk2"/>
              </a:buClr>
              <a:buSzPts val="3700"/>
              <a:buFont typeface="Roboto"/>
              <a:buChar char="○"/>
              <a:defRPr sz="3700">
                <a:solidFill>
                  <a:schemeClr val="dk2"/>
                </a:solidFill>
                <a:latin typeface="Roboto"/>
                <a:ea typeface="Roboto"/>
                <a:cs typeface="Roboto"/>
                <a:sym typeface="Roboto"/>
              </a:defRPr>
            </a:lvl5pPr>
            <a:lvl6pPr indent="-463550" lvl="5" marL="2743200" rtl="0">
              <a:lnSpc>
                <a:spcPct val="115000"/>
              </a:lnSpc>
              <a:spcBef>
                <a:spcPts val="4300"/>
              </a:spcBef>
              <a:spcAft>
                <a:spcPts val="0"/>
              </a:spcAft>
              <a:buClr>
                <a:schemeClr val="dk2"/>
              </a:buClr>
              <a:buSzPts val="3700"/>
              <a:buFont typeface="Roboto"/>
              <a:buChar char="■"/>
              <a:defRPr sz="3700">
                <a:solidFill>
                  <a:schemeClr val="dk2"/>
                </a:solidFill>
                <a:latin typeface="Roboto"/>
                <a:ea typeface="Roboto"/>
                <a:cs typeface="Roboto"/>
                <a:sym typeface="Roboto"/>
              </a:defRPr>
            </a:lvl6pPr>
            <a:lvl7pPr indent="-463550" lvl="6" marL="3200400" rtl="0">
              <a:lnSpc>
                <a:spcPct val="115000"/>
              </a:lnSpc>
              <a:spcBef>
                <a:spcPts val="4300"/>
              </a:spcBef>
              <a:spcAft>
                <a:spcPts val="0"/>
              </a:spcAft>
              <a:buClr>
                <a:schemeClr val="dk2"/>
              </a:buClr>
              <a:buSzPts val="3700"/>
              <a:buFont typeface="Roboto"/>
              <a:buChar char="●"/>
              <a:defRPr sz="3700">
                <a:solidFill>
                  <a:schemeClr val="dk2"/>
                </a:solidFill>
                <a:latin typeface="Roboto"/>
                <a:ea typeface="Roboto"/>
                <a:cs typeface="Roboto"/>
                <a:sym typeface="Roboto"/>
              </a:defRPr>
            </a:lvl7pPr>
            <a:lvl8pPr indent="-463550" lvl="7" marL="3657600" rtl="0">
              <a:lnSpc>
                <a:spcPct val="115000"/>
              </a:lnSpc>
              <a:spcBef>
                <a:spcPts val="4300"/>
              </a:spcBef>
              <a:spcAft>
                <a:spcPts val="0"/>
              </a:spcAft>
              <a:buClr>
                <a:schemeClr val="dk2"/>
              </a:buClr>
              <a:buSzPts val="3700"/>
              <a:buFont typeface="Roboto"/>
              <a:buChar char="○"/>
              <a:defRPr sz="3700">
                <a:solidFill>
                  <a:schemeClr val="dk2"/>
                </a:solidFill>
                <a:latin typeface="Roboto"/>
                <a:ea typeface="Roboto"/>
                <a:cs typeface="Roboto"/>
                <a:sym typeface="Roboto"/>
              </a:defRPr>
            </a:lvl8pPr>
            <a:lvl9pPr indent="-463550" lvl="8" marL="4114800" rtl="0">
              <a:lnSpc>
                <a:spcPct val="115000"/>
              </a:lnSpc>
              <a:spcBef>
                <a:spcPts val="4300"/>
              </a:spcBef>
              <a:spcAft>
                <a:spcPts val="4300"/>
              </a:spcAft>
              <a:buClr>
                <a:schemeClr val="dk2"/>
              </a:buClr>
              <a:buSzPts val="3700"/>
              <a:buFont typeface="Roboto"/>
              <a:buChar char="■"/>
              <a:defRPr sz="3700">
                <a:solidFill>
                  <a:schemeClr val="dk2"/>
                </a:solidFill>
                <a:latin typeface="Roboto"/>
                <a:ea typeface="Roboto"/>
                <a:cs typeface="Roboto"/>
                <a:sym typeface="Roboto"/>
              </a:defRPr>
            </a:lvl9pPr>
          </a:lstStyle>
          <a:p/>
        </p:txBody>
      </p:sp>
      <p:sp>
        <p:nvSpPr>
          <p:cNvPr id="15" name="Google Shape;15;p1"/>
          <p:cNvSpPr txBox="1"/>
          <p:nvPr>
            <p:ph idx="12" type="sldNum"/>
          </p:nvPr>
        </p:nvSpPr>
        <p:spPr>
          <a:xfrm>
            <a:off x="22729444" y="12521662"/>
            <a:ext cx="1463100" cy="1049700"/>
          </a:xfrm>
          <a:prstGeom prst="rect">
            <a:avLst/>
          </a:prstGeom>
          <a:noFill/>
          <a:ln>
            <a:noFill/>
          </a:ln>
        </p:spPr>
        <p:txBody>
          <a:bodyPr anchorCtr="0" anchor="ctr" bIns="243800" lIns="243800" spcFirstLastPara="1" rIns="243800" wrap="square" tIns="243800">
            <a:noAutofit/>
          </a:bodyPr>
          <a:lstStyle>
            <a:lvl1pPr lvl="0" rtl="0" algn="r">
              <a:buNone/>
              <a:defRPr sz="2700">
                <a:solidFill>
                  <a:schemeClr val="lt2"/>
                </a:solidFill>
                <a:latin typeface="Roboto"/>
                <a:ea typeface="Roboto"/>
                <a:cs typeface="Roboto"/>
                <a:sym typeface="Roboto"/>
              </a:defRPr>
            </a:lvl1pPr>
            <a:lvl2pPr lvl="1" rtl="0" algn="r">
              <a:buNone/>
              <a:defRPr sz="2700">
                <a:solidFill>
                  <a:schemeClr val="lt2"/>
                </a:solidFill>
                <a:latin typeface="Roboto"/>
                <a:ea typeface="Roboto"/>
                <a:cs typeface="Roboto"/>
                <a:sym typeface="Roboto"/>
              </a:defRPr>
            </a:lvl2pPr>
            <a:lvl3pPr lvl="2" rtl="0" algn="r">
              <a:buNone/>
              <a:defRPr sz="2700">
                <a:solidFill>
                  <a:schemeClr val="lt2"/>
                </a:solidFill>
                <a:latin typeface="Roboto"/>
                <a:ea typeface="Roboto"/>
                <a:cs typeface="Roboto"/>
                <a:sym typeface="Roboto"/>
              </a:defRPr>
            </a:lvl3pPr>
            <a:lvl4pPr lvl="3" rtl="0" algn="r">
              <a:buNone/>
              <a:defRPr sz="2700">
                <a:solidFill>
                  <a:schemeClr val="lt2"/>
                </a:solidFill>
                <a:latin typeface="Roboto"/>
                <a:ea typeface="Roboto"/>
                <a:cs typeface="Roboto"/>
                <a:sym typeface="Roboto"/>
              </a:defRPr>
            </a:lvl4pPr>
            <a:lvl5pPr lvl="4" rtl="0" algn="r">
              <a:buNone/>
              <a:defRPr sz="2700">
                <a:solidFill>
                  <a:schemeClr val="lt2"/>
                </a:solidFill>
                <a:latin typeface="Roboto"/>
                <a:ea typeface="Roboto"/>
                <a:cs typeface="Roboto"/>
                <a:sym typeface="Roboto"/>
              </a:defRPr>
            </a:lvl5pPr>
            <a:lvl6pPr lvl="5" rtl="0" algn="r">
              <a:buNone/>
              <a:defRPr sz="2700">
                <a:solidFill>
                  <a:schemeClr val="lt2"/>
                </a:solidFill>
                <a:latin typeface="Roboto"/>
                <a:ea typeface="Roboto"/>
                <a:cs typeface="Roboto"/>
                <a:sym typeface="Roboto"/>
              </a:defRPr>
            </a:lvl6pPr>
            <a:lvl7pPr lvl="6" rtl="0" algn="r">
              <a:buNone/>
              <a:defRPr sz="2700">
                <a:solidFill>
                  <a:schemeClr val="lt2"/>
                </a:solidFill>
                <a:latin typeface="Roboto"/>
                <a:ea typeface="Roboto"/>
                <a:cs typeface="Roboto"/>
                <a:sym typeface="Roboto"/>
              </a:defRPr>
            </a:lvl7pPr>
            <a:lvl8pPr lvl="7" rtl="0" algn="r">
              <a:buNone/>
              <a:defRPr sz="2700">
                <a:solidFill>
                  <a:schemeClr val="lt2"/>
                </a:solidFill>
                <a:latin typeface="Roboto"/>
                <a:ea typeface="Roboto"/>
                <a:cs typeface="Roboto"/>
                <a:sym typeface="Roboto"/>
              </a:defRPr>
            </a:lvl8pPr>
            <a:lvl9pPr lvl="8" rtl="0" algn="r">
              <a:buNone/>
              <a:defRPr sz="27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developers.google.com/slides/how-tos/merge" TargetMode="External"/><Relationship Id="rId4" Type="http://schemas.openxmlformats.org/officeDocument/2006/relationships/hyperlink" Target="http://developers.google.com/slides/samples" TargetMode="External"/><Relationship Id="rId5" Type="http://schemas.openxmlformats.org/officeDocument/2006/relationships/hyperlink" Target="http://developers.google.com/slides/how-tos/over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goo.gl/RbyTFD" TargetMode="External"/><Relationship Id="rId4" Type="http://schemas.openxmlformats.org/officeDocument/2006/relationships/hyperlink" Target="http://console.developers.google.com" TargetMode="External"/><Relationship Id="rId5" Type="http://schemas.openxmlformats.org/officeDocument/2006/relationships/hyperlink" Target="http://developers.google.com/discovery/librari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goo.gl/o6EFwk" TargetMode="External"/><Relationship Id="rId4" Type="http://schemas.openxmlformats.org/officeDocument/2006/relationships/hyperlink" Target="http://goo.gl/lMkRU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type="ctrTitle"/>
          </p:nvPr>
        </p:nvSpPr>
        <p:spPr>
          <a:xfrm>
            <a:off x="1464200" y="4299675"/>
            <a:ext cx="22491000" cy="3864000"/>
          </a:xfrm>
          <a:prstGeom prst="rect">
            <a:avLst/>
          </a:prstGeom>
        </p:spPr>
        <p:txBody>
          <a:bodyPr anchorCtr="0" anchor="b" bIns="243800" lIns="243800" spcFirstLastPara="1" rIns="243800" wrap="square" tIns="243800">
            <a:noAutofit/>
          </a:bodyPr>
          <a:lstStyle/>
          <a:p>
            <a:pPr indent="0" lvl="0" marL="0" rtl="0" algn="l">
              <a:spcBef>
                <a:spcPts val="0"/>
              </a:spcBef>
              <a:spcAft>
                <a:spcPts val="0"/>
              </a:spcAft>
              <a:buNone/>
            </a:pPr>
            <a:r>
              <a:rPr lang="en-US"/>
              <a:t>Replacing text &amp; image placeholders</a:t>
            </a:r>
            <a:endParaRPr/>
          </a:p>
          <a:p>
            <a:pPr indent="0" lvl="0" marL="0" rtl="0" algn="l">
              <a:spcBef>
                <a:spcPts val="0"/>
              </a:spcBef>
              <a:spcAft>
                <a:spcPts val="0"/>
              </a:spcAft>
              <a:buNone/>
            </a:pPr>
            <a:r>
              <a:rPr lang="en-US" sz="7200"/>
              <a:t>with the Google Slides API</a:t>
            </a:r>
            <a:endParaRPr sz="7200"/>
          </a:p>
        </p:txBody>
      </p:sp>
      <p:sp>
        <p:nvSpPr>
          <p:cNvPr id="114" name="Google Shape;114;p23"/>
          <p:cNvSpPr txBox="1"/>
          <p:nvPr/>
        </p:nvSpPr>
        <p:spPr>
          <a:xfrm>
            <a:off x="1464200" y="10228850"/>
            <a:ext cx="7846800" cy="2438400"/>
          </a:xfrm>
          <a:prstGeom prst="rect">
            <a:avLst/>
          </a:prstGeom>
          <a:noFill/>
          <a:ln>
            <a:noFill/>
          </a:ln>
        </p:spPr>
        <p:txBody>
          <a:bodyPr anchorCtr="0" anchor="t" bIns="45700" lIns="91425" spcFirstLastPara="1" rIns="0" wrap="square" tIns="45700">
            <a:noAutofit/>
          </a:bodyPr>
          <a:lstStyle/>
          <a:p>
            <a:pPr indent="0" lvl="0" marL="0" rtl="0" algn="l">
              <a:lnSpc>
                <a:spcPct val="80000"/>
              </a:lnSpc>
              <a:spcBef>
                <a:spcPts val="0"/>
              </a:spcBef>
              <a:spcAft>
                <a:spcPts val="0"/>
              </a:spcAft>
              <a:buNone/>
            </a:pPr>
            <a:r>
              <a:rPr lang="en-US" sz="6000">
                <a:latin typeface="Roboto Condensed"/>
                <a:ea typeface="Roboto Condensed"/>
                <a:cs typeface="Roboto Condensed"/>
                <a:sym typeface="Roboto Condensed"/>
              </a:rPr>
              <a:t>+NAME, @TWITTER</a:t>
            </a:r>
            <a:endParaRPr sz="6000">
              <a:latin typeface="Roboto Condensed"/>
              <a:ea typeface="Roboto Condensed"/>
              <a:cs typeface="Roboto Condensed"/>
              <a:sym typeface="Roboto Condensed"/>
            </a:endParaRPr>
          </a:p>
          <a:p>
            <a:pPr indent="0" lvl="0" marL="0" rtl="0" algn="l">
              <a:lnSpc>
                <a:spcPct val="80000"/>
              </a:lnSpc>
              <a:spcBef>
                <a:spcPts val="0"/>
              </a:spcBef>
              <a:spcAft>
                <a:spcPts val="0"/>
              </a:spcAft>
              <a:buNone/>
            </a:pPr>
            <a:r>
              <a:rPr lang="en-US" sz="6000">
                <a:latin typeface="Roboto Condensed"/>
                <a:ea typeface="Roboto Condensed"/>
                <a:cs typeface="Roboto Condensed"/>
                <a:sym typeface="Roboto Condensed"/>
              </a:rPr>
              <a:t>TITLE, ORGANIZATION</a:t>
            </a:r>
            <a:endParaRPr/>
          </a:p>
        </p:txBody>
      </p:sp>
      <p:pic>
        <p:nvPicPr>
          <p:cNvPr id="115" name="Google Shape;115;p23"/>
          <p:cNvPicPr preferRelativeResize="0"/>
          <p:nvPr/>
        </p:nvPicPr>
        <p:blipFill>
          <a:blip r:embed="rId3">
            <a:alphaModFix/>
          </a:blip>
          <a:stretch>
            <a:fillRect/>
          </a:stretch>
        </p:blipFill>
        <p:spPr>
          <a:xfrm>
            <a:off x="15882575" y="11652250"/>
            <a:ext cx="8072692" cy="156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3" name="Shape 193"/>
        <p:cNvGrpSpPr/>
        <p:nvPr/>
      </p:nvGrpSpPr>
      <p:grpSpPr>
        <a:xfrm>
          <a:off x="0" y="0"/>
          <a:ext cx="0" cy="0"/>
          <a:chOff x="0" y="0"/>
          <a:chExt cx="0" cy="0"/>
        </a:xfrm>
      </p:grpSpPr>
      <p:sp>
        <p:nvSpPr>
          <p:cNvPr id="194" name="Google Shape;194;p32"/>
          <p:cNvSpPr/>
          <p:nvPr/>
        </p:nvSpPr>
        <p:spPr>
          <a:xfrm>
            <a:off x="1785300" y="1361200"/>
            <a:ext cx="17682000" cy="9980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A3A3A3"/>
              </a:buClr>
              <a:buFont typeface="Inconsolata"/>
              <a:buNone/>
            </a:pPr>
            <a:r>
              <a:rPr lang="en-US" sz="3600">
                <a:solidFill>
                  <a:srgbClr val="A3A3A3"/>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print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 Replacing placeholder text and icon'</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reqs </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'replaceAllText'</a:t>
            </a:r>
            <a:r>
              <a:rPr b="0" i="0" lang="en-US" sz="3600" u="none" cap="none" strike="noStrike">
                <a:solidFill>
                  <a:srgbClr val="A3A3A3"/>
                </a:solidFill>
                <a:latin typeface="Inconsolata"/>
                <a:ea typeface="Inconsolata"/>
                <a:cs typeface="Inconsolata"/>
                <a:sym typeface="Inconsolata"/>
              </a:rPr>
              <a:t>: {</a:t>
            </a:r>
            <a:endParaRPr sz="3600">
              <a:latin typeface="Inconsolata"/>
              <a:ea typeface="Inconsolata"/>
              <a:cs typeface="Inconsolata"/>
              <a:sym typeface="Inconsolata"/>
            </a:endParaRPr>
          </a:p>
          <a:p>
            <a:pPr indent="0" lvl="0" marL="0" marR="0" rtl="0" algn="l">
              <a:lnSpc>
                <a:spcPct val="100000"/>
              </a:lnSpc>
              <a:spcBef>
                <a:spcPts val="0"/>
              </a:spcBef>
              <a:spcAft>
                <a:spcPts val="0"/>
              </a:spcAft>
              <a:buClr>
                <a:srgbClr val="A3A3A3"/>
              </a:buClr>
              <a:buFont typeface="Inconsolata"/>
              <a:buNone/>
            </a:pPr>
            <a:r>
              <a:rPr lang="en-US" sz="3600">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'findText'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'{{NAME}}'</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'replaceText'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'Hello World!'</a:t>
            </a:r>
            <a:endParaRPr b="0" i="0" sz="3600" u="none" cap="none" strike="noStrike">
              <a:solidFill>
                <a:srgbClr val="0E9D58"/>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A3A3A3"/>
              </a:buClr>
              <a:buFont typeface="Inconsolata"/>
              <a:buNone/>
            </a:pPr>
            <a:r>
              <a:rPr lang="en-US" sz="3600">
                <a:solidFill>
                  <a:srgbClr val="A3A3A3"/>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highlight>
                  <a:srgbClr val="FFF2CC"/>
                </a:highlight>
                <a:latin typeface="Inconsolata"/>
                <a:ea typeface="Inconsolata"/>
                <a:cs typeface="Inconsolata"/>
                <a:sym typeface="Inconsolata"/>
              </a:rPr>
              <a:t>    </a:t>
            </a:r>
            <a:r>
              <a:rPr b="0" i="0" lang="en-US" sz="3600" u="none" cap="none" strike="noStrike">
                <a:solidFill>
                  <a:srgbClr val="A3A3A3"/>
                </a:solidFill>
                <a:highlight>
                  <a:srgbClr val="FFF2CC"/>
                </a:highlight>
                <a:latin typeface="Inconsolata"/>
                <a:ea typeface="Inconsolata"/>
                <a:cs typeface="Inconsolata"/>
                <a:sym typeface="Inconsolata"/>
              </a:rPr>
              <a:t>{</a:t>
            </a:r>
            <a:r>
              <a:rPr b="0" i="0" lang="en-US" sz="3600" u="none" cap="none" strike="noStrike">
                <a:solidFill>
                  <a:srgbClr val="0E9D58"/>
                </a:solidFill>
                <a:highlight>
                  <a:srgbClr val="FFF2CC"/>
                </a:highlight>
                <a:latin typeface="Inconsolata"/>
                <a:ea typeface="Inconsolata"/>
                <a:cs typeface="Inconsolata"/>
                <a:sym typeface="Inconsolata"/>
              </a:rPr>
              <a:t>'</a:t>
            </a:r>
            <a:r>
              <a:rPr lang="en-US" sz="3600">
                <a:solidFill>
                  <a:srgbClr val="0E9D58"/>
                </a:solidFill>
                <a:highlight>
                  <a:srgbClr val="FFF2CC"/>
                </a:highlight>
                <a:latin typeface="Inconsolata"/>
                <a:ea typeface="Inconsolata"/>
                <a:cs typeface="Inconsolata"/>
                <a:sym typeface="Inconsolata"/>
              </a:rPr>
              <a:t>replaceAllShapesWithImage</a:t>
            </a:r>
            <a:r>
              <a:rPr b="0" i="0" lang="en-US" sz="3600" u="none" cap="none" strike="noStrike">
                <a:solidFill>
                  <a:srgbClr val="0E9D58"/>
                </a:solidFill>
                <a:highlight>
                  <a:srgbClr val="FFF2CC"/>
                </a:highlight>
                <a:latin typeface="Inconsolata"/>
                <a:ea typeface="Inconsolata"/>
                <a:cs typeface="Inconsolata"/>
                <a:sym typeface="Inconsolata"/>
              </a:rPr>
              <a:t>'</a:t>
            </a:r>
            <a:r>
              <a:rPr b="0" i="0" lang="en-US" sz="3600" u="none" cap="none" strike="noStrike">
                <a:solidFill>
                  <a:srgbClr val="A3A3A3"/>
                </a:solidFill>
                <a:highlight>
                  <a:srgbClr val="FFF2CC"/>
                </a:highlight>
                <a:latin typeface="Inconsolata"/>
                <a:ea typeface="Inconsolata"/>
                <a:cs typeface="Inconsolata"/>
                <a:sym typeface="Inconsolata"/>
              </a:rPr>
              <a:t>:</a:t>
            </a:r>
            <a:r>
              <a:rPr b="0" i="0" lang="en-US" sz="3600" u="none" cap="none" strike="noStrike">
                <a:solidFill>
                  <a:srgbClr val="000000"/>
                </a:solidFill>
                <a:highlight>
                  <a:srgbClr val="FFF2CC"/>
                </a:highlight>
                <a:latin typeface="Inconsolata"/>
                <a:ea typeface="Inconsolata"/>
                <a:cs typeface="Inconsolata"/>
                <a:sym typeface="Inconsolata"/>
              </a:rPr>
              <a:t> </a:t>
            </a:r>
            <a:r>
              <a:rPr b="0" i="0" lang="en-US" sz="3600" u="none" cap="none" strike="noStrike">
                <a:solidFill>
                  <a:srgbClr val="A3A3A3"/>
                </a:solidFill>
                <a:highlight>
                  <a:srgbClr val="FFF2CC"/>
                </a:highlight>
                <a:latin typeface="Inconsolata"/>
                <a:ea typeface="Inconsolata"/>
                <a:cs typeface="Inconsolata"/>
                <a:sym typeface="Inconsolata"/>
              </a:rPr>
              <a:t>{</a:t>
            </a:r>
            <a:br>
              <a:rPr b="0" i="0" lang="en-US" sz="3600" u="none" cap="none" strike="noStrike">
                <a:solidFill>
                  <a:srgbClr val="000000"/>
                </a:solidFill>
                <a:highlight>
                  <a:srgbClr val="FFF2CC"/>
                </a:highlight>
                <a:latin typeface="Inconsolata"/>
                <a:ea typeface="Inconsolata"/>
                <a:cs typeface="Inconsolata"/>
                <a:sym typeface="Inconsolata"/>
              </a:rPr>
            </a:br>
            <a:r>
              <a:rPr b="0" i="0" lang="en-US" sz="3600" u="none" cap="none" strike="noStrike">
                <a:solidFill>
                  <a:srgbClr val="000000"/>
                </a:solidFill>
                <a:highlight>
                  <a:srgbClr val="FFF2CC"/>
                </a:highlight>
                <a:latin typeface="Inconsolata"/>
                <a:ea typeface="Inconsolata"/>
                <a:cs typeface="Inconsolata"/>
                <a:sym typeface="Inconsolata"/>
              </a:rPr>
              <a:t>        </a:t>
            </a:r>
            <a:r>
              <a:rPr b="0" i="0" lang="en-US" sz="3600" u="none" cap="none" strike="noStrike">
                <a:solidFill>
                  <a:srgbClr val="0E9D58"/>
                </a:solidFill>
                <a:highlight>
                  <a:srgbClr val="FFF2CC"/>
                </a:highlight>
                <a:latin typeface="Inconsolata"/>
                <a:ea typeface="Inconsolata"/>
                <a:cs typeface="Inconsolata"/>
                <a:sym typeface="Inconsolata"/>
              </a:rPr>
              <a:t>'imageUrl'</a:t>
            </a:r>
            <a:r>
              <a:rPr b="0" i="0" lang="en-US" sz="3600" u="none" cap="none" strike="noStrike">
                <a:solidFill>
                  <a:srgbClr val="A3A3A3"/>
                </a:solidFill>
                <a:highlight>
                  <a:srgbClr val="FFF2CC"/>
                </a:highlight>
                <a:latin typeface="Inconsolata"/>
                <a:ea typeface="Inconsolata"/>
                <a:cs typeface="Inconsolata"/>
                <a:sym typeface="Inconsolata"/>
              </a:rPr>
              <a:t>:</a:t>
            </a:r>
            <a:r>
              <a:rPr b="0" i="0" lang="en-US" sz="3600" u="none" cap="none" strike="noStrike">
                <a:solidFill>
                  <a:srgbClr val="000000"/>
                </a:solidFill>
                <a:highlight>
                  <a:srgbClr val="FFF2CC"/>
                </a:highlight>
                <a:latin typeface="Inconsolata"/>
                <a:ea typeface="Inconsolata"/>
                <a:cs typeface="Inconsolata"/>
                <a:sym typeface="Inconsolata"/>
              </a:rPr>
              <a:t> img_url</a:t>
            </a:r>
            <a:r>
              <a:rPr b="0" i="0" lang="en-US" sz="3600" u="none" cap="none" strike="noStrike">
                <a:solidFill>
                  <a:srgbClr val="A3A3A3"/>
                </a:solidFill>
                <a:highlight>
                  <a:srgbClr val="FFF2CC"/>
                </a:highlight>
                <a:latin typeface="Inconsolata"/>
                <a:ea typeface="Inconsolata"/>
                <a:cs typeface="Inconsolata"/>
                <a:sym typeface="Inconsolata"/>
              </a:rPr>
              <a:t>,</a:t>
            </a:r>
            <a:br>
              <a:rPr b="0" i="0" lang="en-US" sz="3600" u="none" cap="none" strike="noStrike">
                <a:solidFill>
                  <a:srgbClr val="000000"/>
                </a:solidFill>
                <a:highlight>
                  <a:srgbClr val="FFF2CC"/>
                </a:highlight>
                <a:latin typeface="Inconsolata"/>
                <a:ea typeface="Inconsolata"/>
                <a:cs typeface="Inconsolata"/>
                <a:sym typeface="Inconsolata"/>
              </a:rPr>
            </a:br>
            <a:r>
              <a:rPr b="0" i="0" lang="en-US" sz="3600" u="none" cap="none" strike="noStrike">
                <a:solidFill>
                  <a:srgbClr val="000000"/>
                </a:solidFill>
                <a:highlight>
                  <a:srgbClr val="FFF2CC"/>
                </a:highlight>
                <a:latin typeface="Inconsolata"/>
                <a:ea typeface="Inconsolata"/>
                <a:cs typeface="Inconsolata"/>
                <a:sym typeface="Inconsolata"/>
              </a:rPr>
              <a:t>        </a:t>
            </a:r>
            <a:r>
              <a:rPr b="0" i="0" lang="en-US" sz="3600" u="none" cap="none" strike="noStrike">
                <a:solidFill>
                  <a:srgbClr val="0E9D58"/>
                </a:solidFill>
                <a:highlight>
                  <a:srgbClr val="FFF2CC"/>
                </a:highlight>
                <a:latin typeface="Inconsolata"/>
                <a:ea typeface="Inconsolata"/>
                <a:cs typeface="Inconsolata"/>
                <a:sym typeface="Inconsolata"/>
              </a:rPr>
              <a:t>'</a:t>
            </a:r>
            <a:r>
              <a:rPr lang="en-US" sz="3600">
                <a:solidFill>
                  <a:srgbClr val="0E9D58"/>
                </a:solidFill>
                <a:highlight>
                  <a:srgbClr val="FFF2CC"/>
                </a:highlight>
                <a:latin typeface="Inconsolata"/>
                <a:ea typeface="Inconsolata"/>
                <a:cs typeface="Inconsolata"/>
                <a:sym typeface="Inconsolata"/>
              </a:rPr>
              <a:t>replaceMethod</a:t>
            </a:r>
            <a:r>
              <a:rPr b="0" i="0" lang="en-US" sz="3600" u="none" cap="none" strike="noStrike">
                <a:solidFill>
                  <a:srgbClr val="0E9D58"/>
                </a:solidFill>
                <a:highlight>
                  <a:srgbClr val="FFF2CC"/>
                </a:highlight>
                <a:latin typeface="Inconsolata"/>
                <a:ea typeface="Inconsolata"/>
                <a:cs typeface="Inconsolata"/>
                <a:sym typeface="Inconsolata"/>
              </a:rPr>
              <a:t>'</a:t>
            </a:r>
            <a:r>
              <a:rPr b="0" i="0" lang="en-US" sz="3600" u="none" cap="none" strike="noStrike">
                <a:solidFill>
                  <a:srgbClr val="A3A3A3"/>
                </a:solidFill>
                <a:highlight>
                  <a:srgbClr val="FFF2CC"/>
                </a:highlight>
                <a:latin typeface="Inconsolata"/>
                <a:ea typeface="Inconsolata"/>
                <a:cs typeface="Inconsolata"/>
                <a:sym typeface="Inconsolata"/>
              </a:rPr>
              <a:t>:</a:t>
            </a:r>
            <a:r>
              <a:rPr b="0" i="0" lang="en-US" sz="3600" u="none" cap="none" strike="noStrike">
                <a:solidFill>
                  <a:srgbClr val="000000"/>
                </a:solidFill>
                <a:highlight>
                  <a:srgbClr val="FFF2CC"/>
                </a:highlight>
                <a:latin typeface="Inconsolata"/>
                <a:ea typeface="Inconsolata"/>
                <a:cs typeface="Inconsolata"/>
                <a:sym typeface="Inconsolata"/>
              </a:rPr>
              <a:t> </a:t>
            </a:r>
            <a:r>
              <a:rPr lang="en-US" sz="3600">
                <a:solidFill>
                  <a:srgbClr val="0E9D58"/>
                </a:solidFill>
                <a:highlight>
                  <a:srgbClr val="FFF2CC"/>
                </a:highlight>
                <a:latin typeface="Inconsolata"/>
                <a:ea typeface="Inconsolata"/>
                <a:cs typeface="Inconsolata"/>
                <a:sym typeface="Inconsolata"/>
              </a:rPr>
              <a:t>'CENTER_INSIDE'</a:t>
            </a:r>
            <a:r>
              <a:rPr lang="en-US" sz="3600">
                <a:solidFill>
                  <a:srgbClr val="A3A3A3"/>
                </a:solidFill>
                <a:highlight>
                  <a:srgbClr val="FFF2CC"/>
                </a:highlight>
                <a:latin typeface="Inconsolata"/>
                <a:ea typeface="Inconsolata"/>
                <a:cs typeface="Inconsolata"/>
                <a:sym typeface="Inconsolata"/>
              </a:rPr>
              <a:t>,</a:t>
            </a:r>
            <a:br>
              <a:rPr b="0" i="0" lang="en-US" sz="3600" u="none" cap="none" strike="noStrike">
                <a:solidFill>
                  <a:srgbClr val="000000"/>
                </a:solidFill>
                <a:highlight>
                  <a:srgbClr val="FFF2CC"/>
                </a:highlight>
                <a:latin typeface="Inconsolata"/>
                <a:ea typeface="Inconsolata"/>
                <a:cs typeface="Inconsolata"/>
                <a:sym typeface="Inconsolata"/>
              </a:rPr>
            </a:br>
            <a:r>
              <a:rPr b="0" i="0" lang="en-US" sz="3600" u="none" cap="none" strike="noStrike">
                <a:solidFill>
                  <a:srgbClr val="000000"/>
                </a:solidFill>
                <a:highlight>
                  <a:srgbClr val="FFF2CC"/>
                </a:highlight>
                <a:latin typeface="Inconsolata"/>
                <a:ea typeface="Inconsolata"/>
                <a:cs typeface="Inconsolata"/>
                <a:sym typeface="Inconsolata"/>
              </a:rPr>
              <a:t>        </a:t>
            </a:r>
            <a:r>
              <a:rPr b="0" i="0" lang="en-US" sz="3600" u="none" cap="none" strike="noStrike">
                <a:solidFill>
                  <a:srgbClr val="0E9D58"/>
                </a:solidFill>
                <a:highlight>
                  <a:srgbClr val="FFF2CC"/>
                </a:highlight>
                <a:latin typeface="Inconsolata"/>
                <a:ea typeface="Inconsolata"/>
                <a:cs typeface="Inconsolata"/>
                <a:sym typeface="Inconsolata"/>
              </a:rPr>
              <a:t>'</a:t>
            </a:r>
            <a:r>
              <a:rPr lang="en-US" sz="3600">
                <a:solidFill>
                  <a:srgbClr val="0E9D58"/>
                </a:solidFill>
                <a:highlight>
                  <a:srgbClr val="FFF2CC"/>
                </a:highlight>
                <a:latin typeface="Inconsolata"/>
                <a:ea typeface="Inconsolata"/>
                <a:cs typeface="Inconsolata"/>
                <a:sym typeface="Inconsolata"/>
              </a:rPr>
              <a:t>containsText</a:t>
            </a:r>
            <a:r>
              <a:rPr b="0" i="0" lang="en-US" sz="3600" u="none" cap="none" strike="noStrike">
                <a:solidFill>
                  <a:srgbClr val="0E9D58"/>
                </a:solidFill>
                <a:highlight>
                  <a:srgbClr val="FFF2CC"/>
                </a:highlight>
                <a:latin typeface="Inconsolata"/>
                <a:ea typeface="Inconsolata"/>
                <a:cs typeface="Inconsolata"/>
                <a:sym typeface="Inconsolata"/>
              </a:rPr>
              <a:t>'</a:t>
            </a:r>
            <a:r>
              <a:rPr b="0" i="0" lang="en-US" sz="3600" u="none" cap="none" strike="noStrike">
                <a:solidFill>
                  <a:srgbClr val="A3A3A3"/>
                </a:solidFill>
                <a:highlight>
                  <a:srgbClr val="FFF2CC"/>
                </a:highlight>
                <a:latin typeface="Inconsolata"/>
                <a:ea typeface="Inconsolata"/>
                <a:cs typeface="Inconsolata"/>
                <a:sym typeface="Inconsolata"/>
              </a:rPr>
              <a:t>:</a:t>
            </a:r>
            <a:r>
              <a:rPr b="0" i="0" lang="en-US" sz="3600" u="none" cap="none" strike="noStrike">
                <a:solidFill>
                  <a:srgbClr val="000000"/>
                </a:solidFill>
                <a:highlight>
                  <a:srgbClr val="FFF2CC"/>
                </a:highlight>
                <a:latin typeface="Inconsolata"/>
                <a:ea typeface="Inconsolata"/>
                <a:cs typeface="Inconsolata"/>
                <a:sym typeface="Inconsolata"/>
              </a:rPr>
              <a:t> </a:t>
            </a:r>
            <a:r>
              <a:rPr lang="en-US" sz="3600">
                <a:solidFill>
                  <a:srgbClr val="0E9D58"/>
                </a:solidFill>
                <a:highlight>
                  <a:srgbClr val="FFF2CC"/>
                </a:highlight>
                <a:latin typeface="Inconsolata"/>
                <a:ea typeface="Inconsolata"/>
                <a:cs typeface="Inconsolata"/>
                <a:sym typeface="Inconsolata"/>
              </a:rPr>
              <a:t>'{{LOGO}}'</a:t>
            </a:r>
            <a:r>
              <a:rPr lang="en-US" sz="3600">
                <a:solidFill>
                  <a:srgbClr val="A3A3A3"/>
                </a:solidFill>
                <a:highlight>
                  <a:srgbClr val="FFF2CC"/>
                </a:highlight>
                <a:latin typeface="Inconsolata"/>
                <a:ea typeface="Inconsolata"/>
                <a:cs typeface="Inconsolata"/>
                <a:sym typeface="Inconsolata"/>
              </a:rPr>
              <a:t>,</a:t>
            </a:r>
            <a:br>
              <a:rPr b="0" i="0" lang="en-US" sz="3600" u="none" cap="none" strike="noStrike">
                <a:solidFill>
                  <a:srgbClr val="000000"/>
                </a:solidFill>
                <a:highlight>
                  <a:srgbClr val="FFF2CC"/>
                </a:highlight>
                <a:latin typeface="Inconsolata"/>
                <a:ea typeface="Inconsolata"/>
                <a:cs typeface="Inconsolata"/>
                <a:sym typeface="Inconsolata"/>
              </a:rPr>
            </a:br>
            <a:r>
              <a:rPr b="0" i="0" lang="en-US" sz="3600" u="none" cap="none" strike="noStrike">
                <a:solidFill>
                  <a:srgbClr val="000000"/>
                </a:solidFill>
                <a:highlight>
                  <a:srgbClr val="FFF2CC"/>
                </a:highlight>
                <a:latin typeface="Inconsolata"/>
                <a:ea typeface="Inconsolata"/>
                <a:cs typeface="Inconsolata"/>
                <a:sym typeface="Inconsolata"/>
              </a:rPr>
              <a:t>    </a:t>
            </a:r>
            <a:r>
              <a:rPr b="0" i="0" lang="en-US" sz="3600" u="none" cap="none" strike="noStrike">
                <a:solidFill>
                  <a:srgbClr val="A3A3A3"/>
                </a:solidFill>
                <a:highlight>
                  <a:srgbClr val="FFF2CC"/>
                </a:highlight>
                <a:latin typeface="Inconsolata"/>
                <a:ea typeface="Inconsolata"/>
                <a:cs typeface="Inconsolata"/>
                <a:sym typeface="Inconsolata"/>
              </a:rPr>
              <a:t>}}</a:t>
            </a:r>
            <a:br>
              <a:rPr b="0" i="0" lang="en-US" sz="3600" u="none" cap="none" strike="noStrike">
                <a:solidFill>
                  <a:srgbClr val="000000"/>
                </a:solidFill>
                <a:highlight>
                  <a:srgbClr val="FFF2CC"/>
                </a:highlight>
                <a:latin typeface="Inconsolata"/>
                <a:ea typeface="Inconsolata"/>
                <a:cs typeface="Inconsolata"/>
                <a:sym typeface="Inconsolata"/>
              </a:rPr>
            </a:b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SLIDES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presentations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batchUpdate</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body</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'requests'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reqs</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presentationId</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DECK_ID</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fields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execute</a:t>
            </a:r>
            <a:r>
              <a:rPr b="0" i="0" lang="en-US" sz="3600" u="none" cap="none" strike="noStrike">
                <a:solidFill>
                  <a:srgbClr val="A3A3A3"/>
                </a:solidFill>
                <a:latin typeface="Inconsolata"/>
                <a:ea typeface="Inconsolata"/>
                <a:cs typeface="Inconsolata"/>
                <a:sym typeface="Inconsolata"/>
              </a:rPr>
              <a:t>()</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8" name="Shape 198"/>
        <p:cNvGrpSpPr/>
        <p:nvPr/>
      </p:nvGrpSpPr>
      <p:grpSpPr>
        <a:xfrm>
          <a:off x="0" y="0"/>
          <a:ext cx="0" cy="0"/>
          <a:chOff x="0" y="0"/>
          <a:chExt cx="0" cy="0"/>
        </a:xfrm>
      </p:grpSpPr>
      <p:grpSp>
        <p:nvGrpSpPr>
          <p:cNvPr id="199" name="Google Shape;199;p33"/>
          <p:cNvGrpSpPr/>
          <p:nvPr/>
        </p:nvGrpSpPr>
        <p:grpSpPr>
          <a:xfrm>
            <a:off x="-1609309" y="8592182"/>
            <a:ext cx="14423369" cy="1988700"/>
            <a:chOff x="0" y="-1"/>
            <a:chExt cx="14423369" cy="1988700"/>
          </a:xfrm>
        </p:grpSpPr>
        <p:sp>
          <p:nvSpPr>
            <p:cNvPr id="200" name="Google Shape;200;p33"/>
            <p:cNvSpPr/>
            <p:nvPr/>
          </p:nvSpPr>
          <p:spPr>
            <a:xfrm>
              <a:off x="0" y="-1"/>
              <a:ext cx="14084400" cy="1988700"/>
            </a:xfrm>
            <a:prstGeom prst="rect">
              <a:avLst/>
            </a:prstGeom>
            <a:solidFill>
              <a:srgbClr val="2A58B0"/>
            </a:solidFill>
            <a:ln>
              <a:noFill/>
            </a:ln>
            <a:effectLst>
              <a:outerShdw blurRad="177800" rotWithShape="0" dir="5400000" dist="127000">
                <a:srgbClr val="000000">
                  <a:alpha val="1451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68B53C"/>
                </a:buClr>
                <a:buFont typeface="Arial"/>
                <a:buNone/>
              </a:pPr>
              <a:r>
                <a:t/>
              </a:r>
              <a:endParaRPr b="0" i="0" sz="1400" u="none" cap="none" strike="noStrike">
                <a:solidFill>
                  <a:srgbClr val="68B53C"/>
                </a:solidFill>
                <a:latin typeface="Arial"/>
                <a:ea typeface="Arial"/>
                <a:cs typeface="Arial"/>
                <a:sym typeface="Arial"/>
              </a:endParaRPr>
            </a:p>
          </p:txBody>
        </p:sp>
        <p:sp>
          <p:nvSpPr>
            <p:cNvPr id="201" name="Google Shape;201;p33"/>
            <p:cNvSpPr/>
            <p:nvPr/>
          </p:nvSpPr>
          <p:spPr>
            <a:xfrm>
              <a:off x="2826269" y="21349"/>
              <a:ext cx="11597100" cy="1901100"/>
            </a:xfrm>
            <a:prstGeom prst="rect">
              <a:avLst/>
            </a:prstGeom>
            <a:noFill/>
            <a:ln>
              <a:noFill/>
            </a:ln>
          </p:spPr>
          <p:txBody>
            <a:bodyPr anchorCtr="0" anchor="ctr" bIns="0" lIns="0" spcFirstLastPara="1" rIns="0" wrap="square" tIns="0">
              <a:noAutofit/>
            </a:bodyPr>
            <a:lstStyle/>
            <a:p>
              <a:pPr indent="495300" lvl="0" marL="0" marR="0" rtl="0" algn="l">
                <a:lnSpc>
                  <a:spcPct val="100000"/>
                </a:lnSpc>
                <a:spcBef>
                  <a:spcPts val="0"/>
                </a:spcBef>
                <a:spcAft>
                  <a:spcPts val="0"/>
                </a:spcAft>
                <a:buClr>
                  <a:srgbClr val="FFFFFF"/>
                </a:buClr>
                <a:buFont typeface="Roboto Condensed"/>
                <a:buNone/>
              </a:pPr>
              <a:r>
                <a:rPr b="1" i="0" lang="en-US" sz="5000" u="none" cap="none" strike="noStrike">
                  <a:solidFill>
                    <a:srgbClr val="FFFFFF"/>
                  </a:solidFill>
                  <a:latin typeface="Roboto Condensed"/>
                  <a:ea typeface="Roboto Condensed"/>
                  <a:cs typeface="Roboto Condensed"/>
                  <a:sym typeface="Roboto Condensed"/>
                </a:rPr>
                <a:t>Slides API </a:t>
              </a:r>
              <a:r>
                <a:rPr b="1" lang="en-US" sz="5000">
                  <a:solidFill>
                    <a:srgbClr val="FFFFFF"/>
                  </a:solidFill>
                  <a:latin typeface="Roboto Condensed"/>
                  <a:ea typeface="Roboto Condensed"/>
                  <a:cs typeface="Roboto Condensed"/>
                  <a:sym typeface="Roboto Condensed"/>
                </a:rPr>
                <a:t>merging data docs page</a:t>
              </a:r>
              <a:endParaRPr/>
            </a:p>
            <a:p>
              <a:pPr indent="495300" lvl="0" marL="0" rtl="0" algn="l">
                <a:spcBef>
                  <a:spcPts val="0"/>
                </a:spcBef>
                <a:spcAft>
                  <a:spcPts val="0"/>
                </a:spcAft>
                <a:buClr>
                  <a:srgbClr val="8BE9BC"/>
                </a:buClr>
                <a:buFont typeface="Roboto"/>
                <a:buNone/>
              </a:pPr>
              <a:r>
                <a:rPr lang="en-US" sz="3600" u="sng">
                  <a:solidFill>
                    <a:schemeClr val="hlink"/>
                  </a:solidFill>
                  <a:latin typeface="Roboto"/>
                  <a:ea typeface="Roboto"/>
                  <a:cs typeface="Roboto"/>
                  <a:sym typeface="Roboto"/>
                  <a:hlinkClick r:id="rId3"/>
                </a:rPr>
                <a:t>developers.google.com/slides/how-tos/merge</a:t>
              </a:r>
              <a:endParaRPr sz="4000">
                <a:solidFill>
                  <a:srgbClr val="8BE9BC"/>
                </a:solidFill>
                <a:latin typeface="Roboto"/>
                <a:ea typeface="Roboto"/>
                <a:cs typeface="Roboto"/>
                <a:sym typeface="Roboto"/>
              </a:endParaRPr>
            </a:p>
          </p:txBody>
        </p:sp>
      </p:grpSp>
      <p:grpSp>
        <p:nvGrpSpPr>
          <p:cNvPr id="202" name="Google Shape;202;p33"/>
          <p:cNvGrpSpPr/>
          <p:nvPr/>
        </p:nvGrpSpPr>
        <p:grpSpPr>
          <a:xfrm>
            <a:off x="-1609309" y="6229982"/>
            <a:ext cx="14272969" cy="1988700"/>
            <a:chOff x="0" y="-1"/>
            <a:chExt cx="14272969" cy="1988700"/>
          </a:xfrm>
        </p:grpSpPr>
        <p:sp>
          <p:nvSpPr>
            <p:cNvPr id="203" name="Google Shape;203;p33"/>
            <p:cNvSpPr/>
            <p:nvPr/>
          </p:nvSpPr>
          <p:spPr>
            <a:xfrm>
              <a:off x="0" y="-1"/>
              <a:ext cx="14082900" cy="1988700"/>
            </a:xfrm>
            <a:prstGeom prst="rect">
              <a:avLst/>
            </a:prstGeom>
            <a:solidFill>
              <a:srgbClr val="2A58B0"/>
            </a:solidFill>
            <a:ln>
              <a:noFill/>
            </a:ln>
            <a:effectLst>
              <a:outerShdw blurRad="177800" rotWithShape="0" dir="5400000" dist="127000">
                <a:srgbClr val="000000">
                  <a:alpha val="1451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68B53C"/>
                </a:buClr>
                <a:buFont typeface="Arial"/>
                <a:buNone/>
              </a:pPr>
              <a:r>
                <a:t/>
              </a:r>
              <a:endParaRPr b="0" i="0" sz="1400" u="none" cap="none" strike="noStrike">
                <a:solidFill>
                  <a:srgbClr val="68B53C"/>
                </a:solidFill>
                <a:latin typeface="Arial"/>
                <a:ea typeface="Arial"/>
                <a:cs typeface="Arial"/>
                <a:sym typeface="Arial"/>
              </a:endParaRPr>
            </a:p>
          </p:txBody>
        </p:sp>
        <p:sp>
          <p:nvSpPr>
            <p:cNvPr id="204" name="Google Shape;204;p33"/>
            <p:cNvSpPr/>
            <p:nvPr/>
          </p:nvSpPr>
          <p:spPr>
            <a:xfrm>
              <a:off x="2851669" y="43788"/>
              <a:ext cx="11421300" cy="1901100"/>
            </a:xfrm>
            <a:prstGeom prst="rect">
              <a:avLst/>
            </a:prstGeom>
            <a:noFill/>
            <a:ln>
              <a:noFill/>
            </a:ln>
          </p:spPr>
          <p:txBody>
            <a:bodyPr anchorCtr="0" anchor="ctr" bIns="0" lIns="0" spcFirstLastPara="1" rIns="0" wrap="square" tIns="0">
              <a:noAutofit/>
            </a:bodyPr>
            <a:lstStyle/>
            <a:p>
              <a:pPr indent="495300" lvl="0" marL="0" marR="0" rtl="0" algn="l">
                <a:lnSpc>
                  <a:spcPct val="100000"/>
                </a:lnSpc>
                <a:spcBef>
                  <a:spcPts val="0"/>
                </a:spcBef>
                <a:spcAft>
                  <a:spcPts val="0"/>
                </a:spcAft>
                <a:buClr>
                  <a:srgbClr val="FFFFFF"/>
                </a:buClr>
                <a:buFont typeface="Roboto Condensed"/>
                <a:buNone/>
              </a:pPr>
              <a:r>
                <a:rPr b="1" i="0" lang="en-US" sz="5000" u="none" cap="none" strike="noStrike">
                  <a:solidFill>
                    <a:srgbClr val="FFFFFF"/>
                  </a:solidFill>
                  <a:latin typeface="Roboto Condensed"/>
                  <a:ea typeface="Roboto Condensed"/>
                  <a:cs typeface="Roboto Condensed"/>
                  <a:sym typeface="Roboto Condensed"/>
                </a:rPr>
                <a:t>Common operations &amp; API samples</a:t>
              </a:r>
              <a:endParaRPr/>
            </a:p>
            <a:p>
              <a:pPr indent="495300" lvl="0" marL="0" rtl="0" algn="l">
                <a:spcBef>
                  <a:spcPts val="0"/>
                </a:spcBef>
                <a:spcAft>
                  <a:spcPts val="0"/>
                </a:spcAft>
                <a:buClr>
                  <a:srgbClr val="8BE9BC"/>
                </a:buClr>
                <a:buFont typeface="Roboto"/>
                <a:buNone/>
              </a:pPr>
              <a:r>
                <a:rPr lang="en-US" sz="3600" u="sng">
                  <a:solidFill>
                    <a:schemeClr val="hlink"/>
                  </a:solidFill>
                  <a:latin typeface="Roboto"/>
                  <a:ea typeface="Roboto"/>
                  <a:cs typeface="Roboto"/>
                  <a:sym typeface="Roboto"/>
                  <a:hlinkClick r:id="rId4"/>
                </a:rPr>
                <a:t>developers.google.com/slides/samples</a:t>
              </a:r>
              <a:endParaRPr sz="4000">
                <a:solidFill>
                  <a:srgbClr val="8BE9BC"/>
                </a:solidFill>
                <a:latin typeface="Roboto"/>
                <a:ea typeface="Roboto"/>
                <a:cs typeface="Roboto"/>
                <a:sym typeface="Roboto"/>
              </a:endParaRPr>
            </a:p>
          </p:txBody>
        </p:sp>
      </p:grpSp>
      <p:grpSp>
        <p:nvGrpSpPr>
          <p:cNvPr id="205" name="Google Shape;205;p33"/>
          <p:cNvGrpSpPr/>
          <p:nvPr/>
        </p:nvGrpSpPr>
        <p:grpSpPr>
          <a:xfrm>
            <a:off x="-1609309" y="3867782"/>
            <a:ext cx="14084400" cy="1988700"/>
            <a:chOff x="0" y="-1"/>
            <a:chExt cx="14084400" cy="1988700"/>
          </a:xfrm>
        </p:grpSpPr>
        <p:sp>
          <p:nvSpPr>
            <p:cNvPr id="206" name="Google Shape;206;p33"/>
            <p:cNvSpPr/>
            <p:nvPr/>
          </p:nvSpPr>
          <p:spPr>
            <a:xfrm>
              <a:off x="0" y="-1"/>
              <a:ext cx="14084400" cy="1988700"/>
            </a:xfrm>
            <a:prstGeom prst="rect">
              <a:avLst/>
            </a:prstGeom>
            <a:solidFill>
              <a:srgbClr val="2A58B0"/>
            </a:solidFill>
            <a:ln>
              <a:noFill/>
            </a:ln>
            <a:effectLst>
              <a:outerShdw blurRad="177800" rotWithShape="0" dir="5400000" dist="127000">
                <a:srgbClr val="000000">
                  <a:alpha val="1451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68B53C"/>
                </a:buClr>
                <a:buFont typeface="Arial"/>
                <a:buNone/>
              </a:pPr>
              <a:r>
                <a:t/>
              </a:r>
              <a:endParaRPr b="0" i="0" sz="1400" u="none" cap="none" strike="noStrike">
                <a:solidFill>
                  <a:srgbClr val="68B53C"/>
                </a:solidFill>
                <a:latin typeface="Arial"/>
                <a:ea typeface="Arial"/>
                <a:cs typeface="Arial"/>
                <a:sym typeface="Arial"/>
              </a:endParaRPr>
            </a:p>
          </p:txBody>
        </p:sp>
        <p:sp>
          <p:nvSpPr>
            <p:cNvPr id="207" name="Google Shape;207;p33"/>
            <p:cNvSpPr/>
            <p:nvPr/>
          </p:nvSpPr>
          <p:spPr>
            <a:xfrm>
              <a:off x="2826269" y="21349"/>
              <a:ext cx="11197500" cy="1901100"/>
            </a:xfrm>
            <a:prstGeom prst="rect">
              <a:avLst/>
            </a:prstGeom>
            <a:noFill/>
            <a:ln>
              <a:noFill/>
            </a:ln>
          </p:spPr>
          <p:txBody>
            <a:bodyPr anchorCtr="0" anchor="ctr" bIns="0" lIns="0" spcFirstLastPara="1" rIns="0" wrap="square" tIns="0">
              <a:noAutofit/>
            </a:bodyPr>
            <a:lstStyle/>
            <a:p>
              <a:pPr indent="495300" lvl="0" marL="0" marR="0" rtl="0" algn="l">
                <a:lnSpc>
                  <a:spcPct val="100000"/>
                </a:lnSpc>
                <a:spcBef>
                  <a:spcPts val="0"/>
                </a:spcBef>
                <a:spcAft>
                  <a:spcPts val="0"/>
                </a:spcAft>
                <a:buClr>
                  <a:srgbClr val="FFFFFF"/>
                </a:buClr>
                <a:buFont typeface="Roboto Condensed"/>
                <a:buNone/>
              </a:pPr>
              <a:r>
                <a:rPr b="1" i="0" lang="en-US" sz="5000" u="none" cap="none" strike="noStrike">
                  <a:solidFill>
                    <a:srgbClr val="FFFFFF"/>
                  </a:solidFill>
                  <a:latin typeface="Roboto Condensed"/>
                  <a:ea typeface="Roboto Condensed"/>
                  <a:cs typeface="Roboto Condensed"/>
                  <a:sym typeface="Roboto Condensed"/>
                </a:rPr>
                <a:t>Google Slides API overview</a:t>
              </a:r>
              <a:endParaRPr/>
            </a:p>
            <a:p>
              <a:pPr indent="495300" lvl="0" marL="0" marR="0" rtl="0" algn="l">
                <a:lnSpc>
                  <a:spcPct val="100000"/>
                </a:lnSpc>
                <a:spcBef>
                  <a:spcPts val="0"/>
                </a:spcBef>
                <a:spcAft>
                  <a:spcPts val="0"/>
                </a:spcAft>
                <a:buClr>
                  <a:srgbClr val="8BE9BC"/>
                </a:buClr>
                <a:buFont typeface="Roboto"/>
                <a:buNone/>
              </a:pPr>
              <a:r>
                <a:rPr lang="en-US" sz="3600" u="sng">
                  <a:solidFill>
                    <a:schemeClr val="hlink"/>
                  </a:solidFill>
                  <a:latin typeface="Roboto"/>
                  <a:ea typeface="Roboto"/>
                  <a:cs typeface="Roboto"/>
                  <a:sym typeface="Roboto"/>
                  <a:hlinkClick r:id="rId5"/>
                </a:rPr>
                <a:t>developers.google.com/slides/how-tos/overview</a:t>
              </a:r>
              <a:endParaRPr sz="3600"/>
            </a:p>
          </p:txBody>
        </p:sp>
      </p:grpSp>
      <p:sp>
        <p:nvSpPr>
          <p:cNvPr id="208" name="Google Shape;208;p33"/>
          <p:cNvSpPr/>
          <p:nvPr/>
        </p:nvSpPr>
        <p:spPr>
          <a:xfrm>
            <a:off x="1202508" y="1943976"/>
            <a:ext cx="10833600" cy="11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616161"/>
              </a:buClr>
              <a:buFont typeface="Roboto"/>
              <a:buNone/>
            </a:pPr>
            <a:r>
              <a:rPr b="1" i="0" lang="en-US" sz="8000" u="none" cap="none" strike="noStrike">
                <a:solidFill>
                  <a:srgbClr val="616161"/>
                </a:solidFill>
                <a:latin typeface="Roboto"/>
                <a:ea typeface="Roboto"/>
                <a:cs typeface="Roboto"/>
                <a:sym typeface="Roboto"/>
              </a:rPr>
              <a:t>What’s next?</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100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200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200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4"/>
          <p:cNvPicPr preferRelativeResize="0"/>
          <p:nvPr/>
        </p:nvPicPr>
        <p:blipFill>
          <a:blip r:embed="rId3">
            <a:alphaModFix/>
          </a:blip>
          <a:stretch>
            <a:fillRect/>
          </a:stretch>
        </p:blipFill>
        <p:spPr>
          <a:xfrm>
            <a:off x="4249950" y="2130687"/>
            <a:ext cx="15884100" cy="10673826"/>
          </a:xfrm>
          <a:prstGeom prst="rect">
            <a:avLst/>
          </a:prstGeom>
          <a:noFill/>
          <a:ln>
            <a:noFill/>
          </a:ln>
        </p:spPr>
      </p:pic>
      <p:sp>
        <p:nvSpPr>
          <p:cNvPr id="214" name="Google Shape;214;p34"/>
          <p:cNvSpPr txBox="1"/>
          <p:nvPr>
            <p:ph type="title"/>
          </p:nvPr>
        </p:nvSpPr>
        <p:spPr>
          <a:xfrm>
            <a:off x="831200" y="1186733"/>
            <a:ext cx="22721700" cy="1527300"/>
          </a:xfrm>
          <a:prstGeom prst="rect">
            <a:avLst/>
          </a:prstGeom>
        </p:spPr>
        <p:txBody>
          <a:bodyPr anchorCtr="0" anchor="t" bIns="243800" lIns="243800" spcFirstLastPara="1" rIns="243800" wrap="square" tIns="243800">
            <a:noAutofit/>
          </a:bodyPr>
          <a:lstStyle/>
          <a:p>
            <a:pPr indent="0" lvl="0" marL="0" rtl="0" algn="l">
              <a:spcBef>
                <a:spcPts val="0"/>
              </a:spcBef>
              <a:spcAft>
                <a:spcPts val="0"/>
              </a:spcAft>
              <a:buNone/>
            </a:pPr>
            <a:r>
              <a:rPr lang="en-US"/>
              <a:t>Thank you! Questions?</a:t>
            </a:r>
            <a:endParaRPr/>
          </a:p>
        </p:txBody>
      </p:sp>
      <p:sp>
        <p:nvSpPr>
          <p:cNvPr id="215" name="Google Shape;215;p34"/>
          <p:cNvSpPr txBox="1"/>
          <p:nvPr>
            <p:ph idx="1" type="body"/>
          </p:nvPr>
        </p:nvSpPr>
        <p:spPr>
          <a:xfrm>
            <a:off x="831200" y="3073275"/>
            <a:ext cx="7612800" cy="5993100"/>
          </a:xfrm>
          <a:prstGeom prst="rect">
            <a:avLst/>
          </a:prstGeom>
        </p:spPr>
        <p:txBody>
          <a:bodyPr anchorCtr="0" anchor="t" bIns="243800" lIns="243800" spcFirstLastPara="1" rIns="243800" wrap="square" tIns="243800">
            <a:noAutofit/>
          </a:bodyPr>
          <a:lstStyle/>
          <a:p>
            <a:pPr indent="0" lvl="0" marL="0" rtl="0" algn="l">
              <a:lnSpc>
                <a:spcPct val="90000"/>
              </a:lnSpc>
              <a:spcBef>
                <a:spcPts val="0"/>
              </a:spcBef>
              <a:spcAft>
                <a:spcPts val="0"/>
              </a:spcAft>
              <a:buNone/>
            </a:pPr>
            <a:r>
              <a:rPr lang="en-US" sz="6000">
                <a:solidFill>
                  <a:srgbClr val="000000"/>
                </a:solidFill>
                <a:latin typeface="Roboto Condensed"/>
                <a:ea typeface="Roboto Condensed"/>
                <a:cs typeface="Roboto Condensed"/>
                <a:sym typeface="Roboto Condensed"/>
              </a:rPr>
              <a:t>+NAME</a:t>
            </a:r>
            <a:endParaRPr sz="6000">
              <a:solidFill>
                <a:srgbClr val="000000"/>
              </a:solidFill>
              <a:latin typeface="Roboto Condensed"/>
              <a:ea typeface="Roboto Condensed"/>
              <a:cs typeface="Roboto Condensed"/>
              <a:sym typeface="Roboto Condensed"/>
            </a:endParaRPr>
          </a:p>
          <a:p>
            <a:pPr indent="457200" lvl="0" marL="0" rtl="0" algn="l">
              <a:lnSpc>
                <a:spcPct val="90000"/>
              </a:lnSpc>
              <a:spcBef>
                <a:spcPts val="0"/>
              </a:spcBef>
              <a:spcAft>
                <a:spcPts val="0"/>
              </a:spcAft>
              <a:buNone/>
            </a:pPr>
            <a:r>
              <a:rPr lang="en-US" sz="3600">
                <a:solidFill>
                  <a:srgbClr val="000000"/>
                </a:solidFill>
                <a:latin typeface="Roboto Condensed"/>
                <a:ea typeface="Roboto Condensed"/>
                <a:cs typeface="Roboto Condensed"/>
                <a:sym typeface="Roboto Condensed"/>
              </a:rPr>
              <a:t>google.com/+GPLUS_ACCT</a:t>
            </a:r>
            <a:endParaRPr sz="3600">
              <a:solidFill>
                <a:srgbClr val="000000"/>
              </a:solidFill>
              <a:latin typeface="Roboto Condensed"/>
              <a:ea typeface="Roboto Condensed"/>
              <a:cs typeface="Roboto Condensed"/>
              <a:sym typeface="Roboto Condensed"/>
            </a:endParaRPr>
          </a:p>
          <a:p>
            <a:pPr indent="0" lvl="0" marL="0" rtl="0" algn="l">
              <a:lnSpc>
                <a:spcPct val="90000"/>
              </a:lnSpc>
              <a:spcBef>
                <a:spcPts val="0"/>
              </a:spcBef>
              <a:spcAft>
                <a:spcPts val="0"/>
              </a:spcAft>
              <a:buNone/>
            </a:pPr>
            <a:r>
              <a:rPr lang="en-US" sz="6000">
                <a:solidFill>
                  <a:srgbClr val="000000"/>
                </a:solidFill>
                <a:latin typeface="Roboto Condensed"/>
                <a:ea typeface="Roboto Condensed"/>
                <a:cs typeface="Roboto Condensed"/>
                <a:sym typeface="Roboto Condensed"/>
              </a:rPr>
              <a:t>@TWITTER</a:t>
            </a:r>
            <a:endParaRPr sz="6000">
              <a:solidFill>
                <a:srgbClr val="000000"/>
              </a:solidFill>
              <a:latin typeface="Roboto Condensed"/>
              <a:ea typeface="Roboto Condensed"/>
              <a:cs typeface="Roboto Condensed"/>
              <a:sym typeface="Roboto Condensed"/>
            </a:endParaRPr>
          </a:p>
          <a:p>
            <a:pPr indent="0" lvl="0" marL="0" rtl="0" algn="l">
              <a:lnSpc>
                <a:spcPct val="90000"/>
              </a:lnSpc>
              <a:spcBef>
                <a:spcPts val="0"/>
              </a:spcBef>
              <a:spcAft>
                <a:spcPts val="0"/>
              </a:spcAft>
              <a:buNone/>
            </a:pPr>
            <a:r>
              <a:rPr lang="en-US" sz="3600">
                <a:solidFill>
                  <a:srgbClr val="000000"/>
                </a:solidFill>
                <a:latin typeface="Roboto Condensed"/>
                <a:ea typeface="Roboto Condensed"/>
                <a:cs typeface="Roboto Condensed"/>
                <a:sym typeface="Roboto Condensed"/>
              </a:rPr>
              <a:t>	twitter.com/TWITTER</a:t>
            </a:r>
            <a:endParaRPr sz="3600">
              <a:solidFill>
                <a:srgbClr val="000000"/>
              </a:solidFill>
              <a:latin typeface="Roboto Condensed"/>
              <a:ea typeface="Roboto Condensed"/>
              <a:cs typeface="Roboto Condensed"/>
              <a:sym typeface="Roboto Condensed"/>
            </a:endParaRPr>
          </a:p>
          <a:p>
            <a:pPr indent="0" lvl="0" marL="0" rtl="0" algn="l">
              <a:lnSpc>
                <a:spcPct val="90000"/>
              </a:lnSpc>
              <a:spcBef>
                <a:spcPts val="0"/>
              </a:spcBef>
              <a:spcAft>
                <a:spcPts val="0"/>
              </a:spcAft>
              <a:buNone/>
            </a:pPr>
            <a:r>
              <a:rPr lang="en-US" sz="6000">
                <a:solidFill>
                  <a:srgbClr val="000000"/>
                </a:solidFill>
                <a:latin typeface="Roboto Condensed"/>
                <a:ea typeface="Roboto Condensed"/>
                <a:cs typeface="Roboto Condensed"/>
                <a:sym typeface="Roboto Condensed"/>
              </a:rPr>
              <a:t>  slide deck</a:t>
            </a:r>
            <a:endParaRPr sz="6000">
              <a:solidFill>
                <a:srgbClr val="000000"/>
              </a:solidFill>
              <a:latin typeface="Roboto Condensed"/>
              <a:ea typeface="Roboto Condensed"/>
              <a:cs typeface="Roboto Condensed"/>
              <a:sym typeface="Roboto Condensed"/>
            </a:endParaRPr>
          </a:p>
          <a:p>
            <a:pPr indent="0" lvl="0" marL="0" rtl="0" algn="l">
              <a:lnSpc>
                <a:spcPct val="90000"/>
              </a:lnSpc>
              <a:spcBef>
                <a:spcPts val="0"/>
              </a:spcBef>
              <a:spcAft>
                <a:spcPts val="0"/>
              </a:spcAft>
              <a:buNone/>
            </a:pPr>
            <a:r>
              <a:rPr lang="en-US" sz="3600">
                <a:solidFill>
                  <a:srgbClr val="000000"/>
                </a:solidFill>
                <a:latin typeface="Roboto Condensed"/>
                <a:ea typeface="Roboto Condensed"/>
                <a:cs typeface="Roboto Condensed"/>
                <a:sym typeface="Roboto Condensed"/>
              </a:rPr>
              <a:t>	goo.gl/xxx</a:t>
            </a:r>
            <a:endParaRPr sz="3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33067" y="0"/>
            <a:ext cx="24383991" cy="13563599"/>
          </a:xfrm>
          <a:prstGeom prst="rect">
            <a:avLst/>
          </a:prstGeom>
          <a:noFill/>
          <a:ln>
            <a:noFill/>
          </a:ln>
        </p:spPr>
      </p:pic>
      <p:pic>
        <p:nvPicPr>
          <p:cNvPr id="121" name="Google Shape;121;p24"/>
          <p:cNvPicPr preferRelativeResize="0"/>
          <p:nvPr/>
        </p:nvPicPr>
        <p:blipFill rotWithShape="1">
          <a:blip r:embed="rId3">
            <a:alphaModFix/>
          </a:blip>
          <a:srcRect b="0" l="34396" r="43788" t="71198"/>
          <a:stretch/>
        </p:blipFill>
        <p:spPr>
          <a:xfrm>
            <a:off x="575931" y="9411800"/>
            <a:ext cx="5319658" cy="39065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5" name="Shape 125"/>
        <p:cNvGrpSpPr/>
        <p:nvPr/>
      </p:nvGrpSpPr>
      <p:grpSpPr>
        <a:xfrm>
          <a:off x="0" y="0"/>
          <a:ext cx="0" cy="0"/>
          <a:chOff x="0" y="0"/>
          <a:chExt cx="0" cy="0"/>
        </a:xfrm>
      </p:grpSpPr>
      <p:pic>
        <p:nvPicPr>
          <p:cNvPr id="126" name="Google Shape;126;p25"/>
          <p:cNvPicPr preferRelativeResize="0"/>
          <p:nvPr/>
        </p:nvPicPr>
        <p:blipFill rotWithShape="1">
          <a:blip r:embed="rId3">
            <a:alphaModFix/>
          </a:blip>
          <a:srcRect b="0" l="0" r="0" t="0"/>
          <a:stretch/>
        </p:blipFill>
        <p:spPr>
          <a:xfrm>
            <a:off x="613487" y="2185657"/>
            <a:ext cx="12796012" cy="7193074"/>
          </a:xfrm>
          <a:prstGeom prst="rect">
            <a:avLst/>
          </a:prstGeom>
          <a:noFill/>
          <a:ln cap="flat" cmpd="sng" w="9525">
            <a:solidFill>
              <a:srgbClr val="000000"/>
            </a:solidFill>
            <a:prstDash val="solid"/>
            <a:round/>
            <a:headEnd len="sm" w="sm" type="none"/>
            <a:tailEnd len="sm" w="sm" type="none"/>
          </a:ln>
        </p:spPr>
      </p:pic>
      <p:pic>
        <p:nvPicPr>
          <p:cNvPr id="127" name="Google Shape;127;p25"/>
          <p:cNvPicPr preferRelativeResize="0"/>
          <p:nvPr/>
        </p:nvPicPr>
        <p:blipFill rotWithShape="1">
          <a:blip r:embed="rId4">
            <a:alphaModFix/>
          </a:blip>
          <a:srcRect b="0" l="0" r="0" t="0"/>
          <a:stretch/>
        </p:blipFill>
        <p:spPr>
          <a:xfrm>
            <a:off x="11073067" y="7611622"/>
            <a:ext cx="3151166" cy="3151166"/>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499"/>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1" name="Shape 131"/>
        <p:cNvGrpSpPr/>
        <p:nvPr/>
      </p:nvGrpSpPr>
      <p:grpSpPr>
        <a:xfrm>
          <a:off x="0" y="0"/>
          <a:ext cx="0" cy="0"/>
          <a:chOff x="0" y="0"/>
          <a:chExt cx="0" cy="0"/>
        </a:xfrm>
      </p:grpSpPr>
      <p:pic>
        <p:nvPicPr>
          <p:cNvPr id="132" name="Google Shape;132;p26"/>
          <p:cNvPicPr preferRelativeResize="0"/>
          <p:nvPr/>
        </p:nvPicPr>
        <p:blipFill rotWithShape="1">
          <a:blip r:embed="rId3">
            <a:alphaModFix/>
          </a:blip>
          <a:srcRect b="0" l="0" r="0" t="0"/>
          <a:stretch/>
        </p:blipFill>
        <p:spPr>
          <a:xfrm>
            <a:off x="7816305" y="2995932"/>
            <a:ext cx="5017468" cy="5017453"/>
          </a:xfrm>
          <a:prstGeom prst="rect">
            <a:avLst/>
          </a:prstGeom>
          <a:noFill/>
          <a:ln>
            <a:noFill/>
          </a:ln>
        </p:spPr>
      </p:pic>
      <p:pic>
        <p:nvPicPr>
          <p:cNvPr id="133" name="Google Shape;133;p26"/>
          <p:cNvPicPr preferRelativeResize="0"/>
          <p:nvPr/>
        </p:nvPicPr>
        <p:blipFill rotWithShape="1">
          <a:blip r:embed="rId4">
            <a:alphaModFix/>
          </a:blip>
          <a:srcRect b="0" l="0" r="0" t="0"/>
          <a:stretch/>
        </p:blipFill>
        <p:spPr>
          <a:xfrm>
            <a:off x="2220820" y="3190242"/>
            <a:ext cx="5017468" cy="5017467"/>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7" name="Shape 137"/>
        <p:cNvGrpSpPr/>
        <p:nvPr/>
      </p:nvGrpSpPr>
      <p:grpSpPr>
        <a:xfrm>
          <a:off x="0" y="0"/>
          <a:ext cx="0" cy="0"/>
          <a:chOff x="0" y="0"/>
          <a:chExt cx="0" cy="0"/>
        </a:xfrm>
      </p:grpSpPr>
      <p:pic>
        <p:nvPicPr>
          <p:cNvPr id="138" name="Google Shape;138;p27"/>
          <p:cNvPicPr preferRelativeResize="0"/>
          <p:nvPr/>
        </p:nvPicPr>
        <p:blipFill rotWithShape="1">
          <a:blip r:embed="rId3">
            <a:alphaModFix/>
          </a:blip>
          <a:srcRect b="0" l="0" r="0" t="0"/>
          <a:stretch/>
        </p:blipFill>
        <p:spPr>
          <a:xfrm>
            <a:off x="7007289" y="2067661"/>
            <a:ext cx="3605400" cy="3605400"/>
          </a:xfrm>
          <a:prstGeom prst="rect">
            <a:avLst/>
          </a:prstGeom>
          <a:noFill/>
          <a:ln>
            <a:noFill/>
          </a:ln>
        </p:spPr>
      </p:pic>
      <p:pic>
        <p:nvPicPr>
          <p:cNvPr id="139" name="Google Shape;139;p27"/>
          <p:cNvPicPr preferRelativeResize="0"/>
          <p:nvPr/>
        </p:nvPicPr>
        <p:blipFill rotWithShape="1">
          <a:blip r:embed="rId4">
            <a:alphaModFix/>
          </a:blip>
          <a:srcRect b="0" l="0" r="0" t="0"/>
          <a:stretch/>
        </p:blipFill>
        <p:spPr>
          <a:xfrm>
            <a:off x="2151964" y="1901750"/>
            <a:ext cx="3937200" cy="3937200"/>
          </a:xfrm>
          <a:prstGeom prst="rect">
            <a:avLst/>
          </a:prstGeom>
          <a:noFill/>
          <a:ln>
            <a:noFill/>
          </a:ln>
        </p:spPr>
      </p:pic>
      <p:grpSp>
        <p:nvGrpSpPr>
          <p:cNvPr id="140" name="Google Shape;140;p27"/>
          <p:cNvGrpSpPr/>
          <p:nvPr/>
        </p:nvGrpSpPr>
        <p:grpSpPr>
          <a:xfrm>
            <a:off x="10889952" y="8528279"/>
            <a:ext cx="2490758" cy="2473779"/>
            <a:chOff x="0" y="0"/>
            <a:chExt cx="2490757" cy="2473778"/>
          </a:xfrm>
        </p:grpSpPr>
        <p:sp>
          <p:nvSpPr>
            <p:cNvPr id="141" name="Google Shape;141;p27"/>
            <p:cNvSpPr/>
            <p:nvPr/>
          </p:nvSpPr>
          <p:spPr>
            <a:xfrm>
              <a:off x="0" y="0"/>
              <a:ext cx="2490757" cy="2473778"/>
            </a:xfrm>
            <a:prstGeom prst="ellipse">
              <a:avLst/>
            </a:prstGeom>
            <a:solidFill>
              <a:srgbClr val="4CAF50"/>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7"/>
            <p:cNvSpPr/>
            <p:nvPr/>
          </p:nvSpPr>
          <p:spPr>
            <a:xfrm>
              <a:off x="101645" y="836179"/>
              <a:ext cx="2283783" cy="699770"/>
            </a:xfrm>
            <a:prstGeom prst="rect">
              <a:avLst/>
            </a:prstGeom>
            <a:noFill/>
            <a:ln>
              <a:noFill/>
            </a:ln>
          </p:spPr>
          <p:txBody>
            <a:bodyPr anchorCtr="0" anchor="ctr" bIns="68550" lIns="68550" spcFirstLastPara="1" rIns="68550" wrap="square" tIns="68550">
              <a:noAutofit/>
            </a:bodyPr>
            <a:lstStyle/>
            <a:p>
              <a:pPr indent="0" lvl="0" marL="0" marR="0" rtl="0" algn="ctr">
                <a:lnSpc>
                  <a:spcPct val="90000"/>
                </a:lnSpc>
                <a:spcBef>
                  <a:spcPts val="0"/>
                </a:spcBef>
                <a:spcAft>
                  <a:spcPts val="0"/>
                </a:spcAft>
                <a:buClr>
                  <a:srgbClr val="FFFFFF"/>
                </a:buClr>
                <a:buFont typeface="Roboto Condensed"/>
                <a:buNone/>
              </a:pPr>
              <a:r>
                <a:rPr b="1" i="0" lang="en-US" sz="3800" u="none" cap="none" strike="noStrike">
                  <a:solidFill>
                    <a:srgbClr val="FFFFFF"/>
                  </a:solidFill>
                  <a:latin typeface="Roboto Condensed"/>
                  <a:ea typeface="Roboto Condensed"/>
                  <a:cs typeface="Roboto Condensed"/>
                  <a:sym typeface="Roboto Condensed"/>
                </a:rPr>
                <a:t>new deck</a:t>
              </a:r>
              <a:endParaRPr/>
            </a:p>
          </p:txBody>
        </p:sp>
      </p:grpSp>
      <p:cxnSp>
        <p:nvCxnSpPr>
          <p:cNvPr id="143" name="Google Shape;143;p27"/>
          <p:cNvCxnSpPr/>
          <p:nvPr/>
        </p:nvCxnSpPr>
        <p:spPr>
          <a:xfrm>
            <a:off x="3568700" y="7531966"/>
            <a:ext cx="1063971" cy="12681"/>
          </a:xfrm>
          <a:prstGeom prst="straightConnector1">
            <a:avLst/>
          </a:prstGeom>
          <a:noFill/>
          <a:ln cap="flat" cmpd="sng" w="76200">
            <a:solidFill>
              <a:srgbClr val="F1C232"/>
            </a:solidFill>
            <a:prstDash val="solid"/>
            <a:miter lim="8000"/>
            <a:headEnd len="sm" w="sm" type="none"/>
            <a:tailEnd len="med" w="med" type="triangle"/>
          </a:ln>
        </p:spPr>
      </p:cxnSp>
      <p:grpSp>
        <p:nvGrpSpPr>
          <p:cNvPr id="144" name="Google Shape;144;p27"/>
          <p:cNvGrpSpPr/>
          <p:nvPr/>
        </p:nvGrpSpPr>
        <p:grpSpPr>
          <a:xfrm>
            <a:off x="1045477" y="6655959"/>
            <a:ext cx="2406195" cy="1753846"/>
            <a:chOff x="0" y="-94159"/>
            <a:chExt cx="2406194" cy="1753845"/>
          </a:xfrm>
        </p:grpSpPr>
        <p:sp>
          <p:nvSpPr>
            <p:cNvPr id="145" name="Google Shape;145;p27"/>
            <p:cNvSpPr/>
            <p:nvPr/>
          </p:nvSpPr>
          <p:spPr>
            <a:xfrm>
              <a:off x="0" y="143247"/>
              <a:ext cx="2406194" cy="1279033"/>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7"/>
            <p:cNvSpPr/>
            <p:nvPr/>
          </p:nvSpPr>
          <p:spPr>
            <a:xfrm>
              <a:off x="0" y="-94159"/>
              <a:ext cx="2406194" cy="1753845"/>
            </a:xfrm>
            <a:prstGeom prst="rect">
              <a:avLst/>
            </a:prstGeom>
            <a:noFill/>
            <a:ln>
              <a:noFill/>
            </a:ln>
          </p:spPr>
          <p:txBody>
            <a:bodyPr anchorCtr="0" anchor="ctr" bIns="254000" lIns="254000" spcFirstLastPara="1" rIns="254000" wrap="square" tIns="254000">
              <a:noAutofit/>
            </a:bodyPr>
            <a:lstStyle/>
            <a:p>
              <a:pPr indent="0" lvl="0" marL="0" marR="0" rtl="0" algn="ctr">
                <a:lnSpc>
                  <a:spcPct val="90000"/>
                </a:lnSpc>
                <a:spcBef>
                  <a:spcPts val="0"/>
                </a:spcBef>
                <a:spcAft>
                  <a:spcPts val="0"/>
                </a:spcAft>
                <a:buClr>
                  <a:srgbClr val="FFFFFF"/>
                </a:buClr>
                <a:buFont typeface="Roboto Condensed"/>
                <a:buNone/>
              </a:pPr>
              <a:r>
                <a:rPr b="1" i="0" lang="en-US" sz="3800" u="none" cap="none" strike="noStrike">
                  <a:solidFill>
                    <a:srgbClr val="FFFFFF"/>
                  </a:solidFill>
                  <a:latin typeface="Roboto Condensed"/>
                  <a:ea typeface="Roboto Condensed"/>
                  <a:cs typeface="Roboto Condensed"/>
                  <a:sym typeface="Roboto Condensed"/>
                </a:rPr>
                <a:t>copy template</a:t>
              </a:r>
              <a:endParaRPr/>
            </a:p>
          </p:txBody>
        </p:sp>
      </p:grpSp>
      <p:grpSp>
        <p:nvGrpSpPr>
          <p:cNvPr id="147" name="Google Shape;147;p27"/>
          <p:cNvGrpSpPr/>
          <p:nvPr/>
        </p:nvGrpSpPr>
        <p:grpSpPr>
          <a:xfrm>
            <a:off x="4708597" y="6579759"/>
            <a:ext cx="2406195" cy="1906246"/>
            <a:chOff x="-1" y="-170359"/>
            <a:chExt cx="2406194" cy="1906245"/>
          </a:xfrm>
        </p:grpSpPr>
        <p:sp>
          <p:nvSpPr>
            <p:cNvPr id="148" name="Google Shape;148;p27"/>
            <p:cNvSpPr/>
            <p:nvPr/>
          </p:nvSpPr>
          <p:spPr>
            <a:xfrm>
              <a:off x="0" y="150826"/>
              <a:ext cx="2406193" cy="1263875"/>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7"/>
            <p:cNvSpPr/>
            <p:nvPr/>
          </p:nvSpPr>
          <p:spPr>
            <a:xfrm>
              <a:off x="-1" y="-170359"/>
              <a:ext cx="2406194" cy="1906245"/>
            </a:xfrm>
            <a:prstGeom prst="rect">
              <a:avLst/>
            </a:prstGeom>
            <a:noFill/>
            <a:ln>
              <a:noFill/>
            </a:ln>
          </p:spPr>
          <p:txBody>
            <a:bodyPr anchorCtr="0" anchor="ctr" bIns="254000" lIns="254000" spcFirstLastPara="1" rIns="254000" wrap="square" tIns="254000">
              <a:noAutofit/>
            </a:bodyPr>
            <a:lstStyle/>
            <a:p>
              <a:pPr indent="0" lvl="0" marL="0" marR="0" rtl="0" algn="ctr">
                <a:lnSpc>
                  <a:spcPct val="90000"/>
                </a:lnSpc>
                <a:spcBef>
                  <a:spcPts val="0"/>
                </a:spcBef>
                <a:spcAft>
                  <a:spcPts val="0"/>
                </a:spcAft>
                <a:buClr>
                  <a:srgbClr val="FFFFFF"/>
                </a:buClr>
                <a:buFont typeface="Roboto Condensed"/>
                <a:buNone/>
              </a:pPr>
              <a:r>
                <a:rPr b="1" i="0" lang="en-US" sz="3800" u="none" cap="none" strike="noStrike">
                  <a:solidFill>
                    <a:srgbClr val="FFFFFF"/>
                  </a:solidFill>
                  <a:latin typeface="Roboto Condensed"/>
                  <a:ea typeface="Roboto Condensed"/>
                  <a:cs typeface="Roboto Condensed"/>
                  <a:sym typeface="Roboto Condensed"/>
                </a:rPr>
                <a:t>create requests</a:t>
              </a:r>
              <a:endParaRPr/>
            </a:p>
          </p:txBody>
        </p:sp>
      </p:grpSp>
      <p:sp>
        <p:nvSpPr>
          <p:cNvPr id="150" name="Google Shape;150;p27"/>
          <p:cNvSpPr/>
          <p:nvPr/>
        </p:nvSpPr>
        <p:spPr>
          <a:xfrm rot="-2999927">
            <a:off x="11322922" y="6931973"/>
            <a:ext cx="776822" cy="1469898"/>
          </a:xfrm>
          <a:custGeom>
            <a:rect b="b" l="l" r="r" t="t"/>
            <a:pathLst>
              <a:path extrusionOk="0" h="120000" w="120000">
                <a:moveTo>
                  <a:pt x="0" y="0"/>
                </a:moveTo>
                <a:lnTo>
                  <a:pt x="120000" y="74077"/>
                </a:lnTo>
                <a:lnTo>
                  <a:pt x="20500" y="120000"/>
                </a:lnTo>
              </a:path>
            </a:pathLst>
          </a:custGeom>
          <a:noFill/>
          <a:ln cap="flat" cmpd="sng" w="76200">
            <a:solidFill>
              <a:srgbClr val="F1C232"/>
            </a:solidFill>
            <a:prstDash val="solid"/>
            <a:miter lim="8000"/>
            <a:headEnd len="sm" w="sm" type="none"/>
            <a:tailEnd len="med" w="med" type="triangle"/>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27"/>
          <p:cNvGrpSpPr/>
          <p:nvPr/>
        </p:nvGrpSpPr>
        <p:grpSpPr>
          <a:xfrm>
            <a:off x="8371719" y="6762173"/>
            <a:ext cx="2406195" cy="1565529"/>
            <a:chOff x="0" y="0"/>
            <a:chExt cx="2406194" cy="1565527"/>
          </a:xfrm>
        </p:grpSpPr>
        <p:sp>
          <p:nvSpPr>
            <p:cNvPr id="152" name="Google Shape;152;p27"/>
            <p:cNvSpPr/>
            <p:nvPr/>
          </p:nvSpPr>
          <p:spPr>
            <a:xfrm>
              <a:off x="0" y="129519"/>
              <a:ext cx="2406194" cy="1306489"/>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7"/>
            <p:cNvSpPr/>
            <p:nvPr/>
          </p:nvSpPr>
          <p:spPr>
            <a:xfrm>
              <a:off x="0" y="0"/>
              <a:ext cx="2406194" cy="1565527"/>
            </a:xfrm>
            <a:prstGeom prst="rect">
              <a:avLst/>
            </a:prstGeom>
            <a:noFill/>
            <a:ln>
              <a:noFill/>
            </a:ln>
          </p:spPr>
          <p:txBody>
            <a:bodyPr anchorCtr="0" anchor="ctr" bIns="254000" lIns="254000" spcFirstLastPara="1" rIns="254000" wrap="square" tIns="254000">
              <a:noAutofit/>
            </a:bodyPr>
            <a:lstStyle/>
            <a:p>
              <a:pPr indent="0" lvl="0" marL="0" marR="0" rtl="0" algn="ctr">
                <a:lnSpc>
                  <a:spcPct val="90000"/>
                </a:lnSpc>
                <a:spcBef>
                  <a:spcPts val="0"/>
                </a:spcBef>
                <a:spcAft>
                  <a:spcPts val="0"/>
                </a:spcAft>
                <a:buClr>
                  <a:srgbClr val="FFFFFF"/>
                </a:buClr>
                <a:buFont typeface="Roboto Condensed"/>
                <a:buNone/>
              </a:pPr>
              <a:r>
                <a:rPr b="1" i="0" lang="en-US" sz="3800" u="none" cap="none" strike="noStrike">
                  <a:solidFill>
                    <a:srgbClr val="FFFFFF"/>
                  </a:solidFill>
                  <a:latin typeface="Roboto Condensed"/>
                  <a:ea typeface="Roboto Condensed"/>
                  <a:cs typeface="Roboto Condensed"/>
                  <a:sym typeface="Roboto Condensed"/>
                </a:rPr>
                <a:t>send to API</a:t>
              </a:r>
              <a:endParaRPr/>
            </a:p>
          </p:txBody>
        </p:sp>
      </p:grpSp>
      <p:cxnSp>
        <p:nvCxnSpPr>
          <p:cNvPr id="154" name="Google Shape;154;p27"/>
          <p:cNvCxnSpPr/>
          <p:nvPr/>
        </p:nvCxnSpPr>
        <p:spPr>
          <a:xfrm>
            <a:off x="7213600" y="7531966"/>
            <a:ext cx="1070617" cy="12681"/>
          </a:xfrm>
          <a:prstGeom prst="straightConnector1">
            <a:avLst/>
          </a:prstGeom>
          <a:noFill/>
          <a:ln cap="flat" cmpd="sng" w="76200">
            <a:solidFill>
              <a:srgbClr val="F1C232"/>
            </a:solidFill>
            <a:prstDash val="solid"/>
            <a:miter lim="8000"/>
            <a:headEnd len="sm" w="sm" type="none"/>
            <a:tailEnd len="med" w="med" type="triangle"/>
          </a:ln>
        </p:spPr>
      </p:cxn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350"/>
                                        <p:tgtEl>
                                          <p:spTgt spid="144"/>
                                        </p:tgtEl>
                                        <p:attrNameLst>
                                          <p:attrName>ppt_w</p:attrName>
                                        </p:attrNameLst>
                                      </p:cBhvr>
                                      <p:tavLst>
                                        <p:tav fmla="" tm="0">
                                          <p:val>
                                            <p:strVal val="0"/>
                                          </p:val>
                                        </p:tav>
                                        <p:tav fmla="" tm="100000">
                                          <p:val>
                                            <p:strVal val="#ppt_w"/>
                                          </p:val>
                                        </p:tav>
                                      </p:tavLst>
                                    </p:anim>
                                    <p:anim calcmode="lin" valueType="num">
                                      <p:cBhvr additive="base">
                                        <p:cTn dur="350"/>
                                        <p:tgtEl>
                                          <p:spTgt spid="144"/>
                                        </p:tgtEl>
                                        <p:attrNameLst>
                                          <p:attrName>ppt_h</p:attrName>
                                        </p:attrNameLst>
                                      </p:cBhvr>
                                      <p:tavLst>
                                        <p:tav fmla="" tm="0">
                                          <p:val>
                                            <p:strVal val="0"/>
                                          </p:val>
                                        </p:tav>
                                        <p:tav fmla="" tm="100000">
                                          <p:val>
                                            <p:strVal val="#ppt_h"/>
                                          </p:val>
                                        </p:tav>
                                      </p:tavLst>
                                    </p:anim>
                                  </p:childTnLst>
                                </p:cTn>
                              </p:par>
                            </p:childTnLst>
                          </p:cTn>
                        </p:par>
                        <p:par>
                          <p:cTn fill="hold">
                            <p:stCondLst>
                              <p:cond delay="350"/>
                            </p:stCondLst>
                            <p:childTnLst>
                              <p:par>
                                <p:cTn fill="hold" nodeType="afterEffect" presetClass="entr" presetID="10" presetSubtype="0">
                                  <p:stCondLst>
                                    <p:cond delay="200"/>
                                  </p:stCondLst>
                                  <p:childTnLst>
                                    <p:set>
                                      <p:cBhvr>
                                        <p:cTn dur="1" fill="hold">
                                          <p:stCondLst>
                                            <p:cond delay="0"/>
                                          </p:stCondLst>
                                        </p:cTn>
                                        <p:tgtEl>
                                          <p:spTgt spid="143"/>
                                        </p:tgtEl>
                                        <p:attrNameLst>
                                          <p:attrName>style.visibility</p:attrName>
                                        </p:attrNameLst>
                                      </p:cBhvr>
                                      <p:to>
                                        <p:strVal val="visible"/>
                                      </p:to>
                                    </p:set>
                                    <p:animEffect filter="fade" transition="in">
                                      <p:cBhvr>
                                        <p:cTn dur="3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350"/>
                                        <p:tgtEl>
                                          <p:spTgt spid="147"/>
                                        </p:tgtEl>
                                        <p:attrNameLst>
                                          <p:attrName>ppt_w</p:attrName>
                                        </p:attrNameLst>
                                      </p:cBhvr>
                                      <p:tavLst>
                                        <p:tav fmla="" tm="0">
                                          <p:val>
                                            <p:strVal val="0"/>
                                          </p:val>
                                        </p:tav>
                                        <p:tav fmla="" tm="100000">
                                          <p:val>
                                            <p:strVal val="#ppt_w"/>
                                          </p:val>
                                        </p:tav>
                                      </p:tavLst>
                                    </p:anim>
                                    <p:anim calcmode="lin" valueType="num">
                                      <p:cBhvr additive="base">
                                        <p:cTn dur="350"/>
                                        <p:tgtEl>
                                          <p:spTgt spid="147"/>
                                        </p:tgtEl>
                                        <p:attrNameLst>
                                          <p:attrName>ppt_h</p:attrName>
                                        </p:attrNameLst>
                                      </p:cBhvr>
                                      <p:tavLst>
                                        <p:tav fmla="" tm="0">
                                          <p:val>
                                            <p:strVal val="0"/>
                                          </p:val>
                                        </p:tav>
                                        <p:tav fmla="" tm="100000">
                                          <p:val>
                                            <p:strVal val="#ppt_h"/>
                                          </p:val>
                                        </p:tav>
                                      </p:tavLst>
                                    </p:anim>
                                  </p:childTnLst>
                                </p:cTn>
                              </p:par>
                            </p:childTnLst>
                          </p:cTn>
                        </p:par>
                        <p:par>
                          <p:cTn fill="hold">
                            <p:stCondLst>
                              <p:cond delay="350"/>
                            </p:stCondLst>
                            <p:childTnLst>
                              <p:par>
                                <p:cTn fill="hold" nodeType="afterEffect" presetClass="entr" presetID="10" presetSubtype="0">
                                  <p:stCondLst>
                                    <p:cond delay="200"/>
                                  </p:stCondLst>
                                  <p:childTnLst>
                                    <p:set>
                                      <p:cBhvr>
                                        <p:cTn dur="1" fill="hold">
                                          <p:stCondLst>
                                            <p:cond delay="0"/>
                                          </p:stCondLst>
                                        </p:cTn>
                                        <p:tgtEl>
                                          <p:spTgt spid="154"/>
                                        </p:tgtEl>
                                        <p:attrNameLst>
                                          <p:attrName>style.visibility</p:attrName>
                                        </p:attrNameLst>
                                      </p:cBhvr>
                                      <p:to>
                                        <p:strVal val="visible"/>
                                      </p:to>
                                    </p:set>
                                    <p:animEffect filter="fade" transition="in">
                                      <p:cBhvr>
                                        <p:cTn dur="3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350"/>
                                        <p:tgtEl>
                                          <p:spTgt spid="151"/>
                                        </p:tgtEl>
                                        <p:attrNameLst>
                                          <p:attrName>ppt_w</p:attrName>
                                        </p:attrNameLst>
                                      </p:cBhvr>
                                      <p:tavLst>
                                        <p:tav fmla="" tm="0">
                                          <p:val>
                                            <p:strVal val="0"/>
                                          </p:val>
                                        </p:tav>
                                        <p:tav fmla="" tm="100000">
                                          <p:val>
                                            <p:strVal val="#ppt_w"/>
                                          </p:val>
                                        </p:tav>
                                      </p:tavLst>
                                    </p:anim>
                                    <p:anim calcmode="lin" valueType="num">
                                      <p:cBhvr additive="base">
                                        <p:cTn dur="350"/>
                                        <p:tgtEl>
                                          <p:spTgt spid="151"/>
                                        </p:tgtEl>
                                        <p:attrNameLst>
                                          <p:attrName>ppt_h</p:attrName>
                                        </p:attrNameLst>
                                      </p:cBhvr>
                                      <p:tavLst>
                                        <p:tav fmla="" tm="0">
                                          <p:val>
                                            <p:strVal val="0"/>
                                          </p:val>
                                        </p:tav>
                                        <p:tav fmla="" tm="100000">
                                          <p:val>
                                            <p:strVal val="#ppt_h"/>
                                          </p:val>
                                        </p:tav>
                                      </p:tavLst>
                                    </p:anim>
                                  </p:childTnLst>
                                </p:cTn>
                              </p:par>
                            </p:childTnLst>
                          </p:cTn>
                        </p:par>
                        <p:par>
                          <p:cTn fill="hold">
                            <p:stCondLst>
                              <p:cond delay="350"/>
                            </p:stCondLst>
                            <p:childTnLst>
                              <p:par>
                                <p:cTn fill="hold" nodeType="afterEffect" presetClass="entr" presetID="10" presetSubtype="0">
                                  <p:stCondLst>
                                    <p:cond delay="20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350"/>
                                        <p:tgtEl>
                                          <p:spTgt spid="140"/>
                                        </p:tgtEl>
                                        <p:attrNameLst>
                                          <p:attrName>ppt_w</p:attrName>
                                        </p:attrNameLst>
                                      </p:cBhvr>
                                      <p:tavLst>
                                        <p:tav fmla="" tm="0">
                                          <p:val>
                                            <p:strVal val="0"/>
                                          </p:val>
                                        </p:tav>
                                        <p:tav fmla="" tm="100000">
                                          <p:val>
                                            <p:strVal val="#ppt_w"/>
                                          </p:val>
                                        </p:tav>
                                      </p:tavLst>
                                    </p:anim>
                                    <p:anim calcmode="lin" valueType="num">
                                      <p:cBhvr additive="base">
                                        <p:cTn dur="350"/>
                                        <p:tgtEl>
                                          <p:spTgt spid="14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58" name="Shape 158"/>
        <p:cNvGrpSpPr/>
        <p:nvPr/>
      </p:nvGrpSpPr>
      <p:grpSpPr>
        <a:xfrm>
          <a:off x="0" y="0"/>
          <a:ext cx="0" cy="0"/>
          <a:chOff x="0" y="0"/>
          <a:chExt cx="0" cy="0"/>
        </a:xfrm>
      </p:grpSpPr>
      <p:grpSp>
        <p:nvGrpSpPr>
          <p:cNvPr id="159" name="Google Shape;159;p28"/>
          <p:cNvGrpSpPr/>
          <p:nvPr/>
        </p:nvGrpSpPr>
        <p:grpSpPr>
          <a:xfrm>
            <a:off x="-1609309" y="8592182"/>
            <a:ext cx="14423369" cy="1988700"/>
            <a:chOff x="0" y="-1"/>
            <a:chExt cx="14423369" cy="1988700"/>
          </a:xfrm>
        </p:grpSpPr>
        <p:sp>
          <p:nvSpPr>
            <p:cNvPr id="160" name="Google Shape;160;p28"/>
            <p:cNvSpPr/>
            <p:nvPr/>
          </p:nvSpPr>
          <p:spPr>
            <a:xfrm>
              <a:off x="0" y="-1"/>
              <a:ext cx="14084400" cy="1988700"/>
            </a:xfrm>
            <a:prstGeom prst="rect">
              <a:avLst/>
            </a:prstGeom>
            <a:solidFill>
              <a:srgbClr val="2A58B0"/>
            </a:solidFill>
            <a:ln>
              <a:noFill/>
            </a:ln>
            <a:effectLst>
              <a:outerShdw blurRad="177800" rotWithShape="0" dir="5400000" dist="127000">
                <a:srgbClr val="000000">
                  <a:alpha val="1451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68B53C"/>
                </a:buClr>
                <a:buFont typeface="Arial"/>
                <a:buNone/>
              </a:pPr>
              <a:r>
                <a:t/>
              </a:r>
              <a:endParaRPr b="0" i="0" sz="1400" u="none" cap="none" strike="noStrike">
                <a:solidFill>
                  <a:srgbClr val="68B53C"/>
                </a:solidFill>
                <a:latin typeface="Arial"/>
                <a:ea typeface="Arial"/>
                <a:cs typeface="Arial"/>
                <a:sym typeface="Arial"/>
              </a:endParaRPr>
            </a:p>
          </p:txBody>
        </p:sp>
        <p:sp>
          <p:nvSpPr>
            <p:cNvPr id="161" name="Google Shape;161;p28"/>
            <p:cNvSpPr/>
            <p:nvPr/>
          </p:nvSpPr>
          <p:spPr>
            <a:xfrm>
              <a:off x="2826269" y="21349"/>
              <a:ext cx="11597100" cy="1901100"/>
            </a:xfrm>
            <a:prstGeom prst="rect">
              <a:avLst/>
            </a:prstGeom>
            <a:noFill/>
            <a:ln>
              <a:noFill/>
            </a:ln>
          </p:spPr>
          <p:txBody>
            <a:bodyPr anchorCtr="0" anchor="ctr" bIns="0" lIns="0" spcFirstLastPara="1" rIns="0" wrap="square" tIns="0">
              <a:noAutofit/>
            </a:bodyPr>
            <a:lstStyle/>
            <a:p>
              <a:pPr indent="495300" lvl="0" marL="0" marR="0" rtl="0" algn="l">
                <a:lnSpc>
                  <a:spcPct val="100000"/>
                </a:lnSpc>
                <a:spcBef>
                  <a:spcPts val="0"/>
                </a:spcBef>
                <a:spcAft>
                  <a:spcPts val="0"/>
                </a:spcAft>
                <a:buClr>
                  <a:srgbClr val="FFFFFF"/>
                </a:buClr>
                <a:buFont typeface="Roboto Condensed"/>
                <a:buNone/>
              </a:pPr>
              <a:r>
                <a:rPr b="1" lang="en-US" sz="5000">
                  <a:solidFill>
                    <a:srgbClr val="FFFFFF"/>
                  </a:solidFill>
                  <a:latin typeface="Roboto Condensed"/>
                  <a:ea typeface="Roboto Condensed"/>
                  <a:cs typeface="Roboto Condensed"/>
                  <a:sym typeface="Roboto Condensed"/>
                </a:rPr>
                <a:t>Creating new Google API projects video</a:t>
              </a:r>
              <a:endParaRPr/>
            </a:p>
            <a:p>
              <a:pPr indent="495300" lvl="0" marL="0" marR="0" rtl="0" algn="l">
                <a:lnSpc>
                  <a:spcPct val="100000"/>
                </a:lnSpc>
                <a:spcBef>
                  <a:spcPts val="0"/>
                </a:spcBef>
                <a:spcAft>
                  <a:spcPts val="0"/>
                </a:spcAft>
                <a:buClr>
                  <a:srgbClr val="8BE9BC"/>
                </a:buClr>
                <a:buFont typeface="Roboto"/>
                <a:buNone/>
              </a:pPr>
              <a:r>
                <a:rPr lang="en-US" sz="4000" u="sng">
                  <a:solidFill>
                    <a:schemeClr val="hlink"/>
                  </a:solidFill>
                  <a:latin typeface="Roboto"/>
                  <a:ea typeface="Roboto"/>
                  <a:cs typeface="Roboto"/>
                  <a:sym typeface="Roboto"/>
                  <a:hlinkClick r:id="rId3"/>
                </a:rPr>
                <a:t>goo.gl/RbyTFD</a:t>
              </a:r>
              <a:endParaRPr/>
            </a:p>
          </p:txBody>
        </p:sp>
      </p:grpSp>
      <p:grpSp>
        <p:nvGrpSpPr>
          <p:cNvPr id="162" name="Google Shape;162;p28"/>
          <p:cNvGrpSpPr/>
          <p:nvPr/>
        </p:nvGrpSpPr>
        <p:grpSpPr>
          <a:xfrm>
            <a:off x="-1609309" y="6229982"/>
            <a:ext cx="14272969" cy="1988700"/>
            <a:chOff x="0" y="-1"/>
            <a:chExt cx="14272969" cy="1988700"/>
          </a:xfrm>
        </p:grpSpPr>
        <p:sp>
          <p:nvSpPr>
            <p:cNvPr id="163" name="Google Shape;163;p28"/>
            <p:cNvSpPr/>
            <p:nvPr/>
          </p:nvSpPr>
          <p:spPr>
            <a:xfrm>
              <a:off x="0" y="-1"/>
              <a:ext cx="14082900" cy="1988700"/>
            </a:xfrm>
            <a:prstGeom prst="rect">
              <a:avLst/>
            </a:prstGeom>
            <a:solidFill>
              <a:srgbClr val="2A58B0"/>
            </a:solidFill>
            <a:ln>
              <a:noFill/>
            </a:ln>
            <a:effectLst>
              <a:outerShdw blurRad="177800" rotWithShape="0" dir="5400000" dist="127000">
                <a:srgbClr val="000000">
                  <a:alpha val="1451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68B53C"/>
                </a:buClr>
                <a:buFont typeface="Arial"/>
                <a:buNone/>
              </a:pPr>
              <a:r>
                <a:t/>
              </a:r>
              <a:endParaRPr b="0" i="0" sz="1400" u="none" cap="none" strike="noStrike">
                <a:solidFill>
                  <a:srgbClr val="68B53C"/>
                </a:solidFill>
                <a:latin typeface="Arial"/>
                <a:ea typeface="Arial"/>
                <a:cs typeface="Arial"/>
                <a:sym typeface="Arial"/>
              </a:endParaRPr>
            </a:p>
          </p:txBody>
        </p:sp>
        <p:sp>
          <p:nvSpPr>
            <p:cNvPr id="164" name="Google Shape;164;p28"/>
            <p:cNvSpPr/>
            <p:nvPr/>
          </p:nvSpPr>
          <p:spPr>
            <a:xfrm>
              <a:off x="2851669" y="43788"/>
              <a:ext cx="11421300" cy="1901100"/>
            </a:xfrm>
            <a:prstGeom prst="rect">
              <a:avLst/>
            </a:prstGeom>
            <a:noFill/>
            <a:ln>
              <a:noFill/>
            </a:ln>
          </p:spPr>
          <p:txBody>
            <a:bodyPr anchorCtr="0" anchor="ctr" bIns="0" lIns="0" spcFirstLastPara="1" rIns="0" wrap="square" tIns="0">
              <a:noAutofit/>
            </a:bodyPr>
            <a:lstStyle/>
            <a:p>
              <a:pPr indent="495300" lvl="0" marL="0" marR="0" rtl="0" algn="l">
                <a:lnSpc>
                  <a:spcPct val="100000"/>
                </a:lnSpc>
                <a:spcBef>
                  <a:spcPts val="0"/>
                </a:spcBef>
                <a:spcAft>
                  <a:spcPts val="0"/>
                </a:spcAft>
                <a:buClr>
                  <a:srgbClr val="FFFFFF"/>
                </a:buClr>
                <a:buFont typeface="Roboto Condensed"/>
                <a:buNone/>
              </a:pPr>
              <a:r>
                <a:rPr b="1" i="0" lang="en-US" sz="5000" u="none" cap="none" strike="noStrike">
                  <a:solidFill>
                    <a:srgbClr val="FFFFFF"/>
                  </a:solidFill>
                  <a:latin typeface="Roboto Condensed"/>
                  <a:ea typeface="Roboto Condensed"/>
                  <a:cs typeface="Roboto Condensed"/>
                  <a:sym typeface="Roboto Condensed"/>
                </a:rPr>
                <a:t>Google Developers Console</a:t>
              </a:r>
              <a:endParaRPr/>
            </a:p>
            <a:p>
              <a:pPr indent="495300" lvl="0" marL="0" marR="0" rtl="0" algn="l">
                <a:lnSpc>
                  <a:spcPct val="100000"/>
                </a:lnSpc>
                <a:spcBef>
                  <a:spcPts val="0"/>
                </a:spcBef>
                <a:spcAft>
                  <a:spcPts val="0"/>
                </a:spcAft>
                <a:buClr>
                  <a:srgbClr val="8BE9BC"/>
                </a:buClr>
                <a:buFont typeface="Roboto"/>
                <a:buNone/>
              </a:pPr>
              <a:r>
                <a:rPr lang="en-US" sz="4000" u="sng">
                  <a:solidFill>
                    <a:schemeClr val="hlink"/>
                  </a:solidFill>
                  <a:latin typeface="Roboto"/>
                  <a:ea typeface="Roboto"/>
                  <a:cs typeface="Roboto"/>
                  <a:sym typeface="Roboto"/>
                  <a:hlinkClick r:id="rId4"/>
                </a:rPr>
                <a:t>console.developers.google.com</a:t>
              </a:r>
              <a:endParaRPr/>
            </a:p>
          </p:txBody>
        </p:sp>
      </p:grpSp>
      <p:grpSp>
        <p:nvGrpSpPr>
          <p:cNvPr id="165" name="Google Shape;165;p28"/>
          <p:cNvGrpSpPr/>
          <p:nvPr/>
        </p:nvGrpSpPr>
        <p:grpSpPr>
          <a:xfrm>
            <a:off x="-1609309" y="3867782"/>
            <a:ext cx="14084400" cy="1988700"/>
            <a:chOff x="0" y="-1"/>
            <a:chExt cx="14084400" cy="1988700"/>
          </a:xfrm>
        </p:grpSpPr>
        <p:sp>
          <p:nvSpPr>
            <p:cNvPr id="166" name="Google Shape;166;p28"/>
            <p:cNvSpPr/>
            <p:nvPr/>
          </p:nvSpPr>
          <p:spPr>
            <a:xfrm>
              <a:off x="0" y="-1"/>
              <a:ext cx="14084400" cy="1988700"/>
            </a:xfrm>
            <a:prstGeom prst="rect">
              <a:avLst/>
            </a:prstGeom>
            <a:solidFill>
              <a:srgbClr val="2A58B0"/>
            </a:solidFill>
            <a:ln>
              <a:noFill/>
            </a:ln>
            <a:effectLst>
              <a:outerShdw blurRad="177800" rotWithShape="0" dir="5400000" dist="127000">
                <a:srgbClr val="000000">
                  <a:alpha val="1451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68B53C"/>
                </a:buClr>
                <a:buFont typeface="Arial"/>
                <a:buNone/>
              </a:pPr>
              <a:r>
                <a:t/>
              </a:r>
              <a:endParaRPr b="0" i="0" sz="1400" u="none" cap="none" strike="noStrike">
                <a:solidFill>
                  <a:srgbClr val="68B53C"/>
                </a:solidFill>
                <a:latin typeface="Arial"/>
                <a:ea typeface="Arial"/>
                <a:cs typeface="Arial"/>
                <a:sym typeface="Arial"/>
              </a:endParaRPr>
            </a:p>
          </p:txBody>
        </p:sp>
        <p:sp>
          <p:nvSpPr>
            <p:cNvPr id="167" name="Google Shape;167;p28"/>
            <p:cNvSpPr/>
            <p:nvPr/>
          </p:nvSpPr>
          <p:spPr>
            <a:xfrm>
              <a:off x="2826269" y="21349"/>
              <a:ext cx="11197500" cy="1901100"/>
            </a:xfrm>
            <a:prstGeom prst="rect">
              <a:avLst/>
            </a:prstGeom>
            <a:noFill/>
            <a:ln>
              <a:noFill/>
            </a:ln>
          </p:spPr>
          <p:txBody>
            <a:bodyPr anchorCtr="0" anchor="ctr" bIns="0" lIns="0" spcFirstLastPara="1" rIns="0" wrap="square" tIns="0">
              <a:noAutofit/>
            </a:bodyPr>
            <a:lstStyle/>
            <a:p>
              <a:pPr indent="495300" lvl="0" marL="0" marR="0" rtl="0" algn="l">
                <a:lnSpc>
                  <a:spcPct val="100000"/>
                </a:lnSpc>
                <a:spcBef>
                  <a:spcPts val="0"/>
                </a:spcBef>
                <a:spcAft>
                  <a:spcPts val="0"/>
                </a:spcAft>
                <a:buClr>
                  <a:srgbClr val="FFFFFF"/>
                </a:buClr>
                <a:buFont typeface="Roboto Condensed"/>
                <a:buNone/>
              </a:pPr>
              <a:r>
                <a:rPr b="1" i="0" lang="en-US" sz="5000" u="none" cap="none" strike="noStrike">
                  <a:solidFill>
                    <a:srgbClr val="FFFFFF"/>
                  </a:solidFill>
                  <a:latin typeface="Roboto Condensed"/>
                  <a:ea typeface="Roboto Condensed"/>
                  <a:cs typeface="Roboto Condensed"/>
                  <a:sym typeface="Roboto Condensed"/>
                </a:rPr>
                <a:t>Install Google APIs Client Library</a:t>
              </a:r>
              <a:endParaRPr/>
            </a:p>
            <a:p>
              <a:pPr indent="495300" lvl="0" marL="0" rtl="0" algn="l">
                <a:spcBef>
                  <a:spcPts val="0"/>
                </a:spcBef>
                <a:spcAft>
                  <a:spcPts val="0"/>
                </a:spcAft>
                <a:buClr>
                  <a:srgbClr val="8BE9BC"/>
                </a:buClr>
                <a:buFont typeface="Roboto"/>
                <a:buNone/>
              </a:pPr>
              <a:r>
                <a:rPr lang="en-US" sz="4000" u="sng">
                  <a:solidFill>
                    <a:schemeClr val="hlink"/>
                  </a:solidFill>
                  <a:latin typeface="Roboto"/>
                  <a:ea typeface="Roboto"/>
                  <a:cs typeface="Roboto"/>
                  <a:sym typeface="Roboto"/>
                  <a:hlinkClick r:id="rId5"/>
                </a:rPr>
                <a:t>developers.google.com/discovery/libraries</a:t>
              </a:r>
              <a:endParaRPr/>
            </a:p>
          </p:txBody>
        </p:sp>
      </p:grpSp>
      <p:sp>
        <p:nvSpPr>
          <p:cNvPr id="168" name="Google Shape;168;p28"/>
          <p:cNvSpPr/>
          <p:nvPr/>
        </p:nvSpPr>
        <p:spPr>
          <a:xfrm>
            <a:off x="1202508" y="1943976"/>
            <a:ext cx="10833600" cy="11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616161"/>
              </a:buClr>
              <a:buFont typeface="Roboto"/>
              <a:buNone/>
            </a:pPr>
            <a:r>
              <a:rPr b="1" i="0" lang="en-US" sz="8000" u="none" cap="none" strike="noStrike">
                <a:solidFill>
                  <a:srgbClr val="616161"/>
                </a:solidFill>
                <a:latin typeface="Roboto"/>
                <a:ea typeface="Roboto"/>
                <a:cs typeface="Roboto"/>
                <a:sym typeface="Roboto"/>
              </a:rPr>
              <a:t>Ge</a:t>
            </a:r>
            <a:r>
              <a:rPr b="1" lang="en-US" sz="8000">
                <a:solidFill>
                  <a:srgbClr val="616161"/>
                </a:solidFill>
                <a:latin typeface="Roboto"/>
                <a:ea typeface="Roboto"/>
                <a:cs typeface="Roboto"/>
                <a:sym typeface="Roboto"/>
              </a:rPr>
              <a:t>tting started</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100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100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2" name="Shape 172"/>
        <p:cNvGrpSpPr/>
        <p:nvPr/>
      </p:nvGrpSpPr>
      <p:grpSpPr>
        <a:xfrm>
          <a:off x="0" y="0"/>
          <a:ext cx="0" cy="0"/>
          <a:chOff x="0" y="0"/>
          <a:chExt cx="0" cy="0"/>
        </a:xfrm>
      </p:grpSpPr>
      <p:sp>
        <p:nvSpPr>
          <p:cNvPr id="173" name="Google Shape;173;p29"/>
          <p:cNvSpPr/>
          <p:nvPr/>
        </p:nvSpPr>
        <p:spPr>
          <a:xfrm>
            <a:off x="1785300" y="1361200"/>
            <a:ext cx="11788200" cy="119244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A3A3A3"/>
              </a:buClr>
              <a:buFont typeface="Inconsolata"/>
              <a:buNone/>
            </a:pP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DRIVE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discovery</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build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'drive'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'v3'</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http</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HTTP</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SLIDES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discovery</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build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'slides'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'v1'</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http</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HTTP</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rsp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DRIVE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files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list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q</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"name='%s'"</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TMPLFILE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execute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'files'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chemeClr val="accent2"/>
                </a:solidFill>
                <a:latin typeface="Inconsolata"/>
                <a:ea typeface="Inconsolata"/>
                <a:cs typeface="Inconsolata"/>
                <a:sym typeface="Inconsolata"/>
              </a:rPr>
              <a:t>0</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DATA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'name'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'Google Slides API DEMO'</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print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 Copying template %r as %r'</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rsp</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'name'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DATA</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'name'</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DECK_ID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DRIVE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files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copy</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body</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DATA</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fileId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rsp</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execute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'id'</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print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 Grabbing title slide objects'</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slide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SLIDES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presentations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chemeClr val="accent1"/>
                </a:solidFill>
                <a:latin typeface="Inconsolata"/>
                <a:ea typeface="Inconsolata"/>
                <a:cs typeface="Inconsolata"/>
                <a:sym typeface="Inconsolata"/>
              </a:rPr>
              <a:t>get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presentationId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DECK_ID</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fields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'slides'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execute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chemeClr val="accent1"/>
                </a:solidFill>
                <a:latin typeface="Inconsolata"/>
                <a:ea typeface="Inconsolata"/>
                <a:cs typeface="Inconsolata"/>
                <a:sym typeface="Inconsolata"/>
              </a:rPr>
              <a:t>get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'slides'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chemeClr val="accent2"/>
                </a:solidFill>
                <a:latin typeface="Inconsolata"/>
                <a:ea typeface="Inconsolata"/>
                <a:cs typeface="Inconsolata"/>
                <a:sym typeface="Inconsolata"/>
              </a:rPr>
              <a:t>0</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obj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673AB7"/>
                </a:solidFill>
                <a:latin typeface="Inconsolata"/>
                <a:ea typeface="Inconsolata"/>
                <a:cs typeface="Inconsolata"/>
                <a:sym typeface="Inconsolata"/>
              </a:rPr>
              <a:t>None</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chemeClr val="accent1"/>
                </a:solidFill>
                <a:latin typeface="Inconsolata"/>
                <a:ea typeface="Inconsolata"/>
                <a:cs typeface="Inconsolata"/>
                <a:sym typeface="Inconsolata"/>
              </a:rPr>
              <a:t>for</a:t>
            </a:r>
            <a:r>
              <a:rPr b="0" i="0" lang="en-US" sz="2000" u="none" cap="none" strike="noStrike">
                <a:solidFill>
                  <a:srgbClr val="000000"/>
                </a:solidFill>
                <a:latin typeface="Inconsolata"/>
                <a:ea typeface="Inconsolata"/>
                <a:cs typeface="Inconsolata"/>
                <a:sym typeface="Inconsolata"/>
              </a:rPr>
              <a:t> obj in slide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'pageElements'</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chemeClr val="accent1"/>
                </a:solidFill>
                <a:latin typeface="Inconsolata"/>
                <a:ea typeface="Inconsolata"/>
                <a:cs typeface="Inconsolata"/>
                <a:sym typeface="Inconsolata"/>
              </a:rPr>
              <a:t>if</a:t>
            </a:r>
            <a:r>
              <a:rPr b="0" i="0" lang="en-US" sz="2000" u="none" cap="none" strike="noStrike">
                <a:solidFill>
                  <a:srgbClr val="000000"/>
                </a:solidFill>
                <a:latin typeface="Inconsolata"/>
                <a:ea typeface="Inconsolata"/>
                <a:cs typeface="Inconsolata"/>
                <a:sym typeface="Inconsolata"/>
              </a:rPr>
              <a:t> obj</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'shape'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'shapeType'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'RECTANGLE'</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chemeClr val="accent1"/>
                </a:solidFill>
                <a:latin typeface="Inconsolata"/>
                <a:ea typeface="Inconsolata"/>
                <a:cs typeface="Inconsolata"/>
                <a:sym typeface="Inconsolata"/>
              </a:rPr>
              <a:t>break</a:t>
            </a:r>
            <a:br>
              <a:rPr b="0" i="0" lang="en-US" sz="2000" u="none" cap="none" strike="noStrike">
                <a:solidFill>
                  <a:srgbClr val="000000"/>
                </a:solidFill>
                <a:latin typeface="Inconsolata"/>
                <a:ea typeface="Inconsolata"/>
                <a:cs typeface="Inconsolata"/>
                <a:sym typeface="Inconsolata"/>
              </a:rPr>
            </a:b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print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 Searching for icon file'</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rsp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DRIVE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files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list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q</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"name='%s'"</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IMG_FILE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execute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'files'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chemeClr val="accent2"/>
                </a:solidFill>
                <a:latin typeface="Inconsolata"/>
                <a:ea typeface="Inconsolata"/>
                <a:cs typeface="Inconsolata"/>
                <a:sym typeface="Inconsolata"/>
              </a:rPr>
              <a:t>0</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print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 - Found image %r'</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rsp</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'name'</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img_url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'%s&amp;access_token=%s'</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DRIVE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files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get_media</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fileId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rsp</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uri</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creds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access_token</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print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 Replacing placeholder text and icon'</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reqs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'replaceAllText'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'findText'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'{{NAME}}'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'replaceText'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'Hello World!'</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'createImage'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'url'</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img_url</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'elementProperties'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'pageObjectId'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slide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'objectId'</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'size'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obj</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'size'</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0E9D58"/>
                </a:solidFill>
                <a:latin typeface="Inconsolata"/>
                <a:ea typeface="Inconsolata"/>
                <a:cs typeface="Inconsolata"/>
                <a:sym typeface="Inconsolata"/>
              </a:rPr>
              <a:t>'transform'</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obj</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'transform'</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'deleteObject'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'objectId'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obj</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'objectId'</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SLIDES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presentations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batchUpdate</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body</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'requests'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reqs</a:t>
            </a:r>
            <a:r>
              <a:rPr b="0" i="0" lang="en-US" sz="2000" u="none" cap="none" strike="noStrike">
                <a:solidFill>
                  <a:srgbClr val="A3A3A3"/>
                </a:solidFill>
                <a:latin typeface="Inconsolata"/>
                <a:ea typeface="Inconsolata"/>
                <a:cs typeface="Inconsolata"/>
                <a:sym typeface="Inconsolata"/>
              </a:rPr>
              <a:t>},</a:t>
            </a:r>
            <a:br>
              <a:rPr b="0" i="0" lang="en-US" sz="2000" u="none" cap="none" strike="noStrike">
                <a:solidFill>
                  <a:srgbClr val="000000"/>
                </a:solidFill>
                <a:latin typeface="Inconsolata"/>
                <a:ea typeface="Inconsolata"/>
                <a:cs typeface="Inconsolata"/>
                <a:sym typeface="Inconsolata"/>
              </a:rPr>
            </a:br>
            <a:r>
              <a:rPr b="0" i="0" lang="en-US" sz="2000" u="none" cap="none" strike="noStrike">
                <a:solidFill>
                  <a:srgbClr val="000000"/>
                </a:solidFill>
                <a:latin typeface="Inconsolata"/>
                <a:ea typeface="Inconsolata"/>
                <a:cs typeface="Inconsolata"/>
                <a:sym typeface="Inconsolata"/>
              </a:rPr>
              <a:t>        presentationId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DECK_ID</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 fields</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E9D58"/>
                </a:solidFill>
                <a:latin typeface="Inconsolata"/>
                <a:ea typeface="Inconsolata"/>
                <a:cs typeface="Inconsolata"/>
                <a:sym typeface="Inconsolata"/>
              </a:rPr>
              <a:t>''</a:t>
            </a:r>
            <a:r>
              <a:rPr b="0" i="0" lang="en-US" sz="2000" u="none" cap="none" strike="noStrike">
                <a:solidFill>
                  <a:srgbClr val="A3A3A3"/>
                </a:solidFill>
                <a:latin typeface="Inconsolata"/>
                <a:ea typeface="Inconsolata"/>
                <a:cs typeface="Inconsolata"/>
                <a:sym typeface="Inconsolata"/>
              </a:rPr>
              <a:t>).</a:t>
            </a:r>
            <a:r>
              <a:rPr b="0" i="0" lang="en-US" sz="2000" u="none" cap="none" strike="noStrike">
                <a:solidFill>
                  <a:srgbClr val="000000"/>
                </a:solidFill>
                <a:latin typeface="Inconsolata"/>
                <a:ea typeface="Inconsolata"/>
                <a:cs typeface="Inconsolata"/>
                <a:sym typeface="Inconsolata"/>
              </a:rPr>
              <a:t>execute</a:t>
            </a:r>
            <a:r>
              <a:rPr b="0" i="0" lang="en-US" sz="2000" u="none" cap="none" strike="noStrike">
                <a:solidFill>
                  <a:srgbClr val="A3A3A3"/>
                </a:solidFill>
                <a:latin typeface="Inconsolata"/>
                <a:ea typeface="Inconsolata"/>
                <a:cs typeface="Inconsolata"/>
                <a:sym typeface="Inconsolata"/>
              </a:rPr>
              <a:t>()</a:t>
            </a:r>
            <a:endParaRPr/>
          </a:p>
        </p:txBody>
      </p:sp>
      <p:grpSp>
        <p:nvGrpSpPr>
          <p:cNvPr id="174" name="Google Shape;174;p29"/>
          <p:cNvGrpSpPr/>
          <p:nvPr/>
        </p:nvGrpSpPr>
        <p:grpSpPr>
          <a:xfrm>
            <a:off x="-1609309" y="9385407"/>
            <a:ext cx="14423369" cy="1988700"/>
            <a:chOff x="0" y="-1"/>
            <a:chExt cx="14423369" cy="1988700"/>
          </a:xfrm>
        </p:grpSpPr>
        <p:sp>
          <p:nvSpPr>
            <p:cNvPr id="175" name="Google Shape;175;p29"/>
            <p:cNvSpPr/>
            <p:nvPr/>
          </p:nvSpPr>
          <p:spPr>
            <a:xfrm>
              <a:off x="0" y="-1"/>
              <a:ext cx="14084400" cy="1988700"/>
            </a:xfrm>
            <a:prstGeom prst="rect">
              <a:avLst/>
            </a:prstGeom>
            <a:solidFill>
              <a:srgbClr val="2A58B0"/>
            </a:solidFill>
            <a:ln>
              <a:noFill/>
            </a:ln>
            <a:effectLst>
              <a:outerShdw blurRad="177800" rotWithShape="0" dir="5400000" dist="127000">
                <a:srgbClr val="000000">
                  <a:alpha val="1451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68B53C"/>
                </a:buClr>
                <a:buFont typeface="Arial"/>
                <a:buNone/>
              </a:pPr>
              <a:r>
                <a:t/>
              </a:r>
              <a:endParaRPr b="0" i="0" sz="1400" u="none" cap="none" strike="noStrike">
                <a:solidFill>
                  <a:srgbClr val="68B53C"/>
                </a:solidFill>
                <a:latin typeface="Arial"/>
                <a:ea typeface="Arial"/>
                <a:cs typeface="Arial"/>
                <a:sym typeface="Arial"/>
              </a:endParaRPr>
            </a:p>
          </p:txBody>
        </p:sp>
        <p:sp>
          <p:nvSpPr>
            <p:cNvPr id="176" name="Google Shape;176;p29"/>
            <p:cNvSpPr/>
            <p:nvPr/>
          </p:nvSpPr>
          <p:spPr>
            <a:xfrm>
              <a:off x="2826269" y="21349"/>
              <a:ext cx="11597100" cy="1901100"/>
            </a:xfrm>
            <a:prstGeom prst="rect">
              <a:avLst/>
            </a:prstGeom>
            <a:noFill/>
            <a:ln>
              <a:noFill/>
            </a:ln>
          </p:spPr>
          <p:txBody>
            <a:bodyPr anchorCtr="0" anchor="ctr" bIns="0" lIns="0" spcFirstLastPara="1" rIns="0" wrap="square" tIns="0">
              <a:noAutofit/>
            </a:bodyPr>
            <a:lstStyle/>
            <a:p>
              <a:pPr indent="495300" lvl="0" marL="0" marR="0" rtl="0" algn="l">
                <a:lnSpc>
                  <a:spcPct val="100000"/>
                </a:lnSpc>
                <a:spcBef>
                  <a:spcPts val="0"/>
                </a:spcBef>
                <a:spcAft>
                  <a:spcPts val="0"/>
                </a:spcAft>
                <a:buClr>
                  <a:srgbClr val="FFFFFF"/>
                </a:buClr>
                <a:buFont typeface="Roboto Condensed"/>
                <a:buNone/>
              </a:pPr>
              <a:r>
                <a:rPr b="1" lang="en-US" sz="5000">
                  <a:solidFill>
                    <a:srgbClr val="FFFFFF"/>
                  </a:solidFill>
                  <a:latin typeface="Roboto Condensed"/>
                  <a:ea typeface="Roboto Condensed"/>
                  <a:cs typeface="Roboto Condensed"/>
                  <a:sym typeface="Roboto Condensed"/>
                </a:rPr>
                <a:t>G Suite Dev Show developer video</a:t>
              </a:r>
              <a:endParaRPr/>
            </a:p>
            <a:p>
              <a:pPr indent="495300" lvl="0" marL="0" marR="0" rtl="0" algn="l">
                <a:lnSpc>
                  <a:spcPct val="100000"/>
                </a:lnSpc>
                <a:spcBef>
                  <a:spcPts val="0"/>
                </a:spcBef>
                <a:spcAft>
                  <a:spcPts val="0"/>
                </a:spcAft>
                <a:buClr>
                  <a:srgbClr val="ADE7C8"/>
                </a:buClr>
                <a:buFont typeface="Roboto"/>
                <a:buNone/>
              </a:pPr>
              <a:r>
                <a:rPr lang="en-US" sz="4000" u="sng">
                  <a:solidFill>
                    <a:schemeClr val="hlink"/>
                  </a:solidFill>
                  <a:latin typeface="Roboto"/>
                  <a:ea typeface="Roboto"/>
                  <a:cs typeface="Roboto"/>
                  <a:sym typeface="Roboto"/>
                  <a:hlinkClick r:id="rId3"/>
                </a:rPr>
                <a:t>goo.gl/o6EFwk</a:t>
              </a:r>
              <a:endParaRPr/>
            </a:p>
          </p:txBody>
        </p:sp>
      </p:grpSp>
      <p:grpSp>
        <p:nvGrpSpPr>
          <p:cNvPr id="177" name="Google Shape;177;p29"/>
          <p:cNvGrpSpPr/>
          <p:nvPr/>
        </p:nvGrpSpPr>
        <p:grpSpPr>
          <a:xfrm>
            <a:off x="-1609234" y="7092057"/>
            <a:ext cx="14423369" cy="1988700"/>
            <a:chOff x="0" y="-1"/>
            <a:chExt cx="14423369" cy="1988700"/>
          </a:xfrm>
        </p:grpSpPr>
        <p:sp>
          <p:nvSpPr>
            <p:cNvPr id="178" name="Google Shape;178;p29"/>
            <p:cNvSpPr/>
            <p:nvPr/>
          </p:nvSpPr>
          <p:spPr>
            <a:xfrm>
              <a:off x="0" y="-1"/>
              <a:ext cx="14084400" cy="1988700"/>
            </a:xfrm>
            <a:prstGeom prst="rect">
              <a:avLst/>
            </a:prstGeom>
            <a:solidFill>
              <a:srgbClr val="2A58B0"/>
            </a:solidFill>
            <a:ln>
              <a:noFill/>
            </a:ln>
            <a:effectLst>
              <a:outerShdw blurRad="177800" rotWithShape="0" dir="5400000" dist="127000">
                <a:srgbClr val="000000">
                  <a:alpha val="14510"/>
                </a:srgbClr>
              </a:outerShdw>
            </a:effectLst>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68B53C"/>
                </a:buClr>
                <a:buFont typeface="Arial"/>
                <a:buNone/>
              </a:pPr>
              <a:r>
                <a:t/>
              </a:r>
              <a:endParaRPr b="0" i="0" sz="1400" u="none" cap="none" strike="noStrike">
                <a:solidFill>
                  <a:srgbClr val="68B53C"/>
                </a:solidFill>
                <a:latin typeface="Arial"/>
                <a:ea typeface="Arial"/>
                <a:cs typeface="Arial"/>
                <a:sym typeface="Arial"/>
              </a:endParaRPr>
            </a:p>
          </p:txBody>
        </p:sp>
        <p:sp>
          <p:nvSpPr>
            <p:cNvPr id="179" name="Google Shape;179;p29"/>
            <p:cNvSpPr/>
            <p:nvPr/>
          </p:nvSpPr>
          <p:spPr>
            <a:xfrm>
              <a:off x="2826269" y="21349"/>
              <a:ext cx="11597100" cy="1901100"/>
            </a:xfrm>
            <a:prstGeom prst="rect">
              <a:avLst/>
            </a:prstGeom>
            <a:noFill/>
            <a:ln>
              <a:noFill/>
            </a:ln>
          </p:spPr>
          <p:txBody>
            <a:bodyPr anchorCtr="0" anchor="ctr" bIns="0" lIns="0" spcFirstLastPara="1" rIns="0" wrap="square" tIns="0">
              <a:noAutofit/>
            </a:bodyPr>
            <a:lstStyle/>
            <a:p>
              <a:pPr indent="495300" lvl="0" marL="0" marR="0" rtl="0" algn="l">
                <a:lnSpc>
                  <a:spcPct val="100000"/>
                </a:lnSpc>
                <a:spcBef>
                  <a:spcPts val="0"/>
                </a:spcBef>
                <a:spcAft>
                  <a:spcPts val="0"/>
                </a:spcAft>
                <a:buClr>
                  <a:srgbClr val="FFFFFF"/>
                </a:buClr>
                <a:buFont typeface="Roboto Condensed"/>
                <a:buNone/>
              </a:pPr>
              <a:r>
                <a:rPr b="1" lang="en-US" sz="5000">
                  <a:solidFill>
                    <a:srgbClr val="FFFFFF"/>
                  </a:solidFill>
                  <a:latin typeface="Roboto Condensed"/>
                  <a:ea typeface="Roboto Condensed"/>
                  <a:cs typeface="Roboto Condensed"/>
                  <a:sym typeface="Roboto Condensed"/>
                </a:rPr>
                <a:t>Python code</a:t>
              </a:r>
              <a:r>
                <a:rPr b="1" i="0" lang="en-US" sz="5000" u="none" cap="none" strike="noStrike">
                  <a:solidFill>
                    <a:srgbClr val="FFFFFF"/>
                  </a:solidFill>
                  <a:latin typeface="Roboto Condensed"/>
                  <a:ea typeface="Roboto Condensed"/>
                  <a:cs typeface="Roboto Condensed"/>
                  <a:sym typeface="Roboto Condensed"/>
                </a:rPr>
                <a:t> sample blog post</a:t>
              </a:r>
              <a:endParaRPr/>
            </a:p>
            <a:p>
              <a:pPr indent="495300" lvl="0" marL="0" marR="0" rtl="0" algn="l">
                <a:lnSpc>
                  <a:spcPct val="100000"/>
                </a:lnSpc>
                <a:spcBef>
                  <a:spcPts val="0"/>
                </a:spcBef>
                <a:spcAft>
                  <a:spcPts val="0"/>
                </a:spcAft>
                <a:buClr>
                  <a:srgbClr val="ADE7C8"/>
                </a:buClr>
                <a:buFont typeface="Roboto"/>
                <a:buNone/>
              </a:pPr>
              <a:r>
                <a:rPr lang="en-US" sz="4000" u="sng">
                  <a:solidFill>
                    <a:schemeClr val="hlink"/>
                  </a:solidFill>
                  <a:latin typeface="Roboto"/>
                  <a:ea typeface="Roboto"/>
                  <a:cs typeface="Roboto"/>
                  <a:sym typeface="Roboto"/>
                  <a:hlinkClick r:id="rId4"/>
                </a:rPr>
                <a:t>goo.gl/lMkRUX</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77"/>
                                        </p:tgtEl>
                                        <p:attrNameLst>
                                          <p:attrName>ppt_x</p:attrName>
                                        </p:attrNameLst>
                                      </p:cBhvr>
                                      <p:tavLst>
                                        <p:tav fmla="" tm="0">
                                          <p:val>
                                            <p:strVal val="#ppt_x"/>
                                          </p:val>
                                        </p:tav>
                                        <p:tav fmla="" tm="100000">
                                          <p:val>
                                            <p:strVal val="#ppt_x-1"/>
                                          </p:val>
                                        </p:tav>
                                      </p:tavLst>
                                    </p:anim>
                                    <p:set>
                                      <p:cBhvr>
                                        <p:cTn dur="1" fill="hold">
                                          <p:stCondLst>
                                            <p:cond delay="1000"/>
                                          </p:stCondLst>
                                        </p:cTn>
                                        <p:tgtEl>
                                          <p:spTgt spid="1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150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74"/>
                                        </p:tgtEl>
                                        <p:attrNameLst>
                                          <p:attrName>ppt_x</p:attrName>
                                        </p:attrNameLst>
                                      </p:cBhvr>
                                      <p:tavLst>
                                        <p:tav fmla="" tm="0">
                                          <p:val>
                                            <p:strVal val="#ppt_x"/>
                                          </p:val>
                                        </p:tav>
                                        <p:tav fmla="" tm="100000">
                                          <p:val>
                                            <p:strVal val="#ppt_x-1"/>
                                          </p:val>
                                        </p:tav>
                                      </p:tavLst>
                                    </p:anim>
                                    <p:set>
                                      <p:cBhvr>
                                        <p:cTn dur="1" fill="hold">
                                          <p:stCondLst>
                                            <p:cond delay="1000"/>
                                          </p:stCondLst>
                                        </p:cTn>
                                        <p:tgtEl>
                                          <p:spTgt spid="1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3" name="Shape 183"/>
        <p:cNvGrpSpPr/>
        <p:nvPr/>
      </p:nvGrpSpPr>
      <p:grpSpPr>
        <a:xfrm>
          <a:off x="0" y="0"/>
          <a:ext cx="0" cy="0"/>
          <a:chOff x="0" y="0"/>
          <a:chExt cx="0" cy="0"/>
        </a:xfrm>
      </p:grpSpPr>
      <p:pic>
        <p:nvPicPr>
          <p:cNvPr id="184" name="Google Shape;184;p30"/>
          <p:cNvPicPr preferRelativeResize="0"/>
          <p:nvPr/>
        </p:nvPicPr>
        <p:blipFill rotWithShape="1">
          <a:blip r:embed="rId3">
            <a:alphaModFix/>
          </a:blip>
          <a:srcRect b="0" l="0" r="21701" t="0"/>
          <a:stretch/>
        </p:blipFill>
        <p:spPr>
          <a:xfrm>
            <a:off x="822489" y="2283023"/>
            <a:ext cx="12874289" cy="9150103"/>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8" name="Shape 188"/>
        <p:cNvGrpSpPr/>
        <p:nvPr/>
      </p:nvGrpSpPr>
      <p:grpSpPr>
        <a:xfrm>
          <a:off x="0" y="0"/>
          <a:ext cx="0" cy="0"/>
          <a:chOff x="0" y="0"/>
          <a:chExt cx="0" cy="0"/>
        </a:xfrm>
      </p:grpSpPr>
      <p:sp>
        <p:nvSpPr>
          <p:cNvPr id="189" name="Google Shape;189;p31"/>
          <p:cNvSpPr/>
          <p:nvPr/>
        </p:nvSpPr>
        <p:spPr>
          <a:xfrm>
            <a:off x="1785300" y="1361200"/>
            <a:ext cx="17682000" cy="9980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A3A3A3"/>
              </a:buClr>
              <a:buFont typeface="Inconsolata"/>
              <a:buNone/>
            </a:pPr>
            <a:r>
              <a:rPr lang="en-US" sz="3600">
                <a:solidFill>
                  <a:srgbClr val="A3A3A3"/>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print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 Replacing placeholder text and icon'</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reqs </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'replaceAllText'</a:t>
            </a:r>
            <a:r>
              <a:rPr b="0" i="0" lang="en-US" sz="3600" u="none" cap="none" strike="noStrike">
                <a:solidFill>
                  <a:srgbClr val="A3A3A3"/>
                </a:solidFill>
                <a:latin typeface="Inconsolata"/>
                <a:ea typeface="Inconsolata"/>
                <a:cs typeface="Inconsolata"/>
                <a:sym typeface="Inconsolata"/>
              </a:rPr>
              <a:t>: {</a:t>
            </a:r>
            <a:endParaRPr sz="3600">
              <a:latin typeface="Inconsolata"/>
              <a:ea typeface="Inconsolata"/>
              <a:cs typeface="Inconsolata"/>
              <a:sym typeface="Inconsolata"/>
            </a:endParaRPr>
          </a:p>
          <a:p>
            <a:pPr indent="0" lvl="0" marL="0" marR="0" rtl="0" algn="l">
              <a:lnSpc>
                <a:spcPct val="100000"/>
              </a:lnSpc>
              <a:spcBef>
                <a:spcPts val="0"/>
              </a:spcBef>
              <a:spcAft>
                <a:spcPts val="0"/>
              </a:spcAft>
              <a:buClr>
                <a:srgbClr val="A3A3A3"/>
              </a:buClr>
              <a:buFont typeface="Inconsolata"/>
              <a:buNone/>
            </a:pPr>
            <a:r>
              <a:rPr lang="en-US" sz="3600">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'findText'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'{{NAME}}'</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'replaceText'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'Hello World!'</a:t>
            </a:r>
            <a:endParaRPr b="0" i="0" sz="3600" u="none" cap="none" strike="noStrike">
              <a:solidFill>
                <a:srgbClr val="0E9D58"/>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A3A3A3"/>
              </a:buClr>
              <a:buFont typeface="Inconsolata"/>
              <a:buNone/>
            </a:pPr>
            <a:r>
              <a:rPr lang="en-US" sz="3600">
                <a:solidFill>
                  <a:srgbClr val="A3A3A3"/>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'createImage'</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'url'</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img_url</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'elementProperties'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'pageObjectId'</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slide</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'objectId'</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'size'</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obj</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'size'</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0E9D58"/>
                </a:solidFill>
                <a:latin typeface="Inconsolata"/>
                <a:ea typeface="Inconsolata"/>
                <a:cs typeface="Inconsolata"/>
                <a:sym typeface="Inconsolata"/>
              </a:rPr>
              <a:t>'transform'</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obj</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'transform'</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'deleteObject'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'objectId'</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obj</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'objectId'</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SLIDES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presentations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batchUpdate</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body</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'requests'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reqs</a:t>
            </a:r>
            <a:r>
              <a:rPr b="0" i="0" lang="en-US" sz="3600" u="none" cap="none" strike="noStrike">
                <a:solidFill>
                  <a:srgbClr val="A3A3A3"/>
                </a:solidFill>
                <a:latin typeface="Inconsolata"/>
                <a:ea typeface="Inconsolata"/>
                <a:cs typeface="Inconsolata"/>
                <a:sym typeface="Inconsolata"/>
              </a:rPr>
              <a:t>},</a:t>
            </a:r>
            <a:br>
              <a:rPr b="0" i="0" lang="en-US" sz="3600" u="none" cap="none" strike="noStrike">
                <a:solidFill>
                  <a:srgbClr val="000000"/>
                </a:solidFill>
                <a:latin typeface="Inconsolata"/>
                <a:ea typeface="Inconsolata"/>
                <a:cs typeface="Inconsolata"/>
                <a:sym typeface="Inconsolata"/>
              </a:rPr>
            </a:br>
            <a:r>
              <a:rPr b="0" i="0" lang="en-US" sz="3600" u="none" cap="none" strike="noStrike">
                <a:solidFill>
                  <a:srgbClr val="000000"/>
                </a:solidFill>
                <a:latin typeface="Inconsolata"/>
                <a:ea typeface="Inconsolata"/>
                <a:cs typeface="Inconsolata"/>
                <a:sym typeface="Inconsolata"/>
              </a:rPr>
              <a:t>        presentationId</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DECK_ID</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 fields</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E9D58"/>
                </a:solidFill>
                <a:latin typeface="Inconsolata"/>
                <a:ea typeface="Inconsolata"/>
                <a:cs typeface="Inconsolata"/>
                <a:sym typeface="Inconsolata"/>
              </a:rPr>
              <a:t>''</a:t>
            </a:r>
            <a:r>
              <a:rPr b="0" i="0" lang="en-US" sz="3600" u="none" cap="none" strike="noStrike">
                <a:solidFill>
                  <a:srgbClr val="A3A3A3"/>
                </a:solidFill>
                <a:latin typeface="Inconsolata"/>
                <a:ea typeface="Inconsolata"/>
                <a:cs typeface="Inconsolata"/>
                <a:sym typeface="Inconsolata"/>
              </a:rPr>
              <a:t>).</a:t>
            </a:r>
            <a:r>
              <a:rPr b="0" i="0" lang="en-US" sz="3600" u="none" cap="none" strike="noStrike">
                <a:solidFill>
                  <a:srgbClr val="000000"/>
                </a:solidFill>
                <a:latin typeface="Inconsolata"/>
                <a:ea typeface="Inconsolata"/>
                <a:cs typeface="Inconsolata"/>
                <a:sym typeface="Inconsolata"/>
              </a:rPr>
              <a:t>execute</a:t>
            </a:r>
            <a:r>
              <a:rPr b="0" i="0" lang="en-US" sz="3600" u="none" cap="none" strike="noStrike">
                <a:solidFill>
                  <a:srgbClr val="A3A3A3"/>
                </a:solidFill>
                <a:latin typeface="Inconsolata"/>
                <a:ea typeface="Inconsolata"/>
                <a:cs typeface="Inconsolata"/>
                <a:sym typeface="Inconsolata"/>
              </a:rPr>
              <a:t>()</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ogle">
  <a:themeElements>
    <a:clrScheme name="Google">
      <a:dk1>
        <a:srgbClr val="4285F4"/>
      </a:dk1>
      <a:lt1>
        <a:srgbClr val="FFFFFF"/>
      </a:lt1>
      <a:dk2>
        <a:srgbClr val="666666"/>
      </a:dk2>
      <a:lt2>
        <a:srgbClr val="BDBDBD"/>
      </a:lt2>
      <a:accent1>
        <a:srgbClr val="0277BD"/>
      </a:accent1>
      <a:accent2>
        <a:srgbClr val="34A853"/>
      </a:accent2>
      <a:accent3>
        <a:srgbClr val="EA4335"/>
      </a:accent3>
      <a:accent4>
        <a:srgbClr val="FF9800"/>
      </a:accent4>
      <a:accent5>
        <a:srgbClr val="4FC3F7"/>
      </a:accent5>
      <a:accent6>
        <a:srgbClr val="FBBC05"/>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