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Ubuntu Light"/>
      <p:regular r:id="rId28"/>
      <p:bold r:id="rId29"/>
      <p:italic r:id="rId30"/>
      <p:boldItalic r:id="rId31"/>
    </p:embeddedFont>
    <p:embeddedFont>
      <p:font typeface="Roboto Slab Light"/>
      <p:regular r:id="rId32"/>
      <p:bold r:id="rId33"/>
    </p:embeddedFont>
    <p:embeddedFont>
      <p:font typeface="Arvo"/>
      <p:regular r:id="rId34"/>
      <p:bold r:id="rId35"/>
      <p:italic r:id="rId36"/>
      <p:boldItalic r:id="rId37"/>
    </p:embeddedFont>
    <p:embeddedFont>
      <p:font typeface="Fira Sans Condensed Medium"/>
      <p:regular r:id="rId38"/>
      <p:bold r:id="rId39"/>
      <p:italic r:id="rId40"/>
      <p:boldItalic r:id="rId41"/>
    </p:embeddedFont>
    <p:embeddedFont>
      <p:font typeface="Bodoni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Medium-italic.fntdata"/><Relationship Id="rId20" Type="http://schemas.openxmlformats.org/officeDocument/2006/relationships/slide" Target="slides/slide15.xml"/><Relationship Id="rId42" Type="http://schemas.openxmlformats.org/officeDocument/2006/relationships/font" Target="fonts/Bodoni-regular.fntdata"/><Relationship Id="rId41" Type="http://schemas.openxmlformats.org/officeDocument/2006/relationships/font" Target="fonts/FiraSansCondensedMedium-boldItalic.fntdata"/><Relationship Id="rId22" Type="http://schemas.openxmlformats.org/officeDocument/2006/relationships/slide" Target="slides/slide17.xml"/><Relationship Id="rId44" Type="http://schemas.openxmlformats.org/officeDocument/2006/relationships/font" Target="fonts/Bodoni-italic.fntdata"/><Relationship Id="rId21" Type="http://schemas.openxmlformats.org/officeDocument/2006/relationships/slide" Target="slides/slide16.xml"/><Relationship Id="rId43" Type="http://schemas.openxmlformats.org/officeDocument/2006/relationships/font" Target="fonts/Bodoni-bold.fntdata"/><Relationship Id="rId24" Type="http://schemas.openxmlformats.org/officeDocument/2006/relationships/font" Target="fonts/Ubuntu-regular.fntdata"/><Relationship Id="rId23" Type="http://schemas.openxmlformats.org/officeDocument/2006/relationships/slide" Target="slides/slide18.xml"/><Relationship Id="rId45" Type="http://schemas.openxmlformats.org/officeDocument/2006/relationships/font" Target="fonts/Bodoni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UbuntuLight-regular.fntdata"/><Relationship Id="rId27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Light-boldItalic.fntdata"/><Relationship Id="rId30" Type="http://schemas.openxmlformats.org/officeDocument/2006/relationships/font" Target="fonts/UbuntuLight-italic.fntdata"/><Relationship Id="rId11" Type="http://schemas.openxmlformats.org/officeDocument/2006/relationships/slide" Target="slides/slide6.xml"/><Relationship Id="rId33" Type="http://schemas.openxmlformats.org/officeDocument/2006/relationships/font" Target="fonts/RobotoSlab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SlabLight-regular.fntdata"/><Relationship Id="rId13" Type="http://schemas.openxmlformats.org/officeDocument/2006/relationships/slide" Target="slides/slide8.xml"/><Relationship Id="rId35" Type="http://schemas.openxmlformats.org/officeDocument/2006/relationships/font" Target="fonts/Arvo-bold.fntdata"/><Relationship Id="rId12" Type="http://schemas.openxmlformats.org/officeDocument/2006/relationships/slide" Target="slides/slide7.xml"/><Relationship Id="rId34" Type="http://schemas.openxmlformats.org/officeDocument/2006/relationships/font" Target="fonts/Arvo-regular.fntdata"/><Relationship Id="rId15" Type="http://schemas.openxmlformats.org/officeDocument/2006/relationships/slide" Target="slides/slide10.xml"/><Relationship Id="rId37" Type="http://schemas.openxmlformats.org/officeDocument/2006/relationships/font" Target="fonts/Arvo-boldItalic.fntdata"/><Relationship Id="rId14" Type="http://schemas.openxmlformats.org/officeDocument/2006/relationships/slide" Target="slides/slide9.xml"/><Relationship Id="rId36" Type="http://schemas.openxmlformats.org/officeDocument/2006/relationships/font" Target="fonts/Arvo-italic.fntdata"/><Relationship Id="rId17" Type="http://schemas.openxmlformats.org/officeDocument/2006/relationships/slide" Target="slides/slide12.xml"/><Relationship Id="rId39" Type="http://schemas.openxmlformats.org/officeDocument/2006/relationships/font" Target="fonts/FiraSansCondensedMedium-bold.fntdata"/><Relationship Id="rId16" Type="http://schemas.openxmlformats.org/officeDocument/2006/relationships/slide" Target="slides/slide11.xml"/><Relationship Id="rId38" Type="http://schemas.openxmlformats.org/officeDocument/2006/relationships/font" Target="fonts/FiraSansCondensed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1c6c70ec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41c6c70e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1c6c70ec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1c6c70e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1c6c70ec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1c6c70ec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1c6c70e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1c6c70e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1c6c70ec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1c6c70ec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06d26ba6c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06d26ba6c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06d26ba6c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06d26ba6c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606d26ba6c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606d26ba6c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06d26ba6c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06d26ba6c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06d26ba6c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06d26ba6c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06d26ba6c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06d26ba6c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06d26ba6c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06d26ba6c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06d26ba6c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06d26ba6c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06d26ba6c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06d26ba6c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1c6c70e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1c6c70e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1c6c70e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1c6c70e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1c6c70ec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1c6c70ec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slide" type="title">
  <p:cSld name="TITLE">
    <p:bg>
      <p:bgPr>
        <a:solidFill>
          <a:srgbClr val="6D45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5563" y="0"/>
            <a:ext cx="5151058" cy="5143506"/>
          </a:xfrm>
          <a:custGeom>
            <a:rect b="b" l="l" r="r" t="t"/>
            <a:pathLst>
              <a:path extrusionOk="0" h="62655" w="62747">
                <a:moveTo>
                  <a:pt x="31327" y="1"/>
                </a:moveTo>
                <a:cubicBezTo>
                  <a:pt x="14062" y="1"/>
                  <a:pt x="0" y="13970"/>
                  <a:pt x="0" y="31328"/>
                </a:cubicBezTo>
                <a:cubicBezTo>
                  <a:pt x="0" y="48593"/>
                  <a:pt x="14062" y="62655"/>
                  <a:pt x="31327" y="62655"/>
                </a:cubicBezTo>
                <a:cubicBezTo>
                  <a:pt x="48685" y="62655"/>
                  <a:pt x="62747" y="48593"/>
                  <a:pt x="62747" y="31328"/>
                </a:cubicBezTo>
                <a:cubicBezTo>
                  <a:pt x="62747" y="13970"/>
                  <a:pt x="48685" y="1"/>
                  <a:pt x="31327" y="1"/>
                </a:cubicBezTo>
                <a:close/>
              </a:path>
            </a:pathLst>
          </a:custGeom>
          <a:solidFill>
            <a:srgbClr val="372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138157" y="2658608"/>
            <a:ext cx="1917323" cy="1917323"/>
          </a:xfrm>
          <a:custGeom>
            <a:rect b="b" l="l" r="r" t="t"/>
            <a:pathLst>
              <a:path extrusionOk="0" h="23140" w="23140">
                <a:moveTo>
                  <a:pt x="11570" y="1"/>
                </a:moveTo>
                <a:cubicBezTo>
                  <a:pt x="5255" y="1"/>
                  <a:pt x="0" y="5162"/>
                  <a:pt x="0" y="11570"/>
                </a:cubicBezTo>
                <a:cubicBezTo>
                  <a:pt x="0" y="17886"/>
                  <a:pt x="5255" y="23140"/>
                  <a:pt x="11570" y="23140"/>
                </a:cubicBezTo>
                <a:cubicBezTo>
                  <a:pt x="17978" y="23140"/>
                  <a:pt x="23140" y="17886"/>
                  <a:pt x="23140" y="11570"/>
                </a:cubicBezTo>
                <a:cubicBezTo>
                  <a:pt x="23140" y="5162"/>
                  <a:pt x="17978" y="1"/>
                  <a:pt x="11570" y="1"/>
                </a:cubicBezTo>
                <a:close/>
              </a:path>
            </a:pathLst>
          </a:custGeom>
          <a:solidFill>
            <a:srgbClr val="372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086785" y="3071569"/>
            <a:ext cx="1946903" cy="1946820"/>
          </a:xfrm>
          <a:custGeom>
            <a:rect b="b" l="l" r="r" t="t"/>
            <a:pathLst>
              <a:path extrusionOk="0" h="23496" w="23497">
                <a:moveTo>
                  <a:pt x="11748" y="0"/>
                </a:moveTo>
                <a:cubicBezTo>
                  <a:pt x="5248" y="0"/>
                  <a:pt x="1" y="5248"/>
                  <a:pt x="1" y="11748"/>
                </a:cubicBezTo>
                <a:cubicBezTo>
                  <a:pt x="1" y="11834"/>
                  <a:pt x="86" y="11926"/>
                  <a:pt x="179" y="11926"/>
                </a:cubicBezTo>
                <a:cubicBezTo>
                  <a:pt x="264" y="11926"/>
                  <a:pt x="357" y="11834"/>
                  <a:pt x="357" y="11748"/>
                </a:cubicBezTo>
                <a:cubicBezTo>
                  <a:pt x="357" y="5426"/>
                  <a:pt x="5426" y="356"/>
                  <a:pt x="11748" y="356"/>
                </a:cubicBezTo>
                <a:cubicBezTo>
                  <a:pt x="17978" y="356"/>
                  <a:pt x="23140" y="5426"/>
                  <a:pt x="23140" y="11748"/>
                </a:cubicBezTo>
                <a:cubicBezTo>
                  <a:pt x="23140" y="17978"/>
                  <a:pt x="17978" y="23140"/>
                  <a:pt x="11748" y="23140"/>
                </a:cubicBezTo>
                <a:cubicBezTo>
                  <a:pt x="11656" y="23140"/>
                  <a:pt x="11570" y="23225"/>
                  <a:pt x="11570" y="23318"/>
                </a:cubicBezTo>
                <a:cubicBezTo>
                  <a:pt x="11570" y="23403"/>
                  <a:pt x="11656" y="23496"/>
                  <a:pt x="11748" y="23496"/>
                </a:cubicBezTo>
                <a:cubicBezTo>
                  <a:pt x="18242" y="23496"/>
                  <a:pt x="23496" y="18156"/>
                  <a:pt x="23496" y="11748"/>
                </a:cubicBezTo>
                <a:cubicBezTo>
                  <a:pt x="23496" y="5248"/>
                  <a:pt x="18242" y="0"/>
                  <a:pt x="11748" y="0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63769" y="3248552"/>
            <a:ext cx="1592935" cy="1592853"/>
          </a:xfrm>
          <a:custGeom>
            <a:rect b="b" l="l" r="r" t="t"/>
            <a:pathLst>
              <a:path extrusionOk="0" h="19224" w="19225">
                <a:moveTo>
                  <a:pt x="9612" y="356"/>
                </a:moveTo>
                <a:cubicBezTo>
                  <a:pt x="14682" y="356"/>
                  <a:pt x="18868" y="4450"/>
                  <a:pt x="18868" y="9612"/>
                </a:cubicBezTo>
                <a:cubicBezTo>
                  <a:pt x="18868" y="14681"/>
                  <a:pt x="14682" y="18868"/>
                  <a:pt x="9612" y="18868"/>
                </a:cubicBezTo>
                <a:cubicBezTo>
                  <a:pt x="4451" y="18868"/>
                  <a:pt x="357" y="14681"/>
                  <a:pt x="357" y="9612"/>
                </a:cubicBezTo>
                <a:cubicBezTo>
                  <a:pt x="357" y="4450"/>
                  <a:pt x="4451" y="356"/>
                  <a:pt x="9612" y="356"/>
                </a:cubicBezTo>
                <a:close/>
                <a:moveTo>
                  <a:pt x="9612" y="0"/>
                </a:moveTo>
                <a:cubicBezTo>
                  <a:pt x="4273" y="0"/>
                  <a:pt x="1" y="4272"/>
                  <a:pt x="1" y="9612"/>
                </a:cubicBezTo>
                <a:cubicBezTo>
                  <a:pt x="1" y="14859"/>
                  <a:pt x="4273" y="19224"/>
                  <a:pt x="9612" y="19224"/>
                </a:cubicBezTo>
                <a:cubicBezTo>
                  <a:pt x="14860" y="19224"/>
                  <a:pt x="19224" y="14859"/>
                  <a:pt x="19224" y="9612"/>
                </a:cubicBezTo>
                <a:cubicBezTo>
                  <a:pt x="19224" y="4272"/>
                  <a:pt x="14860" y="0"/>
                  <a:pt x="9612" y="0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440752" y="3425536"/>
            <a:ext cx="1238968" cy="1238885"/>
          </a:xfrm>
          <a:custGeom>
            <a:rect b="b" l="l" r="r" t="t"/>
            <a:pathLst>
              <a:path extrusionOk="0" h="14952" w="14953">
                <a:moveTo>
                  <a:pt x="7476" y="356"/>
                </a:moveTo>
                <a:cubicBezTo>
                  <a:pt x="11392" y="356"/>
                  <a:pt x="14596" y="3560"/>
                  <a:pt x="14596" y="7476"/>
                </a:cubicBezTo>
                <a:cubicBezTo>
                  <a:pt x="14596" y="11392"/>
                  <a:pt x="11392" y="14596"/>
                  <a:pt x="7476" y="14596"/>
                </a:cubicBezTo>
                <a:cubicBezTo>
                  <a:pt x="3561" y="14596"/>
                  <a:pt x="357" y="11392"/>
                  <a:pt x="357" y="7476"/>
                </a:cubicBezTo>
                <a:cubicBezTo>
                  <a:pt x="357" y="3560"/>
                  <a:pt x="3561" y="356"/>
                  <a:pt x="7476" y="356"/>
                </a:cubicBezTo>
                <a:close/>
                <a:moveTo>
                  <a:pt x="7476" y="0"/>
                </a:moveTo>
                <a:cubicBezTo>
                  <a:pt x="3383" y="0"/>
                  <a:pt x="1" y="3290"/>
                  <a:pt x="1" y="7476"/>
                </a:cubicBezTo>
                <a:cubicBezTo>
                  <a:pt x="1" y="11570"/>
                  <a:pt x="3383" y="14952"/>
                  <a:pt x="7476" y="14952"/>
                </a:cubicBezTo>
                <a:cubicBezTo>
                  <a:pt x="11570" y="14952"/>
                  <a:pt x="14952" y="11570"/>
                  <a:pt x="14952" y="7476"/>
                </a:cubicBezTo>
                <a:cubicBezTo>
                  <a:pt x="14952" y="3290"/>
                  <a:pt x="11570" y="0"/>
                  <a:pt x="7476" y="0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617735" y="3602519"/>
            <a:ext cx="885001" cy="877295"/>
          </a:xfrm>
          <a:custGeom>
            <a:rect b="b" l="l" r="r" t="t"/>
            <a:pathLst>
              <a:path extrusionOk="0" h="10588" w="10681">
                <a:moveTo>
                  <a:pt x="5340" y="356"/>
                </a:moveTo>
                <a:cubicBezTo>
                  <a:pt x="8010" y="356"/>
                  <a:pt x="10324" y="2578"/>
                  <a:pt x="10324" y="5340"/>
                </a:cubicBezTo>
                <a:cubicBezTo>
                  <a:pt x="10324" y="8010"/>
                  <a:pt x="8010" y="10231"/>
                  <a:pt x="5340" y="10231"/>
                </a:cubicBezTo>
                <a:cubicBezTo>
                  <a:pt x="2578" y="10231"/>
                  <a:pt x="357" y="8010"/>
                  <a:pt x="357" y="5340"/>
                </a:cubicBezTo>
                <a:cubicBezTo>
                  <a:pt x="357" y="2578"/>
                  <a:pt x="2578" y="356"/>
                  <a:pt x="5340" y="356"/>
                </a:cubicBezTo>
                <a:close/>
                <a:moveTo>
                  <a:pt x="5340" y="0"/>
                </a:moveTo>
                <a:cubicBezTo>
                  <a:pt x="2400" y="0"/>
                  <a:pt x="1" y="2400"/>
                  <a:pt x="1" y="5340"/>
                </a:cubicBezTo>
                <a:cubicBezTo>
                  <a:pt x="1" y="8274"/>
                  <a:pt x="2400" y="10587"/>
                  <a:pt x="5340" y="10587"/>
                </a:cubicBezTo>
                <a:cubicBezTo>
                  <a:pt x="8274" y="10587"/>
                  <a:pt x="10680" y="8274"/>
                  <a:pt x="10680" y="5340"/>
                </a:cubicBezTo>
                <a:cubicBezTo>
                  <a:pt x="10680" y="2400"/>
                  <a:pt x="8274" y="0"/>
                  <a:pt x="5340" y="0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94718" y="3779502"/>
            <a:ext cx="523328" cy="523328"/>
          </a:xfrm>
          <a:custGeom>
            <a:rect b="b" l="l" r="r" t="t"/>
            <a:pathLst>
              <a:path extrusionOk="0" h="6316" w="6316">
                <a:moveTo>
                  <a:pt x="3204" y="356"/>
                </a:moveTo>
                <a:cubicBezTo>
                  <a:pt x="4714" y="356"/>
                  <a:pt x="5960" y="1602"/>
                  <a:pt x="5960" y="3204"/>
                </a:cubicBezTo>
                <a:cubicBezTo>
                  <a:pt x="5960" y="4714"/>
                  <a:pt x="4714" y="5960"/>
                  <a:pt x="3204" y="5960"/>
                </a:cubicBezTo>
                <a:cubicBezTo>
                  <a:pt x="1603" y="5960"/>
                  <a:pt x="357" y="4714"/>
                  <a:pt x="357" y="3204"/>
                </a:cubicBezTo>
                <a:cubicBezTo>
                  <a:pt x="357" y="1602"/>
                  <a:pt x="1603" y="356"/>
                  <a:pt x="3204" y="356"/>
                </a:cubicBezTo>
                <a:close/>
                <a:moveTo>
                  <a:pt x="3204" y="0"/>
                </a:moveTo>
                <a:cubicBezTo>
                  <a:pt x="1425" y="0"/>
                  <a:pt x="1" y="1424"/>
                  <a:pt x="1" y="3204"/>
                </a:cubicBezTo>
                <a:cubicBezTo>
                  <a:pt x="1" y="4892"/>
                  <a:pt x="1425" y="6316"/>
                  <a:pt x="3204" y="6316"/>
                </a:cubicBezTo>
                <a:cubicBezTo>
                  <a:pt x="4892" y="6316"/>
                  <a:pt x="6316" y="4892"/>
                  <a:pt x="6316" y="3204"/>
                </a:cubicBezTo>
                <a:cubicBezTo>
                  <a:pt x="6316" y="1424"/>
                  <a:pt x="4892" y="0"/>
                  <a:pt x="3204" y="0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975922" y="-62759"/>
            <a:ext cx="479662" cy="457291"/>
          </a:xfrm>
          <a:custGeom>
            <a:rect b="b" l="l" r="r" t="t"/>
            <a:pathLst>
              <a:path extrusionOk="0" h="5519" w="5789">
                <a:moveTo>
                  <a:pt x="3560" y="1"/>
                </a:moveTo>
                <a:cubicBezTo>
                  <a:pt x="3026" y="1"/>
                  <a:pt x="2492" y="179"/>
                  <a:pt x="2136" y="535"/>
                </a:cubicBezTo>
                <a:lnTo>
                  <a:pt x="93" y="2671"/>
                </a:lnTo>
                <a:cubicBezTo>
                  <a:pt x="0" y="2671"/>
                  <a:pt x="0" y="2849"/>
                  <a:pt x="93" y="2849"/>
                </a:cubicBezTo>
                <a:cubicBezTo>
                  <a:pt x="93" y="2895"/>
                  <a:pt x="137" y="2918"/>
                  <a:pt x="182" y="2918"/>
                </a:cubicBezTo>
                <a:cubicBezTo>
                  <a:pt x="226" y="2918"/>
                  <a:pt x="271" y="2895"/>
                  <a:pt x="271" y="2849"/>
                </a:cubicBezTo>
                <a:lnTo>
                  <a:pt x="2407" y="806"/>
                </a:lnTo>
                <a:cubicBezTo>
                  <a:pt x="2670" y="535"/>
                  <a:pt x="3119" y="357"/>
                  <a:pt x="3560" y="357"/>
                </a:cubicBezTo>
                <a:cubicBezTo>
                  <a:pt x="4009" y="357"/>
                  <a:pt x="4450" y="535"/>
                  <a:pt x="4721" y="806"/>
                </a:cubicBezTo>
                <a:cubicBezTo>
                  <a:pt x="5340" y="1425"/>
                  <a:pt x="5340" y="2493"/>
                  <a:pt x="4721" y="3119"/>
                </a:cubicBezTo>
                <a:lnTo>
                  <a:pt x="2670" y="5255"/>
                </a:lnTo>
                <a:cubicBezTo>
                  <a:pt x="2585" y="5255"/>
                  <a:pt x="2585" y="5433"/>
                  <a:pt x="2670" y="5433"/>
                </a:cubicBezTo>
                <a:cubicBezTo>
                  <a:pt x="2670" y="5519"/>
                  <a:pt x="2763" y="5519"/>
                  <a:pt x="2763" y="5519"/>
                </a:cubicBezTo>
                <a:cubicBezTo>
                  <a:pt x="2848" y="5519"/>
                  <a:pt x="2848" y="5519"/>
                  <a:pt x="2941" y="5433"/>
                </a:cubicBezTo>
                <a:lnTo>
                  <a:pt x="4984" y="3383"/>
                </a:lnTo>
                <a:cubicBezTo>
                  <a:pt x="5789" y="2585"/>
                  <a:pt x="5789" y="1340"/>
                  <a:pt x="4984" y="535"/>
                </a:cubicBezTo>
                <a:cubicBezTo>
                  <a:pt x="4628" y="179"/>
                  <a:pt x="4094" y="1"/>
                  <a:pt x="3560" y="1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31449" y="3810740"/>
            <a:ext cx="464333" cy="462593"/>
          </a:xfrm>
          <a:custGeom>
            <a:rect b="b" l="l" r="r" t="t"/>
            <a:pathLst>
              <a:path extrusionOk="0" h="5583" w="5604">
                <a:moveTo>
                  <a:pt x="2802" y="1"/>
                </a:moveTo>
                <a:cubicBezTo>
                  <a:pt x="2757" y="1"/>
                  <a:pt x="2713" y="22"/>
                  <a:pt x="2670" y="65"/>
                </a:cubicBezTo>
                <a:lnTo>
                  <a:pt x="620" y="2115"/>
                </a:lnTo>
                <a:cubicBezTo>
                  <a:pt x="264" y="2557"/>
                  <a:pt x="0" y="3005"/>
                  <a:pt x="0" y="3539"/>
                </a:cubicBezTo>
                <a:cubicBezTo>
                  <a:pt x="0" y="4073"/>
                  <a:pt x="264" y="4607"/>
                  <a:pt x="620" y="4963"/>
                </a:cubicBezTo>
                <a:cubicBezTo>
                  <a:pt x="976" y="5405"/>
                  <a:pt x="1510" y="5583"/>
                  <a:pt x="2044" y="5583"/>
                </a:cubicBezTo>
                <a:cubicBezTo>
                  <a:pt x="2578" y="5583"/>
                  <a:pt x="3026" y="5405"/>
                  <a:pt x="3467" y="4963"/>
                </a:cubicBezTo>
                <a:lnTo>
                  <a:pt x="5518" y="2913"/>
                </a:lnTo>
                <a:cubicBezTo>
                  <a:pt x="5603" y="2827"/>
                  <a:pt x="5603" y="2735"/>
                  <a:pt x="5518" y="2649"/>
                </a:cubicBezTo>
                <a:cubicBezTo>
                  <a:pt x="5472" y="2603"/>
                  <a:pt x="5427" y="2580"/>
                  <a:pt x="5383" y="2580"/>
                </a:cubicBezTo>
                <a:cubicBezTo>
                  <a:pt x="5338" y="2580"/>
                  <a:pt x="5294" y="2603"/>
                  <a:pt x="5247" y="2649"/>
                </a:cubicBezTo>
                <a:lnTo>
                  <a:pt x="3204" y="4785"/>
                </a:lnTo>
                <a:cubicBezTo>
                  <a:pt x="2891" y="5095"/>
                  <a:pt x="2467" y="5250"/>
                  <a:pt x="2044" y="5250"/>
                </a:cubicBezTo>
                <a:cubicBezTo>
                  <a:pt x="1622" y="5250"/>
                  <a:pt x="1200" y="5095"/>
                  <a:pt x="890" y="4785"/>
                </a:cubicBezTo>
                <a:cubicBezTo>
                  <a:pt x="534" y="4429"/>
                  <a:pt x="356" y="3981"/>
                  <a:pt x="356" y="3539"/>
                </a:cubicBezTo>
                <a:cubicBezTo>
                  <a:pt x="356" y="3091"/>
                  <a:pt x="534" y="2735"/>
                  <a:pt x="890" y="2379"/>
                </a:cubicBezTo>
                <a:lnTo>
                  <a:pt x="2934" y="335"/>
                </a:lnTo>
                <a:cubicBezTo>
                  <a:pt x="3026" y="243"/>
                  <a:pt x="3026" y="157"/>
                  <a:pt x="2934" y="65"/>
                </a:cubicBezTo>
                <a:cubicBezTo>
                  <a:pt x="2891" y="22"/>
                  <a:pt x="2846" y="1"/>
                  <a:pt x="2802" y="1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253241" y="593886"/>
            <a:ext cx="516285" cy="523328"/>
          </a:xfrm>
          <a:custGeom>
            <a:rect b="b" l="l" r="r" t="t"/>
            <a:pathLst>
              <a:path extrusionOk="0" h="6316" w="6231">
                <a:moveTo>
                  <a:pt x="3119" y="0"/>
                </a:moveTo>
                <a:cubicBezTo>
                  <a:pt x="1425" y="0"/>
                  <a:pt x="1" y="1424"/>
                  <a:pt x="1" y="3112"/>
                </a:cubicBezTo>
                <a:cubicBezTo>
                  <a:pt x="1" y="3204"/>
                  <a:pt x="93" y="3290"/>
                  <a:pt x="179" y="3290"/>
                </a:cubicBezTo>
                <a:cubicBezTo>
                  <a:pt x="271" y="3290"/>
                  <a:pt x="357" y="3204"/>
                  <a:pt x="357" y="3112"/>
                </a:cubicBezTo>
                <a:cubicBezTo>
                  <a:pt x="357" y="1602"/>
                  <a:pt x="1603" y="356"/>
                  <a:pt x="3119" y="356"/>
                </a:cubicBezTo>
                <a:cubicBezTo>
                  <a:pt x="4628" y="356"/>
                  <a:pt x="5874" y="1602"/>
                  <a:pt x="5874" y="3112"/>
                </a:cubicBezTo>
                <a:cubicBezTo>
                  <a:pt x="5874" y="4714"/>
                  <a:pt x="4628" y="5960"/>
                  <a:pt x="3119" y="5960"/>
                </a:cubicBezTo>
                <a:cubicBezTo>
                  <a:pt x="3026" y="5960"/>
                  <a:pt x="2941" y="6052"/>
                  <a:pt x="2941" y="6138"/>
                </a:cubicBezTo>
                <a:cubicBezTo>
                  <a:pt x="2941" y="6230"/>
                  <a:pt x="3026" y="6316"/>
                  <a:pt x="3119" y="6316"/>
                </a:cubicBezTo>
                <a:cubicBezTo>
                  <a:pt x="4899" y="6316"/>
                  <a:pt x="6230" y="4892"/>
                  <a:pt x="6230" y="3112"/>
                </a:cubicBezTo>
                <a:cubicBezTo>
                  <a:pt x="6230" y="1424"/>
                  <a:pt x="4899" y="0"/>
                  <a:pt x="3119" y="0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25695" y="48187"/>
            <a:ext cx="678520" cy="663771"/>
          </a:xfrm>
          <a:custGeom>
            <a:rect b="b" l="l" r="r" t="t"/>
            <a:pathLst>
              <a:path extrusionOk="0" h="8011" w="8189">
                <a:moveTo>
                  <a:pt x="7476" y="1"/>
                </a:moveTo>
                <a:cubicBezTo>
                  <a:pt x="7298" y="1"/>
                  <a:pt x="7206" y="1"/>
                  <a:pt x="7028" y="179"/>
                </a:cubicBezTo>
                <a:lnTo>
                  <a:pt x="7028" y="442"/>
                </a:lnTo>
                <a:lnTo>
                  <a:pt x="7298" y="442"/>
                </a:lnTo>
                <a:cubicBezTo>
                  <a:pt x="7341" y="353"/>
                  <a:pt x="7407" y="308"/>
                  <a:pt x="7474" y="308"/>
                </a:cubicBezTo>
                <a:cubicBezTo>
                  <a:pt x="7540" y="308"/>
                  <a:pt x="7608" y="353"/>
                  <a:pt x="7654" y="442"/>
                </a:cubicBezTo>
                <a:cubicBezTo>
                  <a:pt x="7740" y="534"/>
                  <a:pt x="7740" y="620"/>
                  <a:pt x="7654" y="798"/>
                </a:cubicBezTo>
                <a:lnTo>
                  <a:pt x="798" y="7654"/>
                </a:lnTo>
                <a:cubicBezTo>
                  <a:pt x="755" y="7697"/>
                  <a:pt x="689" y="7718"/>
                  <a:pt x="623" y="7718"/>
                </a:cubicBezTo>
                <a:cubicBezTo>
                  <a:pt x="556" y="7718"/>
                  <a:pt x="488" y="7697"/>
                  <a:pt x="442" y="7654"/>
                </a:cubicBezTo>
                <a:cubicBezTo>
                  <a:pt x="356" y="7476"/>
                  <a:pt x="356" y="7384"/>
                  <a:pt x="442" y="7298"/>
                </a:cubicBezTo>
                <a:lnTo>
                  <a:pt x="3026" y="4714"/>
                </a:lnTo>
                <a:lnTo>
                  <a:pt x="3026" y="4450"/>
                </a:lnTo>
                <a:lnTo>
                  <a:pt x="2756" y="4450"/>
                </a:lnTo>
                <a:lnTo>
                  <a:pt x="178" y="7028"/>
                </a:lnTo>
                <a:cubicBezTo>
                  <a:pt x="0" y="7206"/>
                  <a:pt x="0" y="7654"/>
                  <a:pt x="178" y="7832"/>
                </a:cubicBezTo>
                <a:cubicBezTo>
                  <a:pt x="356" y="8010"/>
                  <a:pt x="534" y="8010"/>
                  <a:pt x="620" y="8010"/>
                </a:cubicBezTo>
                <a:cubicBezTo>
                  <a:pt x="798" y="8010"/>
                  <a:pt x="976" y="8010"/>
                  <a:pt x="1068" y="7832"/>
                </a:cubicBezTo>
                <a:lnTo>
                  <a:pt x="7918" y="976"/>
                </a:lnTo>
                <a:cubicBezTo>
                  <a:pt x="8188" y="798"/>
                  <a:pt x="8188" y="357"/>
                  <a:pt x="7918" y="179"/>
                </a:cubicBezTo>
                <a:cubicBezTo>
                  <a:pt x="7832" y="1"/>
                  <a:pt x="7654" y="1"/>
                  <a:pt x="7476" y="1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433129" y="2243576"/>
            <a:ext cx="1091399" cy="1078473"/>
          </a:xfrm>
          <a:custGeom>
            <a:rect b="b" l="l" r="r" t="t"/>
            <a:pathLst>
              <a:path extrusionOk="0" h="13016" w="13172">
                <a:moveTo>
                  <a:pt x="12340" y="1"/>
                </a:moveTo>
                <a:cubicBezTo>
                  <a:pt x="12150" y="1"/>
                  <a:pt x="11972" y="68"/>
                  <a:pt x="11840" y="204"/>
                </a:cubicBezTo>
                <a:lnTo>
                  <a:pt x="271" y="11773"/>
                </a:lnTo>
                <a:cubicBezTo>
                  <a:pt x="0" y="12037"/>
                  <a:pt x="0" y="12485"/>
                  <a:pt x="271" y="12749"/>
                </a:cubicBezTo>
                <a:cubicBezTo>
                  <a:pt x="449" y="12927"/>
                  <a:pt x="648" y="13016"/>
                  <a:pt x="837" y="13016"/>
                </a:cubicBezTo>
                <a:cubicBezTo>
                  <a:pt x="1025" y="13016"/>
                  <a:pt x="1203" y="12927"/>
                  <a:pt x="1339" y="12749"/>
                </a:cubicBezTo>
                <a:lnTo>
                  <a:pt x="12908" y="1272"/>
                </a:lnTo>
                <a:cubicBezTo>
                  <a:pt x="13172" y="1001"/>
                  <a:pt x="13172" y="467"/>
                  <a:pt x="12908" y="204"/>
                </a:cubicBezTo>
                <a:cubicBezTo>
                  <a:pt x="12730" y="68"/>
                  <a:pt x="12529" y="1"/>
                  <a:pt x="12340" y="1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600164" y="3543525"/>
            <a:ext cx="368716" cy="368799"/>
          </a:xfrm>
          <a:custGeom>
            <a:rect b="b" l="l" r="r" t="t"/>
            <a:pathLst>
              <a:path extrusionOk="0" h="4451" w="4450">
                <a:moveTo>
                  <a:pt x="2221" y="1602"/>
                </a:moveTo>
                <a:cubicBezTo>
                  <a:pt x="2577" y="1602"/>
                  <a:pt x="2848" y="1866"/>
                  <a:pt x="2848" y="2222"/>
                </a:cubicBezTo>
                <a:cubicBezTo>
                  <a:pt x="2848" y="2578"/>
                  <a:pt x="2577" y="2848"/>
                  <a:pt x="2221" y="2848"/>
                </a:cubicBezTo>
                <a:cubicBezTo>
                  <a:pt x="1865" y="2848"/>
                  <a:pt x="1602" y="2578"/>
                  <a:pt x="1602" y="2222"/>
                </a:cubicBezTo>
                <a:cubicBezTo>
                  <a:pt x="1602" y="1866"/>
                  <a:pt x="1865" y="1602"/>
                  <a:pt x="2221" y="1602"/>
                </a:cubicBezTo>
                <a:close/>
                <a:moveTo>
                  <a:pt x="2221" y="0"/>
                </a:moveTo>
                <a:cubicBezTo>
                  <a:pt x="975" y="0"/>
                  <a:pt x="0" y="976"/>
                  <a:pt x="0" y="2222"/>
                </a:cubicBezTo>
                <a:cubicBezTo>
                  <a:pt x="0" y="3468"/>
                  <a:pt x="975" y="4450"/>
                  <a:pt x="2221" y="4450"/>
                </a:cubicBezTo>
                <a:cubicBezTo>
                  <a:pt x="3467" y="4450"/>
                  <a:pt x="4450" y="3468"/>
                  <a:pt x="4450" y="2222"/>
                </a:cubicBezTo>
                <a:cubicBezTo>
                  <a:pt x="4450" y="976"/>
                  <a:pt x="3467" y="0"/>
                  <a:pt x="2221" y="0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661981" y="2105287"/>
            <a:ext cx="265558" cy="265558"/>
          </a:xfrm>
          <a:custGeom>
            <a:rect b="b" l="l" r="r" t="t"/>
            <a:pathLst>
              <a:path extrusionOk="0" h="3205" w="3205">
                <a:moveTo>
                  <a:pt x="1603" y="356"/>
                </a:moveTo>
                <a:cubicBezTo>
                  <a:pt x="2315" y="356"/>
                  <a:pt x="2849" y="890"/>
                  <a:pt x="2849" y="1602"/>
                </a:cubicBezTo>
                <a:cubicBezTo>
                  <a:pt x="2849" y="2314"/>
                  <a:pt x="2315" y="2848"/>
                  <a:pt x="1603" y="2848"/>
                </a:cubicBezTo>
                <a:cubicBezTo>
                  <a:pt x="891" y="2848"/>
                  <a:pt x="357" y="2314"/>
                  <a:pt x="357" y="1602"/>
                </a:cubicBezTo>
                <a:cubicBezTo>
                  <a:pt x="357" y="890"/>
                  <a:pt x="891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824215" y="733666"/>
            <a:ext cx="125115" cy="125778"/>
          </a:xfrm>
          <a:custGeom>
            <a:rect b="b" l="l" r="r" t="t"/>
            <a:pathLst>
              <a:path extrusionOk="0" h="1518" w="1510">
                <a:moveTo>
                  <a:pt x="798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161"/>
                  <a:pt x="357" y="1517"/>
                  <a:pt x="798" y="1517"/>
                </a:cubicBezTo>
                <a:cubicBezTo>
                  <a:pt x="1154" y="1517"/>
                  <a:pt x="1510" y="1161"/>
                  <a:pt x="1510" y="805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32484" y="933104"/>
            <a:ext cx="118072" cy="118072"/>
          </a:xfrm>
          <a:custGeom>
            <a:rect b="b" l="l" r="r" t="t"/>
            <a:pathLst>
              <a:path extrusionOk="0" h="1425" w="1425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440752" y="1124836"/>
            <a:ext cx="118072" cy="118072"/>
          </a:xfrm>
          <a:custGeom>
            <a:rect b="b" l="l" r="r" t="t"/>
            <a:pathLst>
              <a:path extrusionOk="0" h="1425" w="1425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433129" y="-77507"/>
            <a:ext cx="730389" cy="722766"/>
          </a:xfrm>
          <a:custGeom>
            <a:rect b="b" l="l" r="r" t="t"/>
            <a:pathLst>
              <a:path extrusionOk="0" h="8723" w="8815">
                <a:moveTo>
                  <a:pt x="8544" y="1"/>
                </a:moveTo>
                <a:lnTo>
                  <a:pt x="0" y="8545"/>
                </a:lnTo>
                <a:lnTo>
                  <a:pt x="271" y="8723"/>
                </a:lnTo>
                <a:lnTo>
                  <a:pt x="8814" y="179"/>
                </a:lnTo>
                <a:lnTo>
                  <a:pt x="8544" y="1"/>
                </a:ln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757598" y="3942"/>
            <a:ext cx="317427" cy="316847"/>
          </a:xfrm>
          <a:custGeom>
            <a:rect b="b" l="l" r="r" t="t"/>
            <a:pathLst>
              <a:path extrusionOk="0" h="3824" w="3831">
                <a:moveTo>
                  <a:pt x="1873" y="357"/>
                </a:moveTo>
                <a:cubicBezTo>
                  <a:pt x="2762" y="357"/>
                  <a:pt x="3474" y="1068"/>
                  <a:pt x="3474" y="1958"/>
                </a:cubicBezTo>
                <a:cubicBezTo>
                  <a:pt x="3474" y="2756"/>
                  <a:pt x="2762" y="3468"/>
                  <a:pt x="1873" y="3468"/>
                </a:cubicBezTo>
                <a:cubicBezTo>
                  <a:pt x="1068" y="3468"/>
                  <a:pt x="356" y="2756"/>
                  <a:pt x="356" y="1958"/>
                </a:cubicBezTo>
                <a:cubicBezTo>
                  <a:pt x="356" y="1068"/>
                  <a:pt x="1068" y="357"/>
                  <a:pt x="1873" y="357"/>
                </a:cubicBezTo>
                <a:close/>
                <a:moveTo>
                  <a:pt x="1873" y="1"/>
                </a:moveTo>
                <a:cubicBezTo>
                  <a:pt x="890" y="1"/>
                  <a:pt x="0" y="891"/>
                  <a:pt x="0" y="1958"/>
                </a:cubicBezTo>
                <a:cubicBezTo>
                  <a:pt x="0" y="3026"/>
                  <a:pt x="890" y="3824"/>
                  <a:pt x="1873" y="3824"/>
                </a:cubicBezTo>
                <a:cubicBezTo>
                  <a:pt x="2940" y="3824"/>
                  <a:pt x="3830" y="3026"/>
                  <a:pt x="3830" y="1958"/>
                </a:cubicBezTo>
                <a:cubicBezTo>
                  <a:pt x="3830" y="891"/>
                  <a:pt x="2940" y="1"/>
                  <a:pt x="1873" y="1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352260" y="927304"/>
            <a:ext cx="1076733" cy="1074827"/>
          </a:xfrm>
          <a:custGeom>
            <a:rect b="b" l="l" r="r" t="t"/>
            <a:pathLst>
              <a:path extrusionOk="0" h="12972" w="12995">
                <a:moveTo>
                  <a:pt x="12770" y="1"/>
                </a:moveTo>
                <a:cubicBezTo>
                  <a:pt x="12726" y="1"/>
                  <a:pt x="12681" y="24"/>
                  <a:pt x="12638" y="70"/>
                </a:cubicBezTo>
                <a:lnTo>
                  <a:pt x="86" y="12615"/>
                </a:lnTo>
                <a:cubicBezTo>
                  <a:pt x="1" y="12708"/>
                  <a:pt x="1" y="12793"/>
                  <a:pt x="86" y="12886"/>
                </a:cubicBezTo>
                <a:cubicBezTo>
                  <a:pt x="86" y="12971"/>
                  <a:pt x="86" y="12971"/>
                  <a:pt x="179" y="12971"/>
                </a:cubicBezTo>
                <a:cubicBezTo>
                  <a:pt x="264" y="12971"/>
                  <a:pt x="264" y="12971"/>
                  <a:pt x="264" y="12886"/>
                </a:cubicBezTo>
                <a:lnTo>
                  <a:pt x="12902" y="334"/>
                </a:lnTo>
                <a:cubicBezTo>
                  <a:pt x="12994" y="248"/>
                  <a:pt x="12994" y="156"/>
                  <a:pt x="12902" y="70"/>
                </a:cubicBezTo>
                <a:cubicBezTo>
                  <a:pt x="12859" y="24"/>
                  <a:pt x="12815" y="1"/>
                  <a:pt x="12770" y="1"/>
                </a:cubicBezTo>
                <a:close/>
              </a:path>
            </a:pathLst>
          </a:custGeom>
          <a:solidFill>
            <a:srgbClr val="241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875504" y="564389"/>
            <a:ext cx="1069690" cy="1069027"/>
          </a:xfrm>
          <a:custGeom>
            <a:rect b="b" l="l" r="r" t="t"/>
            <a:pathLst>
              <a:path extrusionOk="0" h="12902" w="12910">
                <a:moveTo>
                  <a:pt x="12639" y="0"/>
                </a:moveTo>
                <a:lnTo>
                  <a:pt x="1" y="12638"/>
                </a:lnTo>
                <a:lnTo>
                  <a:pt x="1" y="12901"/>
                </a:lnTo>
                <a:lnTo>
                  <a:pt x="272" y="12901"/>
                </a:lnTo>
                <a:lnTo>
                  <a:pt x="12909" y="264"/>
                </a:lnTo>
                <a:lnTo>
                  <a:pt x="12909" y="0"/>
                </a:lnTo>
                <a:close/>
              </a:path>
            </a:pathLst>
          </a:custGeom>
          <a:solidFill>
            <a:srgbClr val="241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48376" y="2990120"/>
            <a:ext cx="1924365" cy="1925028"/>
          </a:xfrm>
          <a:custGeom>
            <a:rect b="b" l="l" r="r" t="t"/>
            <a:pathLst>
              <a:path extrusionOk="0" h="23233" w="23225">
                <a:moveTo>
                  <a:pt x="11570" y="1"/>
                </a:moveTo>
                <a:cubicBezTo>
                  <a:pt x="5162" y="1"/>
                  <a:pt x="0" y="5163"/>
                  <a:pt x="0" y="11663"/>
                </a:cubicBezTo>
                <a:cubicBezTo>
                  <a:pt x="0" y="18071"/>
                  <a:pt x="5162" y="23233"/>
                  <a:pt x="11570" y="23233"/>
                </a:cubicBezTo>
                <a:cubicBezTo>
                  <a:pt x="18063" y="23233"/>
                  <a:pt x="23225" y="18071"/>
                  <a:pt x="23225" y="11663"/>
                </a:cubicBezTo>
                <a:cubicBezTo>
                  <a:pt x="23225" y="5163"/>
                  <a:pt x="18063" y="1"/>
                  <a:pt x="11570" y="1"/>
                </a:cubicBezTo>
                <a:close/>
              </a:path>
            </a:pathLst>
          </a:custGeom>
          <a:solidFill>
            <a:srgbClr val="372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42458" y="291208"/>
            <a:ext cx="1910280" cy="1910280"/>
          </a:xfrm>
          <a:custGeom>
            <a:rect b="b" l="l" r="r" t="t"/>
            <a:pathLst>
              <a:path extrusionOk="0" h="23055" w="23055">
                <a:moveTo>
                  <a:pt x="11570" y="357"/>
                </a:moveTo>
                <a:cubicBezTo>
                  <a:pt x="17715" y="357"/>
                  <a:pt x="22699" y="5341"/>
                  <a:pt x="22699" y="11485"/>
                </a:cubicBezTo>
                <a:cubicBezTo>
                  <a:pt x="22699" y="17622"/>
                  <a:pt x="17715" y="22699"/>
                  <a:pt x="11570" y="22699"/>
                </a:cubicBezTo>
                <a:cubicBezTo>
                  <a:pt x="5433" y="22699"/>
                  <a:pt x="357" y="17622"/>
                  <a:pt x="357" y="11485"/>
                </a:cubicBezTo>
                <a:cubicBezTo>
                  <a:pt x="357" y="5341"/>
                  <a:pt x="5433" y="357"/>
                  <a:pt x="11570" y="357"/>
                </a:cubicBezTo>
                <a:close/>
                <a:moveTo>
                  <a:pt x="11570" y="1"/>
                </a:moveTo>
                <a:cubicBezTo>
                  <a:pt x="5163" y="1"/>
                  <a:pt x="1" y="5163"/>
                  <a:pt x="1" y="11485"/>
                </a:cubicBezTo>
                <a:cubicBezTo>
                  <a:pt x="1" y="17893"/>
                  <a:pt x="5163" y="23055"/>
                  <a:pt x="11570" y="23055"/>
                </a:cubicBezTo>
                <a:cubicBezTo>
                  <a:pt x="17893" y="23055"/>
                  <a:pt x="23055" y="17893"/>
                  <a:pt x="23055" y="11485"/>
                </a:cubicBezTo>
                <a:cubicBezTo>
                  <a:pt x="23055" y="5163"/>
                  <a:pt x="17893" y="1"/>
                  <a:pt x="11570" y="1"/>
                </a:cubicBezTo>
                <a:close/>
              </a:path>
            </a:pathLst>
          </a:custGeom>
          <a:solidFill>
            <a:srgbClr val="241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619441" y="468191"/>
            <a:ext cx="1556312" cy="1556312"/>
          </a:xfrm>
          <a:custGeom>
            <a:rect b="b" l="l" r="r" t="t"/>
            <a:pathLst>
              <a:path extrusionOk="0" h="18783" w="18783">
                <a:moveTo>
                  <a:pt x="9434" y="357"/>
                </a:moveTo>
                <a:cubicBezTo>
                  <a:pt x="14418" y="357"/>
                  <a:pt x="18427" y="4365"/>
                  <a:pt x="18427" y="9349"/>
                </a:cubicBezTo>
                <a:cubicBezTo>
                  <a:pt x="18427" y="14333"/>
                  <a:pt x="14418" y="18427"/>
                  <a:pt x="9434" y="18427"/>
                </a:cubicBezTo>
                <a:cubicBezTo>
                  <a:pt x="4451" y="18427"/>
                  <a:pt x="357" y="14333"/>
                  <a:pt x="357" y="9349"/>
                </a:cubicBezTo>
                <a:cubicBezTo>
                  <a:pt x="357" y="4365"/>
                  <a:pt x="4451" y="357"/>
                  <a:pt x="9434" y="357"/>
                </a:cubicBezTo>
                <a:close/>
                <a:moveTo>
                  <a:pt x="9434" y="1"/>
                </a:moveTo>
                <a:cubicBezTo>
                  <a:pt x="4187" y="1"/>
                  <a:pt x="1" y="4187"/>
                  <a:pt x="1" y="9349"/>
                </a:cubicBezTo>
                <a:cubicBezTo>
                  <a:pt x="1" y="14596"/>
                  <a:pt x="4187" y="18783"/>
                  <a:pt x="9434" y="18783"/>
                </a:cubicBezTo>
                <a:cubicBezTo>
                  <a:pt x="14596" y="18783"/>
                  <a:pt x="18783" y="14596"/>
                  <a:pt x="18783" y="9349"/>
                </a:cubicBezTo>
                <a:cubicBezTo>
                  <a:pt x="18783" y="4187"/>
                  <a:pt x="14596" y="1"/>
                  <a:pt x="9434" y="1"/>
                </a:cubicBezTo>
                <a:close/>
              </a:path>
            </a:pathLst>
          </a:custGeom>
          <a:solidFill>
            <a:srgbClr val="241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96424" y="638132"/>
            <a:ext cx="1209471" cy="1216514"/>
          </a:xfrm>
          <a:custGeom>
            <a:rect b="b" l="l" r="r" t="t"/>
            <a:pathLst>
              <a:path extrusionOk="0" h="14682" w="14597">
                <a:moveTo>
                  <a:pt x="7298" y="356"/>
                </a:moveTo>
                <a:cubicBezTo>
                  <a:pt x="11129" y="356"/>
                  <a:pt x="14240" y="3468"/>
                  <a:pt x="14240" y="7298"/>
                </a:cubicBezTo>
                <a:cubicBezTo>
                  <a:pt x="14240" y="11214"/>
                  <a:pt x="11129" y="14325"/>
                  <a:pt x="7298" y="14325"/>
                </a:cubicBezTo>
                <a:cubicBezTo>
                  <a:pt x="3475" y="14325"/>
                  <a:pt x="357" y="11214"/>
                  <a:pt x="357" y="7298"/>
                </a:cubicBezTo>
                <a:cubicBezTo>
                  <a:pt x="357" y="3468"/>
                  <a:pt x="3475" y="356"/>
                  <a:pt x="7298" y="356"/>
                </a:cubicBezTo>
                <a:close/>
                <a:moveTo>
                  <a:pt x="7298" y="0"/>
                </a:moveTo>
                <a:cubicBezTo>
                  <a:pt x="3205" y="0"/>
                  <a:pt x="1" y="3290"/>
                  <a:pt x="1" y="7298"/>
                </a:cubicBezTo>
                <a:cubicBezTo>
                  <a:pt x="1" y="11392"/>
                  <a:pt x="3205" y="14681"/>
                  <a:pt x="7298" y="14681"/>
                </a:cubicBezTo>
                <a:cubicBezTo>
                  <a:pt x="11307" y="14681"/>
                  <a:pt x="14596" y="11392"/>
                  <a:pt x="14596" y="7298"/>
                </a:cubicBezTo>
                <a:cubicBezTo>
                  <a:pt x="14596" y="3290"/>
                  <a:pt x="11307" y="0"/>
                  <a:pt x="7298" y="0"/>
                </a:cubicBezTo>
                <a:close/>
              </a:path>
            </a:pathLst>
          </a:custGeom>
          <a:solidFill>
            <a:srgbClr val="241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966365" y="815115"/>
            <a:ext cx="862547" cy="862547"/>
          </a:xfrm>
          <a:custGeom>
            <a:rect b="b" l="l" r="r" t="t"/>
            <a:pathLst>
              <a:path extrusionOk="0" h="10410" w="10410">
                <a:moveTo>
                  <a:pt x="5247" y="356"/>
                </a:moveTo>
                <a:cubicBezTo>
                  <a:pt x="7917" y="356"/>
                  <a:pt x="10053" y="2492"/>
                  <a:pt x="10053" y="5162"/>
                </a:cubicBezTo>
                <a:cubicBezTo>
                  <a:pt x="10053" y="7917"/>
                  <a:pt x="7917" y="10053"/>
                  <a:pt x="5247" y="10053"/>
                </a:cubicBezTo>
                <a:cubicBezTo>
                  <a:pt x="2577" y="10053"/>
                  <a:pt x="356" y="7917"/>
                  <a:pt x="356" y="5162"/>
                </a:cubicBezTo>
                <a:cubicBezTo>
                  <a:pt x="356" y="2492"/>
                  <a:pt x="2577" y="356"/>
                  <a:pt x="5247" y="356"/>
                </a:cubicBezTo>
                <a:close/>
                <a:moveTo>
                  <a:pt x="5247" y="0"/>
                </a:moveTo>
                <a:cubicBezTo>
                  <a:pt x="2314" y="0"/>
                  <a:pt x="0" y="2314"/>
                  <a:pt x="0" y="5162"/>
                </a:cubicBezTo>
                <a:cubicBezTo>
                  <a:pt x="0" y="8095"/>
                  <a:pt x="2314" y="10409"/>
                  <a:pt x="5247" y="10409"/>
                </a:cubicBezTo>
                <a:cubicBezTo>
                  <a:pt x="8095" y="10409"/>
                  <a:pt x="10409" y="8095"/>
                  <a:pt x="10409" y="5162"/>
                </a:cubicBezTo>
                <a:cubicBezTo>
                  <a:pt x="10409" y="2314"/>
                  <a:pt x="8095" y="0"/>
                  <a:pt x="5247" y="0"/>
                </a:cubicBezTo>
                <a:close/>
              </a:path>
            </a:pathLst>
          </a:custGeom>
          <a:solidFill>
            <a:srgbClr val="241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143348" y="992098"/>
            <a:ext cx="508579" cy="508579"/>
          </a:xfrm>
          <a:custGeom>
            <a:rect b="b" l="l" r="r" t="t"/>
            <a:pathLst>
              <a:path extrusionOk="0" h="6138" w="6138">
                <a:moveTo>
                  <a:pt x="3111" y="356"/>
                </a:moveTo>
                <a:cubicBezTo>
                  <a:pt x="4628" y="356"/>
                  <a:pt x="5781" y="1510"/>
                  <a:pt x="5781" y="3026"/>
                </a:cubicBezTo>
                <a:cubicBezTo>
                  <a:pt x="5781" y="4628"/>
                  <a:pt x="4628" y="5781"/>
                  <a:pt x="3111" y="5781"/>
                </a:cubicBezTo>
                <a:cubicBezTo>
                  <a:pt x="1602" y="5781"/>
                  <a:pt x="356" y="4628"/>
                  <a:pt x="356" y="3026"/>
                </a:cubicBezTo>
                <a:cubicBezTo>
                  <a:pt x="356" y="1510"/>
                  <a:pt x="1602" y="356"/>
                  <a:pt x="3111" y="356"/>
                </a:cubicBezTo>
                <a:close/>
                <a:moveTo>
                  <a:pt x="3111" y="0"/>
                </a:moveTo>
                <a:cubicBezTo>
                  <a:pt x="1331" y="0"/>
                  <a:pt x="0" y="1332"/>
                  <a:pt x="0" y="3026"/>
                </a:cubicBezTo>
                <a:cubicBezTo>
                  <a:pt x="0" y="4806"/>
                  <a:pt x="1331" y="6137"/>
                  <a:pt x="3111" y="6137"/>
                </a:cubicBezTo>
                <a:cubicBezTo>
                  <a:pt x="4806" y="6137"/>
                  <a:pt x="6137" y="4806"/>
                  <a:pt x="6137" y="3026"/>
                </a:cubicBezTo>
                <a:cubicBezTo>
                  <a:pt x="6137" y="1332"/>
                  <a:pt x="4806" y="0"/>
                  <a:pt x="3111" y="0"/>
                </a:cubicBezTo>
                <a:close/>
              </a:path>
            </a:pathLst>
          </a:custGeom>
          <a:solidFill>
            <a:srgbClr val="241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2579148"/>
            <a:ext cx="2234750" cy="2439242"/>
          </a:xfrm>
          <a:custGeom>
            <a:rect b="b" l="l" r="r" t="t"/>
            <a:pathLst>
              <a:path extrusionOk="0" h="29439" w="26971">
                <a:moveTo>
                  <a:pt x="24699" y="0"/>
                </a:moveTo>
                <a:cubicBezTo>
                  <a:pt x="24165" y="0"/>
                  <a:pt x="23631" y="201"/>
                  <a:pt x="23233" y="604"/>
                </a:cubicBezTo>
                <a:lnTo>
                  <a:pt x="14774" y="9147"/>
                </a:lnTo>
                <a:cubicBezTo>
                  <a:pt x="14689" y="9233"/>
                  <a:pt x="14689" y="9325"/>
                  <a:pt x="14774" y="9411"/>
                </a:cubicBezTo>
                <a:lnTo>
                  <a:pt x="15045" y="9411"/>
                </a:lnTo>
                <a:lnTo>
                  <a:pt x="23496" y="867"/>
                </a:lnTo>
                <a:cubicBezTo>
                  <a:pt x="23852" y="557"/>
                  <a:pt x="24297" y="403"/>
                  <a:pt x="24731" y="403"/>
                </a:cubicBezTo>
                <a:cubicBezTo>
                  <a:pt x="25166" y="403"/>
                  <a:pt x="25589" y="557"/>
                  <a:pt x="25903" y="867"/>
                </a:cubicBezTo>
                <a:cubicBezTo>
                  <a:pt x="26522" y="1579"/>
                  <a:pt x="26522" y="2647"/>
                  <a:pt x="25903" y="3274"/>
                </a:cubicBezTo>
                <a:lnTo>
                  <a:pt x="93" y="29083"/>
                </a:lnTo>
                <a:cubicBezTo>
                  <a:pt x="1" y="29168"/>
                  <a:pt x="1" y="29261"/>
                  <a:pt x="93" y="29346"/>
                </a:cubicBezTo>
                <a:cubicBezTo>
                  <a:pt x="93" y="29439"/>
                  <a:pt x="179" y="29439"/>
                  <a:pt x="179" y="29439"/>
                </a:cubicBezTo>
                <a:cubicBezTo>
                  <a:pt x="271" y="29439"/>
                  <a:pt x="271" y="29439"/>
                  <a:pt x="357" y="29346"/>
                </a:cubicBezTo>
                <a:lnTo>
                  <a:pt x="26166" y="3537"/>
                </a:lnTo>
                <a:cubicBezTo>
                  <a:pt x="26971" y="2740"/>
                  <a:pt x="26971" y="1401"/>
                  <a:pt x="26166" y="604"/>
                </a:cubicBezTo>
                <a:cubicBezTo>
                  <a:pt x="25767" y="201"/>
                  <a:pt x="25233" y="0"/>
                  <a:pt x="24699" y="0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468743" y="4240106"/>
            <a:ext cx="1047153" cy="903395"/>
          </a:xfrm>
          <a:custGeom>
            <a:rect b="b" l="l" r="r" t="t"/>
            <a:pathLst>
              <a:path extrusionOk="0" h="10903" w="12638">
                <a:moveTo>
                  <a:pt x="11260" y="0"/>
                </a:moveTo>
                <a:cubicBezTo>
                  <a:pt x="10926" y="0"/>
                  <a:pt x="10591" y="134"/>
                  <a:pt x="10324" y="401"/>
                </a:cubicBezTo>
                <a:lnTo>
                  <a:pt x="93" y="10546"/>
                </a:lnTo>
                <a:cubicBezTo>
                  <a:pt x="0" y="10639"/>
                  <a:pt x="0" y="10817"/>
                  <a:pt x="93" y="10817"/>
                </a:cubicBezTo>
                <a:cubicBezTo>
                  <a:pt x="136" y="10860"/>
                  <a:pt x="180" y="10881"/>
                  <a:pt x="225" y="10881"/>
                </a:cubicBezTo>
                <a:cubicBezTo>
                  <a:pt x="269" y="10881"/>
                  <a:pt x="314" y="10860"/>
                  <a:pt x="356" y="10817"/>
                </a:cubicBezTo>
                <a:lnTo>
                  <a:pt x="10594" y="579"/>
                </a:lnTo>
                <a:cubicBezTo>
                  <a:pt x="10772" y="401"/>
                  <a:pt x="11016" y="312"/>
                  <a:pt x="11260" y="312"/>
                </a:cubicBezTo>
                <a:cubicBezTo>
                  <a:pt x="11504" y="312"/>
                  <a:pt x="11748" y="401"/>
                  <a:pt x="11926" y="579"/>
                </a:cubicBezTo>
                <a:cubicBezTo>
                  <a:pt x="12282" y="1027"/>
                  <a:pt x="12282" y="1561"/>
                  <a:pt x="11926" y="2002"/>
                </a:cubicBezTo>
                <a:lnTo>
                  <a:pt x="3297" y="10546"/>
                </a:lnTo>
                <a:cubicBezTo>
                  <a:pt x="3204" y="10639"/>
                  <a:pt x="3204" y="10817"/>
                  <a:pt x="3297" y="10817"/>
                </a:cubicBezTo>
                <a:cubicBezTo>
                  <a:pt x="3297" y="10902"/>
                  <a:pt x="3382" y="10902"/>
                  <a:pt x="3382" y="10902"/>
                </a:cubicBezTo>
                <a:cubicBezTo>
                  <a:pt x="3475" y="10902"/>
                  <a:pt x="3475" y="10902"/>
                  <a:pt x="3560" y="10817"/>
                </a:cubicBezTo>
                <a:lnTo>
                  <a:pt x="12196" y="2180"/>
                </a:lnTo>
                <a:cubicBezTo>
                  <a:pt x="12638" y="1739"/>
                  <a:pt x="12638" y="849"/>
                  <a:pt x="12196" y="401"/>
                </a:cubicBezTo>
                <a:cubicBezTo>
                  <a:pt x="11929" y="134"/>
                  <a:pt x="11595" y="0"/>
                  <a:pt x="11260" y="0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66927" y="3924917"/>
            <a:ext cx="1091482" cy="1078473"/>
          </a:xfrm>
          <a:custGeom>
            <a:rect b="b" l="l" r="r" t="t"/>
            <a:pathLst>
              <a:path extrusionOk="0" h="13016" w="13173">
                <a:moveTo>
                  <a:pt x="12329" y="0"/>
                </a:moveTo>
                <a:cubicBezTo>
                  <a:pt x="12151" y="0"/>
                  <a:pt x="11973" y="68"/>
                  <a:pt x="11841" y="203"/>
                </a:cubicBezTo>
                <a:lnTo>
                  <a:pt x="271" y="11773"/>
                </a:lnTo>
                <a:cubicBezTo>
                  <a:pt x="1" y="12036"/>
                  <a:pt x="1" y="12485"/>
                  <a:pt x="271" y="12748"/>
                </a:cubicBezTo>
                <a:cubicBezTo>
                  <a:pt x="403" y="12926"/>
                  <a:pt x="602" y="13015"/>
                  <a:pt x="803" y="13015"/>
                </a:cubicBezTo>
                <a:cubicBezTo>
                  <a:pt x="1003" y="13015"/>
                  <a:pt x="1204" y="12926"/>
                  <a:pt x="1339" y="12748"/>
                </a:cubicBezTo>
                <a:lnTo>
                  <a:pt x="12816" y="1271"/>
                </a:lnTo>
                <a:cubicBezTo>
                  <a:pt x="13172" y="1001"/>
                  <a:pt x="13172" y="467"/>
                  <a:pt x="12816" y="203"/>
                </a:cubicBezTo>
                <a:cubicBezTo>
                  <a:pt x="12685" y="68"/>
                  <a:pt x="12507" y="0"/>
                  <a:pt x="12329" y="0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1718461" y="47856"/>
            <a:ext cx="1231262" cy="1217177"/>
          </a:xfrm>
          <a:custGeom>
            <a:rect b="b" l="l" r="r" t="t"/>
            <a:pathLst>
              <a:path extrusionOk="0" h="14690" w="14860">
                <a:moveTo>
                  <a:pt x="13984" y="1"/>
                </a:moveTo>
                <a:cubicBezTo>
                  <a:pt x="13772" y="1"/>
                  <a:pt x="13571" y="90"/>
                  <a:pt x="13436" y="268"/>
                </a:cubicBezTo>
                <a:lnTo>
                  <a:pt x="357" y="13262"/>
                </a:lnTo>
                <a:cubicBezTo>
                  <a:pt x="1" y="13618"/>
                  <a:pt x="1" y="14152"/>
                  <a:pt x="357" y="14422"/>
                </a:cubicBezTo>
                <a:cubicBezTo>
                  <a:pt x="535" y="14600"/>
                  <a:pt x="734" y="14689"/>
                  <a:pt x="934" y="14689"/>
                </a:cubicBezTo>
                <a:cubicBezTo>
                  <a:pt x="1133" y="14689"/>
                  <a:pt x="1332" y="14600"/>
                  <a:pt x="1510" y="14422"/>
                </a:cubicBezTo>
                <a:lnTo>
                  <a:pt x="14596" y="1428"/>
                </a:lnTo>
                <a:cubicBezTo>
                  <a:pt x="14860" y="1072"/>
                  <a:pt x="14860" y="538"/>
                  <a:pt x="14596" y="268"/>
                </a:cubicBezTo>
                <a:cubicBezTo>
                  <a:pt x="14418" y="90"/>
                  <a:pt x="14196" y="1"/>
                  <a:pt x="13984" y="1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12961" y="2650985"/>
            <a:ext cx="265558" cy="265475"/>
          </a:xfrm>
          <a:custGeom>
            <a:rect b="b" l="l" r="r" t="t"/>
            <a:pathLst>
              <a:path extrusionOk="0" h="3204" w="3205">
                <a:moveTo>
                  <a:pt x="1603" y="356"/>
                </a:moveTo>
                <a:cubicBezTo>
                  <a:pt x="2315" y="356"/>
                  <a:pt x="2849" y="890"/>
                  <a:pt x="2849" y="1602"/>
                </a:cubicBezTo>
                <a:cubicBezTo>
                  <a:pt x="2849" y="2229"/>
                  <a:pt x="2315" y="2848"/>
                  <a:pt x="1603" y="2848"/>
                </a:cubicBezTo>
                <a:cubicBezTo>
                  <a:pt x="891" y="2848"/>
                  <a:pt x="357" y="2229"/>
                  <a:pt x="357" y="1602"/>
                </a:cubicBezTo>
                <a:cubicBezTo>
                  <a:pt x="357" y="890"/>
                  <a:pt x="891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651843" y="2024418"/>
            <a:ext cx="118072" cy="125198"/>
          </a:xfrm>
          <a:custGeom>
            <a:rect b="b" l="l" r="r" t="t"/>
            <a:pathLst>
              <a:path extrusionOk="0" h="1511" w="1425">
                <a:moveTo>
                  <a:pt x="712" y="1"/>
                </a:moveTo>
                <a:cubicBezTo>
                  <a:pt x="271" y="1"/>
                  <a:pt x="0" y="357"/>
                  <a:pt x="0" y="713"/>
                </a:cubicBezTo>
                <a:cubicBezTo>
                  <a:pt x="0" y="1154"/>
                  <a:pt x="271" y="1510"/>
                  <a:pt x="712" y="1510"/>
                </a:cubicBezTo>
                <a:cubicBezTo>
                  <a:pt x="1068" y="1510"/>
                  <a:pt x="1424" y="1154"/>
                  <a:pt x="1424" y="713"/>
                </a:cubicBezTo>
                <a:cubicBezTo>
                  <a:pt x="1424" y="357"/>
                  <a:pt x="1068" y="1"/>
                  <a:pt x="712" y="1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452986" y="2223276"/>
            <a:ext cx="125198" cy="118072"/>
          </a:xfrm>
          <a:custGeom>
            <a:rect b="b" l="l" r="r" t="t"/>
            <a:pathLst>
              <a:path extrusionOk="0" h="1425" w="1511">
                <a:moveTo>
                  <a:pt x="713" y="0"/>
                </a:moveTo>
                <a:cubicBezTo>
                  <a:pt x="357" y="0"/>
                  <a:pt x="1" y="271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510" y="1068"/>
                  <a:pt x="1510" y="712"/>
                </a:cubicBezTo>
                <a:cubicBezTo>
                  <a:pt x="1510" y="271"/>
                  <a:pt x="1154" y="0"/>
                  <a:pt x="713" y="0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261337" y="2415008"/>
            <a:ext cx="117989" cy="118072"/>
          </a:xfrm>
          <a:custGeom>
            <a:rect b="b" l="l" r="r" t="t"/>
            <a:pathLst>
              <a:path extrusionOk="0" h="1425" w="1424">
                <a:moveTo>
                  <a:pt x="712" y="0"/>
                </a:moveTo>
                <a:cubicBezTo>
                  <a:pt x="356" y="0"/>
                  <a:pt x="0" y="356"/>
                  <a:pt x="0" y="712"/>
                </a:cubicBezTo>
                <a:cubicBezTo>
                  <a:pt x="0" y="1161"/>
                  <a:pt x="356" y="1424"/>
                  <a:pt x="712" y="1424"/>
                </a:cubicBezTo>
                <a:cubicBezTo>
                  <a:pt x="1153" y="1424"/>
                  <a:pt x="1424" y="1161"/>
                  <a:pt x="1424" y="712"/>
                </a:cubicBezTo>
                <a:cubicBezTo>
                  <a:pt x="1424" y="356"/>
                  <a:pt x="1153" y="0"/>
                  <a:pt x="712" y="0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1799329" y="3307547"/>
            <a:ext cx="656646" cy="656066"/>
          </a:xfrm>
          <a:custGeom>
            <a:rect b="b" l="l" r="r" t="t"/>
            <a:pathLst>
              <a:path extrusionOk="0" h="7918" w="7925">
                <a:moveTo>
                  <a:pt x="3916" y="0"/>
                </a:moveTo>
                <a:cubicBezTo>
                  <a:pt x="1780" y="0"/>
                  <a:pt x="0" y="1780"/>
                  <a:pt x="0" y="4002"/>
                </a:cubicBezTo>
                <a:cubicBezTo>
                  <a:pt x="0" y="6138"/>
                  <a:pt x="1780" y="7918"/>
                  <a:pt x="3916" y="7918"/>
                </a:cubicBezTo>
                <a:cubicBezTo>
                  <a:pt x="6145" y="7918"/>
                  <a:pt x="7925" y="6138"/>
                  <a:pt x="7925" y="4002"/>
                </a:cubicBezTo>
                <a:cubicBezTo>
                  <a:pt x="7925" y="1780"/>
                  <a:pt x="6145" y="0"/>
                  <a:pt x="3916" y="0"/>
                </a:cubicBezTo>
                <a:close/>
              </a:path>
            </a:pathLst>
          </a:custGeom>
          <a:solidFill>
            <a:srgbClr val="3723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110946" y="2734091"/>
            <a:ext cx="1076733" cy="1074993"/>
          </a:xfrm>
          <a:custGeom>
            <a:rect b="b" l="l" r="r" t="t"/>
            <a:pathLst>
              <a:path extrusionOk="0" h="12974" w="12995">
                <a:moveTo>
                  <a:pt x="12812" y="1"/>
                </a:moveTo>
                <a:cubicBezTo>
                  <a:pt x="12768" y="1"/>
                  <a:pt x="12723" y="22"/>
                  <a:pt x="12723" y="65"/>
                </a:cubicBezTo>
                <a:lnTo>
                  <a:pt x="86" y="12617"/>
                </a:lnTo>
                <a:cubicBezTo>
                  <a:pt x="0" y="12703"/>
                  <a:pt x="0" y="12881"/>
                  <a:pt x="86" y="12881"/>
                </a:cubicBezTo>
                <a:cubicBezTo>
                  <a:pt x="86" y="12973"/>
                  <a:pt x="178" y="12973"/>
                  <a:pt x="264" y="12973"/>
                </a:cubicBezTo>
                <a:cubicBezTo>
                  <a:pt x="264" y="12973"/>
                  <a:pt x="356" y="12973"/>
                  <a:pt x="356" y="12881"/>
                </a:cubicBezTo>
                <a:lnTo>
                  <a:pt x="12901" y="336"/>
                </a:lnTo>
                <a:cubicBezTo>
                  <a:pt x="12994" y="243"/>
                  <a:pt x="12994" y="158"/>
                  <a:pt x="12901" y="65"/>
                </a:cubicBezTo>
                <a:cubicBezTo>
                  <a:pt x="12901" y="22"/>
                  <a:pt x="12857" y="1"/>
                  <a:pt x="12812" y="1"/>
                </a:cubicBezTo>
                <a:close/>
              </a:path>
            </a:pathLst>
          </a:custGeom>
          <a:solidFill>
            <a:srgbClr val="241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634190" y="2372667"/>
            <a:ext cx="1076733" cy="1067702"/>
          </a:xfrm>
          <a:custGeom>
            <a:rect b="b" l="l" r="r" t="t"/>
            <a:pathLst>
              <a:path extrusionOk="0" h="12886" w="12995">
                <a:moveTo>
                  <a:pt x="12774" y="0"/>
                </a:moveTo>
                <a:cubicBezTo>
                  <a:pt x="12729" y="0"/>
                  <a:pt x="12685" y="23"/>
                  <a:pt x="12638" y="70"/>
                </a:cubicBezTo>
                <a:lnTo>
                  <a:pt x="93" y="12615"/>
                </a:lnTo>
                <a:cubicBezTo>
                  <a:pt x="1" y="12707"/>
                  <a:pt x="1" y="12793"/>
                  <a:pt x="93" y="12885"/>
                </a:cubicBezTo>
                <a:lnTo>
                  <a:pt x="357" y="12885"/>
                </a:lnTo>
                <a:lnTo>
                  <a:pt x="12909" y="248"/>
                </a:lnTo>
                <a:cubicBezTo>
                  <a:pt x="12994" y="248"/>
                  <a:pt x="12994" y="70"/>
                  <a:pt x="12909" y="70"/>
                </a:cubicBezTo>
                <a:cubicBezTo>
                  <a:pt x="12863" y="23"/>
                  <a:pt x="12818" y="0"/>
                  <a:pt x="12774" y="0"/>
                </a:cubicBezTo>
                <a:close/>
              </a:path>
            </a:pathLst>
          </a:custGeom>
          <a:solidFill>
            <a:srgbClr val="241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2337902" y="3860288"/>
            <a:ext cx="1216514" cy="1209471"/>
          </a:xfrm>
          <a:custGeom>
            <a:rect b="b" l="l" r="r" t="t"/>
            <a:pathLst>
              <a:path extrusionOk="0" h="14597" w="14682">
                <a:moveTo>
                  <a:pt x="7384" y="1"/>
                </a:moveTo>
                <a:cubicBezTo>
                  <a:pt x="3290" y="1"/>
                  <a:pt x="1" y="3297"/>
                  <a:pt x="1" y="7298"/>
                </a:cubicBezTo>
                <a:cubicBezTo>
                  <a:pt x="1" y="11307"/>
                  <a:pt x="3290" y="14596"/>
                  <a:pt x="7384" y="14596"/>
                </a:cubicBezTo>
                <a:cubicBezTo>
                  <a:pt x="11392" y="14596"/>
                  <a:pt x="14682" y="11307"/>
                  <a:pt x="14682" y="7298"/>
                </a:cubicBezTo>
                <a:lnTo>
                  <a:pt x="14326" y="7298"/>
                </a:lnTo>
                <a:cubicBezTo>
                  <a:pt x="14326" y="11129"/>
                  <a:pt x="11214" y="14240"/>
                  <a:pt x="7384" y="14240"/>
                </a:cubicBezTo>
                <a:cubicBezTo>
                  <a:pt x="3561" y="14240"/>
                  <a:pt x="357" y="11129"/>
                  <a:pt x="357" y="7298"/>
                </a:cubicBezTo>
                <a:cubicBezTo>
                  <a:pt x="357" y="3475"/>
                  <a:pt x="3561" y="357"/>
                  <a:pt x="7384" y="357"/>
                </a:cubicBezTo>
                <a:lnTo>
                  <a:pt x="7384" y="1"/>
                </a:ln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2514885" y="4030229"/>
            <a:ext cx="862547" cy="862547"/>
          </a:xfrm>
          <a:custGeom>
            <a:rect b="b" l="l" r="r" t="t"/>
            <a:pathLst>
              <a:path extrusionOk="0" h="10410" w="10410">
                <a:moveTo>
                  <a:pt x="5248" y="356"/>
                </a:moveTo>
                <a:cubicBezTo>
                  <a:pt x="7918" y="356"/>
                  <a:pt x="10054" y="2578"/>
                  <a:pt x="10054" y="5247"/>
                </a:cubicBezTo>
                <a:cubicBezTo>
                  <a:pt x="10054" y="7917"/>
                  <a:pt x="7918" y="10053"/>
                  <a:pt x="5248" y="10053"/>
                </a:cubicBezTo>
                <a:cubicBezTo>
                  <a:pt x="2492" y="10053"/>
                  <a:pt x="357" y="7917"/>
                  <a:pt x="357" y="5247"/>
                </a:cubicBezTo>
                <a:cubicBezTo>
                  <a:pt x="357" y="2578"/>
                  <a:pt x="2492" y="356"/>
                  <a:pt x="5248" y="356"/>
                </a:cubicBezTo>
                <a:close/>
                <a:moveTo>
                  <a:pt x="5248" y="0"/>
                </a:moveTo>
                <a:cubicBezTo>
                  <a:pt x="2314" y="0"/>
                  <a:pt x="1" y="2400"/>
                  <a:pt x="1" y="5247"/>
                </a:cubicBezTo>
                <a:cubicBezTo>
                  <a:pt x="1" y="8095"/>
                  <a:pt x="2314" y="10409"/>
                  <a:pt x="5248" y="10409"/>
                </a:cubicBezTo>
                <a:cubicBezTo>
                  <a:pt x="8096" y="10409"/>
                  <a:pt x="10410" y="8095"/>
                  <a:pt x="10410" y="5247"/>
                </a:cubicBezTo>
                <a:cubicBezTo>
                  <a:pt x="10410" y="2400"/>
                  <a:pt x="8096" y="0"/>
                  <a:pt x="5248" y="0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2691868" y="4207212"/>
            <a:ext cx="508579" cy="516202"/>
          </a:xfrm>
          <a:custGeom>
            <a:rect b="b" l="l" r="r" t="t"/>
            <a:pathLst>
              <a:path extrusionOk="0" h="6230" w="6138">
                <a:moveTo>
                  <a:pt x="3112" y="356"/>
                </a:moveTo>
                <a:cubicBezTo>
                  <a:pt x="4628" y="356"/>
                  <a:pt x="5782" y="1602"/>
                  <a:pt x="5782" y="3111"/>
                </a:cubicBezTo>
                <a:cubicBezTo>
                  <a:pt x="5782" y="4628"/>
                  <a:pt x="4628" y="5874"/>
                  <a:pt x="3112" y="5874"/>
                </a:cubicBezTo>
                <a:cubicBezTo>
                  <a:pt x="1510" y="5874"/>
                  <a:pt x="356" y="4628"/>
                  <a:pt x="356" y="3111"/>
                </a:cubicBezTo>
                <a:cubicBezTo>
                  <a:pt x="356" y="1602"/>
                  <a:pt x="1510" y="356"/>
                  <a:pt x="3112" y="356"/>
                </a:cubicBezTo>
                <a:close/>
                <a:moveTo>
                  <a:pt x="3112" y="0"/>
                </a:moveTo>
                <a:cubicBezTo>
                  <a:pt x="1332" y="0"/>
                  <a:pt x="0" y="1424"/>
                  <a:pt x="0" y="3111"/>
                </a:cubicBezTo>
                <a:cubicBezTo>
                  <a:pt x="0" y="4806"/>
                  <a:pt x="1332" y="6230"/>
                  <a:pt x="3112" y="6230"/>
                </a:cubicBezTo>
                <a:cubicBezTo>
                  <a:pt x="4806" y="6230"/>
                  <a:pt x="6138" y="4806"/>
                  <a:pt x="6138" y="3111"/>
                </a:cubicBezTo>
                <a:cubicBezTo>
                  <a:pt x="6138" y="1424"/>
                  <a:pt x="4806" y="0"/>
                  <a:pt x="3112" y="0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8797623" y="1087633"/>
            <a:ext cx="118072" cy="125778"/>
          </a:xfrm>
          <a:custGeom>
            <a:rect b="b" l="l" r="r" t="t"/>
            <a:pathLst>
              <a:path extrusionOk="0" h="1518" w="1425">
                <a:moveTo>
                  <a:pt x="712" y="1"/>
                </a:moveTo>
                <a:cubicBezTo>
                  <a:pt x="264" y="1"/>
                  <a:pt x="0" y="357"/>
                  <a:pt x="0" y="805"/>
                </a:cubicBezTo>
                <a:cubicBezTo>
                  <a:pt x="0" y="1161"/>
                  <a:pt x="264" y="1517"/>
                  <a:pt x="712" y="1517"/>
                </a:cubicBezTo>
                <a:cubicBezTo>
                  <a:pt x="1068" y="1517"/>
                  <a:pt x="1424" y="1161"/>
                  <a:pt x="1424" y="805"/>
                </a:cubicBezTo>
                <a:cubicBezTo>
                  <a:pt x="1424" y="357"/>
                  <a:pt x="1068" y="1"/>
                  <a:pt x="712" y="1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8598186" y="1287071"/>
            <a:ext cx="125778" cy="118072"/>
          </a:xfrm>
          <a:custGeom>
            <a:rect b="b" l="l" r="r" t="t"/>
            <a:pathLst>
              <a:path extrusionOk="0" h="1425" w="1518">
                <a:moveTo>
                  <a:pt x="805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154"/>
                  <a:pt x="357" y="1424"/>
                  <a:pt x="805" y="1424"/>
                </a:cubicBezTo>
                <a:cubicBezTo>
                  <a:pt x="1161" y="1424"/>
                  <a:pt x="1517" y="1154"/>
                  <a:pt x="1517" y="712"/>
                </a:cubicBezTo>
                <a:cubicBezTo>
                  <a:pt x="1517" y="264"/>
                  <a:pt x="1161" y="0"/>
                  <a:pt x="805" y="0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406454" y="1478802"/>
            <a:ext cx="118072" cy="125115"/>
          </a:xfrm>
          <a:custGeom>
            <a:rect b="b" l="l" r="r" t="t"/>
            <a:pathLst>
              <a:path extrusionOk="0" h="1510" w="1425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3"/>
                  <a:pt x="357" y="1509"/>
                  <a:pt x="713" y="1509"/>
                </a:cubicBezTo>
                <a:cubicBezTo>
                  <a:pt x="1161" y="1509"/>
                  <a:pt x="1425" y="1153"/>
                  <a:pt x="1425" y="712"/>
                </a:cubicBezTo>
                <a:cubicBezTo>
                  <a:pt x="1425" y="356"/>
                  <a:pt x="1161" y="0"/>
                  <a:pt x="713" y="0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 txBox="1"/>
          <p:nvPr>
            <p:ph type="ctrTitle"/>
          </p:nvPr>
        </p:nvSpPr>
        <p:spPr>
          <a:xfrm>
            <a:off x="2434675" y="1856275"/>
            <a:ext cx="44262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Only">
  <p:cSld name="TITLE_ONLY">
    <p:bg>
      <p:bgPr>
        <a:solidFill>
          <a:srgbClr val="6D45BB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/>
          <p:nvPr>
            <p:ph type="title"/>
          </p:nvPr>
        </p:nvSpPr>
        <p:spPr>
          <a:xfrm>
            <a:off x="1068100" y="933450"/>
            <a:ext cx="5491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250" name="Google Shape;25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">
  <p:cSld name="BIG_NUMBER">
    <p:bg>
      <p:bgPr>
        <a:solidFill>
          <a:srgbClr val="6D45BB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/>
          <p:nvPr/>
        </p:nvSpPr>
        <p:spPr>
          <a:xfrm>
            <a:off x="1996475" y="0"/>
            <a:ext cx="5151058" cy="5143506"/>
          </a:xfrm>
          <a:custGeom>
            <a:rect b="b" l="l" r="r" t="t"/>
            <a:pathLst>
              <a:path extrusionOk="0" h="62655" w="62747">
                <a:moveTo>
                  <a:pt x="31327" y="1"/>
                </a:moveTo>
                <a:cubicBezTo>
                  <a:pt x="14062" y="1"/>
                  <a:pt x="0" y="13970"/>
                  <a:pt x="0" y="31328"/>
                </a:cubicBezTo>
                <a:cubicBezTo>
                  <a:pt x="0" y="48593"/>
                  <a:pt x="14062" y="62655"/>
                  <a:pt x="31327" y="62655"/>
                </a:cubicBezTo>
                <a:cubicBezTo>
                  <a:pt x="48685" y="62655"/>
                  <a:pt x="62747" y="48593"/>
                  <a:pt x="62747" y="31328"/>
                </a:cubicBezTo>
                <a:cubicBezTo>
                  <a:pt x="62747" y="13970"/>
                  <a:pt x="48685" y="1"/>
                  <a:pt x="31327" y="1"/>
                </a:cubicBezTo>
                <a:close/>
              </a:path>
            </a:pathLst>
          </a:custGeom>
          <a:solidFill>
            <a:srgbClr val="372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"/>
          <p:cNvSpPr txBox="1"/>
          <p:nvPr>
            <p:ph hasCustomPrompt="1" type="title"/>
          </p:nvPr>
        </p:nvSpPr>
        <p:spPr>
          <a:xfrm>
            <a:off x="742950" y="149185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  <a:highlight>
                  <a:srgbClr val="FF408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55" name="Google Shape;255;p12"/>
          <p:cNvGrpSpPr/>
          <p:nvPr/>
        </p:nvGrpSpPr>
        <p:grpSpPr>
          <a:xfrm>
            <a:off x="-195276" y="-20438"/>
            <a:ext cx="9473124" cy="5184383"/>
            <a:chOff x="4075100" y="2193925"/>
            <a:chExt cx="2752375" cy="1506300"/>
          </a:xfrm>
        </p:grpSpPr>
        <p:sp>
          <p:nvSpPr>
            <p:cNvPr id="256" name="Google Shape;256;p12"/>
            <p:cNvSpPr/>
            <p:nvPr/>
          </p:nvSpPr>
          <p:spPr>
            <a:xfrm>
              <a:off x="6400250" y="3184500"/>
              <a:ext cx="427225" cy="515650"/>
            </a:xfrm>
            <a:custGeom>
              <a:rect b="b" l="l" r="r" t="t"/>
              <a:pathLst>
                <a:path extrusionOk="0" h="20626" w="17089">
                  <a:moveTo>
                    <a:pt x="16864" y="1"/>
                  </a:moveTo>
                  <a:cubicBezTo>
                    <a:pt x="16819" y="1"/>
                    <a:pt x="16775" y="24"/>
                    <a:pt x="16732" y="70"/>
                  </a:cubicBezTo>
                  <a:lnTo>
                    <a:pt x="1069" y="15734"/>
                  </a:lnTo>
                  <a:cubicBezTo>
                    <a:pt x="1" y="16887"/>
                    <a:pt x="1" y="18667"/>
                    <a:pt x="1069" y="19735"/>
                  </a:cubicBezTo>
                  <a:cubicBezTo>
                    <a:pt x="1603" y="20269"/>
                    <a:pt x="2315" y="20625"/>
                    <a:pt x="3112" y="20625"/>
                  </a:cubicBezTo>
                  <a:cubicBezTo>
                    <a:pt x="3824" y="20625"/>
                    <a:pt x="4536" y="20269"/>
                    <a:pt x="5070" y="19735"/>
                  </a:cubicBezTo>
                  <a:lnTo>
                    <a:pt x="16996" y="7902"/>
                  </a:lnTo>
                  <a:cubicBezTo>
                    <a:pt x="17088" y="7810"/>
                    <a:pt x="17088" y="7724"/>
                    <a:pt x="16996" y="7632"/>
                  </a:cubicBezTo>
                  <a:cubicBezTo>
                    <a:pt x="16953" y="7589"/>
                    <a:pt x="16908" y="7567"/>
                    <a:pt x="16864" y="7567"/>
                  </a:cubicBezTo>
                  <a:cubicBezTo>
                    <a:pt x="16819" y="7567"/>
                    <a:pt x="16775" y="7589"/>
                    <a:pt x="16732" y="7632"/>
                  </a:cubicBezTo>
                  <a:lnTo>
                    <a:pt x="4892" y="19472"/>
                  </a:lnTo>
                  <a:cubicBezTo>
                    <a:pt x="4358" y="20006"/>
                    <a:pt x="3738" y="20269"/>
                    <a:pt x="3112" y="20269"/>
                  </a:cubicBezTo>
                  <a:cubicBezTo>
                    <a:pt x="2400" y="20269"/>
                    <a:pt x="1781" y="20006"/>
                    <a:pt x="1332" y="19472"/>
                  </a:cubicBezTo>
                  <a:cubicBezTo>
                    <a:pt x="357" y="18582"/>
                    <a:pt x="357" y="16980"/>
                    <a:pt x="1332" y="15997"/>
                  </a:cubicBezTo>
                  <a:lnTo>
                    <a:pt x="16996" y="334"/>
                  </a:lnTo>
                  <a:cubicBezTo>
                    <a:pt x="17088" y="248"/>
                    <a:pt x="17088" y="156"/>
                    <a:pt x="16996" y="70"/>
                  </a:cubicBezTo>
                  <a:cubicBezTo>
                    <a:pt x="16953" y="24"/>
                    <a:pt x="16908" y="1"/>
                    <a:pt x="16864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6529300" y="3204050"/>
              <a:ext cx="120175" cy="120175"/>
            </a:xfrm>
            <a:custGeom>
              <a:rect b="b" l="l" r="r" t="t"/>
              <a:pathLst>
                <a:path extrusionOk="0" h="4807" w="4807">
                  <a:moveTo>
                    <a:pt x="2400" y="0"/>
                  </a:moveTo>
                  <a:cubicBezTo>
                    <a:pt x="1068" y="0"/>
                    <a:pt x="0" y="1154"/>
                    <a:pt x="0" y="2400"/>
                  </a:cubicBezTo>
                  <a:cubicBezTo>
                    <a:pt x="0" y="3738"/>
                    <a:pt x="1068" y="4806"/>
                    <a:pt x="2400" y="4806"/>
                  </a:cubicBezTo>
                  <a:cubicBezTo>
                    <a:pt x="3738" y="4806"/>
                    <a:pt x="4806" y="3738"/>
                    <a:pt x="4806" y="2400"/>
                  </a:cubicBezTo>
                  <a:cubicBezTo>
                    <a:pt x="4806" y="2314"/>
                    <a:pt x="4714" y="2222"/>
                    <a:pt x="4628" y="2222"/>
                  </a:cubicBezTo>
                  <a:cubicBezTo>
                    <a:pt x="4536" y="2222"/>
                    <a:pt x="4450" y="2314"/>
                    <a:pt x="4450" y="2400"/>
                  </a:cubicBezTo>
                  <a:cubicBezTo>
                    <a:pt x="4450" y="3560"/>
                    <a:pt x="3560" y="4450"/>
                    <a:pt x="2400" y="4450"/>
                  </a:cubicBezTo>
                  <a:cubicBezTo>
                    <a:pt x="1332" y="4450"/>
                    <a:pt x="356" y="3560"/>
                    <a:pt x="356" y="2400"/>
                  </a:cubicBezTo>
                  <a:cubicBezTo>
                    <a:pt x="356" y="1332"/>
                    <a:pt x="1332" y="356"/>
                    <a:pt x="2400" y="356"/>
                  </a:cubicBezTo>
                  <a:cubicBezTo>
                    <a:pt x="2492" y="356"/>
                    <a:pt x="2578" y="356"/>
                    <a:pt x="2578" y="178"/>
                  </a:cubicBezTo>
                  <a:cubicBezTo>
                    <a:pt x="2578" y="86"/>
                    <a:pt x="2492" y="0"/>
                    <a:pt x="2400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6678275" y="2975375"/>
              <a:ext cx="149200" cy="188650"/>
            </a:xfrm>
            <a:custGeom>
              <a:rect b="b" l="l" r="r" t="t"/>
              <a:pathLst>
                <a:path extrusionOk="0" h="7546" w="5968">
                  <a:moveTo>
                    <a:pt x="5743" y="0"/>
                  </a:moveTo>
                  <a:cubicBezTo>
                    <a:pt x="5698" y="0"/>
                    <a:pt x="5654" y="23"/>
                    <a:pt x="5611" y="70"/>
                  </a:cubicBezTo>
                  <a:lnTo>
                    <a:pt x="357" y="5317"/>
                  </a:lnTo>
                  <a:cubicBezTo>
                    <a:pt x="93" y="5495"/>
                    <a:pt x="1" y="5851"/>
                    <a:pt x="1" y="6207"/>
                  </a:cubicBezTo>
                  <a:cubicBezTo>
                    <a:pt x="1" y="6563"/>
                    <a:pt x="93" y="6919"/>
                    <a:pt x="357" y="7097"/>
                  </a:cubicBezTo>
                  <a:cubicBezTo>
                    <a:pt x="627" y="7367"/>
                    <a:pt x="983" y="7545"/>
                    <a:pt x="1247" y="7545"/>
                  </a:cubicBezTo>
                  <a:cubicBezTo>
                    <a:pt x="1603" y="7545"/>
                    <a:pt x="1959" y="7367"/>
                    <a:pt x="2229" y="7097"/>
                  </a:cubicBezTo>
                  <a:lnTo>
                    <a:pt x="5875" y="3451"/>
                  </a:lnTo>
                  <a:cubicBezTo>
                    <a:pt x="5967" y="3451"/>
                    <a:pt x="5967" y="3273"/>
                    <a:pt x="5875" y="3273"/>
                  </a:cubicBezTo>
                  <a:cubicBezTo>
                    <a:pt x="5832" y="3227"/>
                    <a:pt x="5787" y="3204"/>
                    <a:pt x="5743" y="3204"/>
                  </a:cubicBezTo>
                  <a:cubicBezTo>
                    <a:pt x="5698" y="3204"/>
                    <a:pt x="5654" y="3227"/>
                    <a:pt x="5611" y="3273"/>
                  </a:cubicBezTo>
                  <a:lnTo>
                    <a:pt x="1959" y="6919"/>
                  </a:lnTo>
                  <a:cubicBezTo>
                    <a:pt x="1781" y="7097"/>
                    <a:pt x="1537" y="7186"/>
                    <a:pt x="1293" y="7186"/>
                  </a:cubicBezTo>
                  <a:cubicBezTo>
                    <a:pt x="1049" y="7186"/>
                    <a:pt x="805" y="7097"/>
                    <a:pt x="627" y="6919"/>
                  </a:cubicBezTo>
                  <a:cubicBezTo>
                    <a:pt x="271" y="6477"/>
                    <a:pt x="271" y="5943"/>
                    <a:pt x="627" y="5495"/>
                  </a:cubicBezTo>
                  <a:lnTo>
                    <a:pt x="5875" y="333"/>
                  </a:lnTo>
                  <a:cubicBezTo>
                    <a:pt x="5967" y="248"/>
                    <a:pt x="5967" y="155"/>
                    <a:pt x="5875" y="70"/>
                  </a:cubicBezTo>
                  <a:cubicBezTo>
                    <a:pt x="5832" y="23"/>
                    <a:pt x="5787" y="0"/>
                    <a:pt x="5743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4139725" y="2303425"/>
              <a:ext cx="507300" cy="464550"/>
            </a:xfrm>
            <a:custGeom>
              <a:rect b="b" l="l" r="r" t="t"/>
              <a:pathLst>
                <a:path extrusionOk="0" h="18582" w="20292">
                  <a:moveTo>
                    <a:pt x="20067" y="1"/>
                  </a:moveTo>
                  <a:cubicBezTo>
                    <a:pt x="20023" y="1"/>
                    <a:pt x="19978" y="24"/>
                    <a:pt x="19936" y="70"/>
                  </a:cubicBezTo>
                  <a:lnTo>
                    <a:pt x="2136" y="17870"/>
                  </a:lnTo>
                  <a:cubicBezTo>
                    <a:pt x="1958" y="18090"/>
                    <a:pt x="1713" y="18201"/>
                    <a:pt x="1467" y="18201"/>
                  </a:cubicBezTo>
                  <a:cubicBezTo>
                    <a:pt x="1221" y="18201"/>
                    <a:pt x="976" y="18090"/>
                    <a:pt x="798" y="17870"/>
                  </a:cubicBezTo>
                  <a:cubicBezTo>
                    <a:pt x="356" y="17514"/>
                    <a:pt x="356" y="16980"/>
                    <a:pt x="798" y="16531"/>
                  </a:cubicBezTo>
                  <a:lnTo>
                    <a:pt x="8010" y="9326"/>
                  </a:lnTo>
                  <a:lnTo>
                    <a:pt x="8010" y="9148"/>
                  </a:lnTo>
                  <a:cubicBezTo>
                    <a:pt x="7964" y="9102"/>
                    <a:pt x="7919" y="9079"/>
                    <a:pt x="7875" y="9079"/>
                  </a:cubicBezTo>
                  <a:cubicBezTo>
                    <a:pt x="7830" y="9079"/>
                    <a:pt x="7786" y="9102"/>
                    <a:pt x="7740" y="9148"/>
                  </a:cubicBezTo>
                  <a:lnTo>
                    <a:pt x="534" y="16353"/>
                  </a:lnTo>
                  <a:cubicBezTo>
                    <a:pt x="0" y="16802"/>
                    <a:pt x="0" y="17692"/>
                    <a:pt x="534" y="18133"/>
                  </a:cubicBezTo>
                  <a:cubicBezTo>
                    <a:pt x="798" y="18404"/>
                    <a:pt x="1068" y="18582"/>
                    <a:pt x="1424" y="18582"/>
                  </a:cubicBezTo>
                  <a:cubicBezTo>
                    <a:pt x="1780" y="18582"/>
                    <a:pt x="2136" y="18404"/>
                    <a:pt x="2400" y="18133"/>
                  </a:cubicBezTo>
                  <a:lnTo>
                    <a:pt x="20199" y="334"/>
                  </a:lnTo>
                  <a:cubicBezTo>
                    <a:pt x="20292" y="248"/>
                    <a:pt x="20292" y="156"/>
                    <a:pt x="20199" y="70"/>
                  </a:cubicBezTo>
                  <a:cubicBezTo>
                    <a:pt x="20156" y="24"/>
                    <a:pt x="20112" y="1"/>
                    <a:pt x="20067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6062075" y="3332475"/>
              <a:ext cx="371475" cy="367750"/>
            </a:xfrm>
            <a:custGeom>
              <a:rect b="b" l="l" r="r" t="t"/>
              <a:pathLst>
                <a:path extrusionOk="0" h="14710" w="14859">
                  <a:moveTo>
                    <a:pt x="13926" y="0"/>
                  </a:moveTo>
                  <a:cubicBezTo>
                    <a:pt x="13727" y="0"/>
                    <a:pt x="13528" y="68"/>
                    <a:pt x="13350" y="203"/>
                  </a:cubicBezTo>
                  <a:lnTo>
                    <a:pt x="263" y="13282"/>
                  </a:lnTo>
                  <a:cubicBezTo>
                    <a:pt x="0" y="13638"/>
                    <a:pt x="0" y="14087"/>
                    <a:pt x="263" y="14443"/>
                  </a:cubicBezTo>
                  <a:cubicBezTo>
                    <a:pt x="441" y="14621"/>
                    <a:pt x="664" y="14710"/>
                    <a:pt x="876" y="14710"/>
                  </a:cubicBezTo>
                  <a:cubicBezTo>
                    <a:pt x="1088" y="14710"/>
                    <a:pt x="1289" y="14621"/>
                    <a:pt x="1424" y="14443"/>
                  </a:cubicBezTo>
                  <a:lnTo>
                    <a:pt x="14503" y="1357"/>
                  </a:lnTo>
                  <a:cubicBezTo>
                    <a:pt x="14859" y="1093"/>
                    <a:pt x="14859" y="559"/>
                    <a:pt x="14503" y="203"/>
                  </a:cubicBezTo>
                  <a:cubicBezTo>
                    <a:pt x="14325" y="68"/>
                    <a:pt x="14126" y="0"/>
                    <a:pt x="1392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6471450" y="3577825"/>
              <a:ext cx="57875" cy="53425"/>
            </a:xfrm>
            <a:custGeom>
              <a:rect b="b" l="l" r="r" t="t"/>
              <a:pathLst>
                <a:path extrusionOk="0" h="2137" w="2315">
                  <a:moveTo>
                    <a:pt x="1154" y="357"/>
                  </a:moveTo>
                  <a:cubicBezTo>
                    <a:pt x="1332" y="357"/>
                    <a:pt x="1510" y="442"/>
                    <a:pt x="1688" y="620"/>
                  </a:cubicBezTo>
                  <a:cubicBezTo>
                    <a:pt x="1780" y="713"/>
                    <a:pt x="1866" y="891"/>
                    <a:pt x="1866" y="1069"/>
                  </a:cubicBezTo>
                  <a:cubicBezTo>
                    <a:pt x="1866" y="1247"/>
                    <a:pt x="1780" y="1425"/>
                    <a:pt x="1688" y="1603"/>
                  </a:cubicBezTo>
                  <a:cubicBezTo>
                    <a:pt x="1510" y="1688"/>
                    <a:pt x="1332" y="1781"/>
                    <a:pt x="1154" y="1781"/>
                  </a:cubicBezTo>
                  <a:cubicBezTo>
                    <a:pt x="976" y="1781"/>
                    <a:pt x="798" y="1688"/>
                    <a:pt x="712" y="1603"/>
                  </a:cubicBezTo>
                  <a:cubicBezTo>
                    <a:pt x="534" y="1425"/>
                    <a:pt x="442" y="1247"/>
                    <a:pt x="442" y="1069"/>
                  </a:cubicBezTo>
                  <a:cubicBezTo>
                    <a:pt x="442" y="891"/>
                    <a:pt x="534" y="713"/>
                    <a:pt x="712" y="620"/>
                  </a:cubicBezTo>
                  <a:cubicBezTo>
                    <a:pt x="798" y="442"/>
                    <a:pt x="976" y="357"/>
                    <a:pt x="1154" y="357"/>
                  </a:cubicBezTo>
                  <a:close/>
                  <a:moveTo>
                    <a:pt x="1154" y="1"/>
                  </a:moveTo>
                  <a:cubicBezTo>
                    <a:pt x="890" y="1"/>
                    <a:pt x="620" y="179"/>
                    <a:pt x="442" y="357"/>
                  </a:cubicBezTo>
                  <a:cubicBezTo>
                    <a:pt x="0" y="713"/>
                    <a:pt x="0" y="1425"/>
                    <a:pt x="442" y="1781"/>
                  </a:cubicBezTo>
                  <a:cubicBezTo>
                    <a:pt x="620" y="2044"/>
                    <a:pt x="890" y="2137"/>
                    <a:pt x="1154" y="2137"/>
                  </a:cubicBezTo>
                  <a:cubicBezTo>
                    <a:pt x="1424" y="2137"/>
                    <a:pt x="1688" y="2044"/>
                    <a:pt x="1958" y="1781"/>
                  </a:cubicBezTo>
                  <a:cubicBezTo>
                    <a:pt x="2314" y="1425"/>
                    <a:pt x="2314" y="713"/>
                    <a:pt x="1958" y="357"/>
                  </a:cubicBezTo>
                  <a:cubicBezTo>
                    <a:pt x="1688" y="179"/>
                    <a:pt x="1424" y="1"/>
                    <a:pt x="1154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6538200" y="3511575"/>
              <a:ext cx="55550" cy="52925"/>
            </a:xfrm>
            <a:custGeom>
              <a:rect b="b" l="l" r="r" t="t"/>
              <a:pathLst>
                <a:path extrusionOk="0" h="2117" w="2222">
                  <a:moveTo>
                    <a:pt x="1154" y="337"/>
                  </a:moveTo>
                  <a:cubicBezTo>
                    <a:pt x="1332" y="337"/>
                    <a:pt x="1510" y="422"/>
                    <a:pt x="1688" y="515"/>
                  </a:cubicBezTo>
                  <a:cubicBezTo>
                    <a:pt x="1780" y="693"/>
                    <a:pt x="1866" y="871"/>
                    <a:pt x="1866" y="1049"/>
                  </a:cubicBezTo>
                  <a:cubicBezTo>
                    <a:pt x="1866" y="1227"/>
                    <a:pt x="1780" y="1405"/>
                    <a:pt x="1688" y="1583"/>
                  </a:cubicBezTo>
                  <a:cubicBezTo>
                    <a:pt x="1556" y="1715"/>
                    <a:pt x="1378" y="1780"/>
                    <a:pt x="1200" y="1780"/>
                  </a:cubicBezTo>
                  <a:cubicBezTo>
                    <a:pt x="1022" y="1780"/>
                    <a:pt x="844" y="1715"/>
                    <a:pt x="712" y="1583"/>
                  </a:cubicBezTo>
                  <a:cubicBezTo>
                    <a:pt x="534" y="1405"/>
                    <a:pt x="534" y="1227"/>
                    <a:pt x="534" y="1049"/>
                  </a:cubicBezTo>
                  <a:cubicBezTo>
                    <a:pt x="534" y="871"/>
                    <a:pt x="534" y="693"/>
                    <a:pt x="712" y="515"/>
                  </a:cubicBezTo>
                  <a:cubicBezTo>
                    <a:pt x="798" y="422"/>
                    <a:pt x="976" y="337"/>
                    <a:pt x="1154" y="337"/>
                  </a:cubicBezTo>
                  <a:close/>
                  <a:moveTo>
                    <a:pt x="1200" y="0"/>
                  </a:moveTo>
                  <a:cubicBezTo>
                    <a:pt x="933" y="0"/>
                    <a:pt x="666" y="113"/>
                    <a:pt x="442" y="337"/>
                  </a:cubicBezTo>
                  <a:cubicBezTo>
                    <a:pt x="0" y="693"/>
                    <a:pt x="0" y="1405"/>
                    <a:pt x="442" y="1761"/>
                  </a:cubicBezTo>
                  <a:cubicBezTo>
                    <a:pt x="620" y="2024"/>
                    <a:pt x="890" y="2117"/>
                    <a:pt x="1154" y="2117"/>
                  </a:cubicBezTo>
                  <a:cubicBezTo>
                    <a:pt x="1424" y="2117"/>
                    <a:pt x="1688" y="2024"/>
                    <a:pt x="1958" y="1761"/>
                  </a:cubicBezTo>
                  <a:cubicBezTo>
                    <a:pt x="2136" y="1583"/>
                    <a:pt x="2222" y="1312"/>
                    <a:pt x="2222" y="1049"/>
                  </a:cubicBezTo>
                  <a:cubicBezTo>
                    <a:pt x="2222" y="778"/>
                    <a:pt x="2136" y="515"/>
                    <a:pt x="1958" y="337"/>
                  </a:cubicBezTo>
                  <a:cubicBezTo>
                    <a:pt x="1734" y="113"/>
                    <a:pt x="1467" y="0"/>
                    <a:pt x="1200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607075" y="3444825"/>
              <a:ext cx="55750" cy="52925"/>
            </a:xfrm>
            <a:custGeom>
              <a:rect b="b" l="l" r="r" t="t"/>
              <a:pathLst>
                <a:path extrusionOk="0" h="2117" w="2230">
                  <a:moveTo>
                    <a:pt x="1161" y="337"/>
                  </a:moveTo>
                  <a:cubicBezTo>
                    <a:pt x="1339" y="337"/>
                    <a:pt x="1517" y="422"/>
                    <a:pt x="1603" y="515"/>
                  </a:cubicBezTo>
                  <a:cubicBezTo>
                    <a:pt x="1873" y="778"/>
                    <a:pt x="1873" y="1227"/>
                    <a:pt x="1603" y="1490"/>
                  </a:cubicBezTo>
                  <a:cubicBezTo>
                    <a:pt x="1517" y="1668"/>
                    <a:pt x="1339" y="1761"/>
                    <a:pt x="1161" y="1761"/>
                  </a:cubicBezTo>
                  <a:cubicBezTo>
                    <a:pt x="891" y="1761"/>
                    <a:pt x="713" y="1668"/>
                    <a:pt x="627" y="1490"/>
                  </a:cubicBezTo>
                  <a:cubicBezTo>
                    <a:pt x="357" y="1227"/>
                    <a:pt x="357" y="778"/>
                    <a:pt x="627" y="515"/>
                  </a:cubicBezTo>
                  <a:cubicBezTo>
                    <a:pt x="713" y="422"/>
                    <a:pt x="891" y="337"/>
                    <a:pt x="1161" y="337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113"/>
                    <a:pt x="357" y="337"/>
                  </a:cubicBezTo>
                  <a:cubicBezTo>
                    <a:pt x="1" y="693"/>
                    <a:pt x="1" y="1405"/>
                    <a:pt x="357" y="1761"/>
                  </a:cubicBezTo>
                  <a:cubicBezTo>
                    <a:pt x="535" y="2024"/>
                    <a:pt x="805" y="2117"/>
                    <a:pt x="1161" y="2117"/>
                  </a:cubicBezTo>
                  <a:cubicBezTo>
                    <a:pt x="1425" y="2117"/>
                    <a:pt x="1695" y="2024"/>
                    <a:pt x="1873" y="1761"/>
                  </a:cubicBezTo>
                  <a:cubicBezTo>
                    <a:pt x="2229" y="1405"/>
                    <a:pt x="2229" y="693"/>
                    <a:pt x="1873" y="337"/>
                  </a:cubicBezTo>
                  <a:cubicBezTo>
                    <a:pt x="1649" y="113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673825" y="3377500"/>
              <a:ext cx="57875" cy="53500"/>
            </a:xfrm>
            <a:custGeom>
              <a:rect b="b" l="l" r="r" t="t"/>
              <a:pathLst>
                <a:path extrusionOk="0" h="2140" w="2315">
                  <a:moveTo>
                    <a:pt x="1161" y="360"/>
                  </a:moveTo>
                  <a:cubicBezTo>
                    <a:pt x="1339" y="360"/>
                    <a:pt x="1517" y="445"/>
                    <a:pt x="1603" y="538"/>
                  </a:cubicBezTo>
                  <a:cubicBezTo>
                    <a:pt x="1873" y="801"/>
                    <a:pt x="1873" y="1250"/>
                    <a:pt x="1603" y="1513"/>
                  </a:cubicBezTo>
                  <a:cubicBezTo>
                    <a:pt x="1517" y="1691"/>
                    <a:pt x="1339" y="1784"/>
                    <a:pt x="1161" y="1784"/>
                  </a:cubicBezTo>
                  <a:cubicBezTo>
                    <a:pt x="983" y="1784"/>
                    <a:pt x="805" y="1691"/>
                    <a:pt x="627" y="1513"/>
                  </a:cubicBezTo>
                  <a:cubicBezTo>
                    <a:pt x="535" y="1428"/>
                    <a:pt x="449" y="1250"/>
                    <a:pt x="449" y="1072"/>
                  </a:cubicBezTo>
                  <a:cubicBezTo>
                    <a:pt x="449" y="894"/>
                    <a:pt x="535" y="716"/>
                    <a:pt x="627" y="538"/>
                  </a:cubicBezTo>
                  <a:cubicBezTo>
                    <a:pt x="805" y="445"/>
                    <a:pt x="983" y="360"/>
                    <a:pt x="1161" y="360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90"/>
                    <a:pt x="357" y="268"/>
                  </a:cubicBezTo>
                  <a:cubicBezTo>
                    <a:pt x="1" y="716"/>
                    <a:pt x="1" y="1428"/>
                    <a:pt x="357" y="1784"/>
                  </a:cubicBezTo>
                  <a:cubicBezTo>
                    <a:pt x="535" y="1962"/>
                    <a:pt x="805" y="2140"/>
                    <a:pt x="1161" y="2140"/>
                  </a:cubicBezTo>
                  <a:cubicBezTo>
                    <a:pt x="1425" y="2140"/>
                    <a:pt x="1695" y="1962"/>
                    <a:pt x="1873" y="1784"/>
                  </a:cubicBezTo>
                  <a:cubicBezTo>
                    <a:pt x="2315" y="1428"/>
                    <a:pt x="2315" y="716"/>
                    <a:pt x="1873" y="268"/>
                  </a:cubicBezTo>
                  <a:cubicBezTo>
                    <a:pt x="1649" y="90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429075" y="3119500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3" y="0"/>
                  </a:moveTo>
                  <a:cubicBezTo>
                    <a:pt x="806" y="0"/>
                    <a:pt x="1" y="712"/>
                    <a:pt x="1" y="1602"/>
                  </a:cubicBezTo>
                  <a:cubicBezTo>
                    <a:pt x="1" y="2492"/>
                    <a:pt x="806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6518075" y="3072675"/>
              <a:ext cx="37950" cy="37950"/>
            </a:xfrm>
            <a:custGeom>
              <a:rect b="b" l="l" r="r" t="t"/>
              <a:pathLst>
                <a:path extrusionOk="0" h="1518" w="1518">
                  <a:moveTo>
                    <a:pt x="805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805" y="1517"/>
                  </a:cubicBezTo>
                  <a:cubicBezTo>
                    <a:pt x="1161" y="1517"/>
                    <a:pt x="1517" y="1161"/>
                    <a:pt x="1517" y="713"/>
                  </a:cubicBezTo>
                  <a:cubicBezTo>
                    <a:pt x="1517" y="357"/>
                    <a:pt x="1161" y="1"/>
                    <a:pt x="80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4698100" y="2238425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2" y="0"/>
                  </a:moveTo>
                  <a:cubicBezTo>
                    <a:pt x="712" y="0"/>
                    <a:pt x="0" y="712"/>
                    <a:pt x="0" y="1602"/>
                  </a:cubicBezTo>
                  <a:cubicBezTo>
                    <a:pt x="0" y="2492"/>
                    <a:pt x="712" y="3204"/>
                    <a:pt x="1602" y="3204"/>
                  </a:cubicBezTo>
                  <a:cubicBezTo>
                    <a:pt x="2492" y="3204"/>
                    <a:pt x="3204" y="2492"/>
                    <a:pt x="3204" y="1602"/>
                  </a:cubicBezTo>
                  <a:cubicBezTo>
                    <a:pt x="3204" y="712"/>
                    <a:pt x="2492" y="0"/>
                    <a:pt x="160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4787100" y="2193925"/>
              <a:ext cx="35600" cy="35625"/>
            </a:xfrm>
            <a:custGeom>
              <a:rect b="b" l="l" r="r" t="t"/>
              <a:pathLst>
                <a:path extrusionOk="0" h="1425" w="1424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068"/>
                    <a:pt x="356" y="1424"/>
                    <a:pt x="712" y="1424"/>
                  </a:cubicBezTo>
                  <a:cubicBezTo>
                    <a:pt x="1161" y="1424"/>
                    <a:pt x="1424" y="1068"/>
                    <a:pt x="1424" y="712"/>
                  </a:cubicBezTo>
                  <a:cubicBezTo>
                    <a:pt x="1424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4277675" y="2200500"/>
              <a:ext cx="35625" cy="37950"/>
            </a:xfrm>
            <a:custGeom>
              <a:rect b="b" l="l" r="r" t="t"/>
              <a:pathLst>
                <a:path extrusionOk="0" h="1518" w="1425">
                  <a:moveTo>
                    <a:pt x="712" y="1"/>
                  </a:moveTo>
                  <a:cubicBezTo>
                    <a:pt x="356" y="1"/>
                    <a:pt x="0" y="357"/>
                    <a:pt x="0" y="805"/>
                  </a:cubicBezTo>
                  <a:cubicBezTo>
                    <a:pt x="0" y="1161"/>
                    <a:pt x="356" y="1517"/>
                    <a:pt x="712" y="1517"/>
                  </a:cubicBezTo>
                  <a:cubicBezTo>
                    <a:pt x="1154" y="1517"/>
                    <a:pt x="1424" y="1161"/>
                    <a:pt x="1424" y="805"/>
                  </a:cubicBezTo>
                  <a:cubicBezTo>
                    <a:pt x="1424" y="357"/>
                    <a:pt x="1154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4219825" y="226067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2" y="0"/>
                  </a:moveTo>
                  <a:cubicBezTo>
                    <a:pt x="264" y="0"/>
                    <a:pt x="0" y="264"/>
                    <a:pt x="0" y="712"/>
                  </a:cubicBezTo>
                  <a:cubicBezTo>
                    <a:pt x="0" y="1154"/>
                    <a:pt x="264" y="1424"/>
                    <a:pt x="712" y="1424"/>
                  </a:cubicBezTo>
                  <a:cubicBezTo>
                    <a:pt x="1068" y="1424"/>
                    <a:pt x="1424" y="1154"/>
                    <a:pt x="1424" y="712"/>
                  </a:cubicBezTo>
                  <a:cubicBezTo>
                    <a:pt x="1424" y="264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4159650" y="2318525"/>
              <a:ext cx="37950" cy="37750"/>
            </a:xfrm>
            <a:custGeom>
              <a:rect b="b" l="l" r="r" t="t"/>
              <a:pathLst>
                <a:path extrusionOk="0" h="1510" w="1518">
                  <a:moveTo>
                    <a:pt x="713" y="0"/>
                  </a:moveTo>
                  <a:cubicBezTo>
                    <a:pt x="357" y="0"/>
                    <a:pt x="1" y="356"/>
                    <a:pt x="1" y="712"/>
                  </a:cubicBezTo>
                  <a:cubicBezTo>
                    <a:pt x="1" y="1154"/>
                    <a:pt x="357" y="1510"/>
                    <a:pt x="713" y="1510"/>
                  </a:cubicBezTo>
                  <a:cubicBezTo>
                    <a:pt x="1161" y="1510"/>
                    <a:pt x="1517" y="1154"/>
                    <a:pt x="1517" y="712"/>
                  </a:cubicBezTo>
                  <a:cubicBezTo>
                    <a:pt x="1517" y="356"/>
                    <a:pt x="1161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4075100" y="2319050"/>
              <a:ext cx="324875" cy="324325"/>
            </a:xfrm>
            <a:custGeom>
              <a:rect b="b" l="l" r="r" t="t"/>
              <a:pathLst>
                <a:path extrusionOk="0" h="12973" w="12995">
                  <a:moveTo>
                    <a:pt x="12774" y="1"/>
                  </a:moveTo>
                  <a:cubicBezTo>
                    <a:pt x="12729" y="1"/>
                    <a:pt x="12685" y="22"/>
                    <a:pt x="12639" y="65"/>
                  </a:cubicBezTo>
                  <a:lnTo>
                    <a:pt x="93" y="12702"/>
                  </a:lnTo>
                  <a:cubicBezTo>
                    <a:pt x="1" y="12702"/>
                    <a:pt x="1" y="12880"/>
                    <a:pt x="93" y="12880"/>
                  </a:cubicBezTo>
                  <a:cubicBezTo>
                    <a:pt x="93" y="12973"/>
                    <a:pt x="93" y="12973"/>
                    <a:pt x="179" y="12973"/>
                  </a:cubicBezTo>
                  <a:cubicBezTo>
                    <a:pt x="271" y="12973"/>
                    <a:pt x="271" y="12973"/>
                    <a:pt x="271" y="12880"/>
                  </a:cubicBezTo>
                  <a:lnTo>
                    <a:pt x="12909" y="335"/>
                  </a:lnTo>
                  <a:cubicBezTo>
                    <a:pt x="12995" y="243"/>
                    <a:pt x="12995" y="157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4233175" y="2209975"/>
              <a:ext cx="322550" cy="322150"/>
            </a:xfrm>
            <a:custGeom>
              <a:rect b="b" l="l" r="r" t="t"/>
              <a:pathLst>
                <a:path extrusionOk="0" h="12886" w="12902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0" y="12615"/>
                  </a:lnTo>
                  <a:lnTo>
                    <a:pt x="0" y="12886"/>
                  </a:lnTo>
                  <a:lnTo>
                    <a:pt x="264" y="12886"/>
                  </a:lnTo>
                  <a:lnTo>
                    <a:pt x="12901" y="248"/>
                  </a:lnTo>
                  <a:lnTo>
                    <a:pt x="12901" y="70"/>
                  </a:ln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12"/>
          <p:cNvSpPr txBox="1"/>
          <p:nvPr>
            <p:ph idx="1" type="subTitle"/>
          </p:nvPr>
        </p:nvSpPr>
        <p:spPr>
          <a:xfrm>
            <a:off x="1107137" y="3088625"/>
            <a:ext cx="686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 2">
  <p:cSld name="BIG_NUMBER_2">
    <p:bg>
      <p:bgPr>
        <a:solidFill>
          <a:srgbClr val="6D45BB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/>
          <p:nvPr/>
        </p:nvSpPr>
        <p:spPr>
          <a:xfrm>
            <a:off x="1996475" y="0"/>
            <a:ext cx="5151058" cy="5143506"/>
          </a:xfrm>
          <a:custGeom>
            <a:rect b="b" l="l" r="r" t="t"/>
            <a:pathLst>
              <a:path extrusionOk="0" h="62655" w="62747">
                <a:moveTo>
                  <a:pt x="31327" y="1"/>
                </a:moveTo>
                <a:cubicBezTo>
                  <a:pt x="14062" y="1"/>
                  <a:pt x="0" y="13970"/>
                  <a:pt x="0" y="31328"/>
                </a:cubicBezTo>
                <a:cubicBezTo>
                  <a:pt x="0" y="48593"/>
                  <a:pt x="14062" y="62655"/>
                  <a:pt x="31327" y="62655"/>
                </a:cubicBezTo>
                <a:cubicBezTo>
                  <a:pt x="48685" y="62655"/>
                  <a:pt x="62747" y="48593"/>
                  <a:pt x="62747" y="31328"/>
                </a:cubicBezTo>
                <a:cubicBezTo>
                  <a:pt x="62747" y="13970"/>
                  <a:pt x="48685" y="1"/>
                  <a:pt x="31327" y="1"/>
                </a:cubicBezTo>
                <a:close/>
              </a:path>
            </a:pathLst>
          </a:custGeom>
          <a:solidFill>
            <a:srgbClr val="372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 txBox="1"/>
          <p:nvPr>
            <p:ph hasCustomPrompt="1" type="title"/>
          </p:nvPr>
        </p:nvSpPr>
        <p:spPr>
          <a:xfrm>
            <a:off x="676538" y="1177350"/>
            <a:ext cx="77295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95276" y="-20438"/>
            <a:ext cx="9473124" cy="5184383"/>
            <a:chOff x="4075100" y="2193925"/>
            <a:chExt cx="2752375" cy="1506300"/>
          </a:xfrm>
        </p:grpSpPr>
        <p:sp>
          <p:nvSpPr>
            <p:cNvPr id="280" name="Google Shape;280;p13"/>
            <p:cNvSpPr/>
            <p:nvPr/>
          </p:nvSpPr>
          <p:spPr>
            <a:xfrm>
              <a:off x="6400250" y="3184500"/>
              <a:ext cx="427225" cy="515650"/>
            </a:xfrm>
            <a:custGeom>
              <a:rect b="b" l="l" r="r" t="t"/>
              <a:pathLst>
                <a:path extrusionOk="0" h="20626" w="17089">
                  <a:moveTo>
                    <a:pt x="16864" y="1"/>
                  </a:moveTo>
                  <a:cubicBezTo>
                    <a:pt x="16819" y="1"/>
                    <a:pt x="16775" y="24"/>
                    <a:pt x="16732" y="70"/>
                  </a:cubicBezTo>
                  <a:lnTo>
                    <a:pt x="1069" y="15734"/>
                  </a:lnTo>
                  <a:cubicBezTo>
                    <a:pt x="1" y="16887"/>
                    <a:pt x="1" y="18667"/>
                    <a:pt x="1069" y="19735"/>
                  </a:cubicBezTo>
                  <a:cubicBezTo>
                    <a:pt x="1603" y="20269"/>
                    <a:pt x="2315" y="20625"/>
                    <a:pt x="3112" y="20625"/>
                  </a:cubicBezTo>
                  <a:cubicBezTo>
                    <a:pt x="3824" y="20625"/>
                    <a:pt x="4536" y="20269"/>
                    <a:pt x="5070" y="19735"/>
                  </a:cubicBezTo>
                  <a:lnTo>
                    <a:pt x="16996" y="7902"/>
                  </a:lnTo>
                  <a:cubicBezTo>
                    <a:pt x="17088" y="7810"/>
                    <a:pt x="17088" y="7724"/>
                    <a:pt x="16996" y="7632"/>
                  </a:cubicBezTo>
                  <a:cubicBezTo>
                    <a:pt x="16953" y="7589"/>
                    <a:pt x="16908" y="7567"/>
                    <a:pt x="16864" y="7567"/>
                  </a:cubicBezTo>
                  <a:cubicBezTo>
                    <a:pt x="16819" y="7567"/>
                    <a:pt x="16775" y="7589"/>
                    <a:pt x="16732" y="7632"/>
                  </a:cubicBezTo>
                  <a:lnTo>
                    <a:pt x="4892" y="19472"/>
                  </a:lnTo>
                  <a:cubicBezTo>
                    <a:pt x="4358" y="20006"/>
                    <a:pt x="3738" y="20269"/>
                    <a:pt x="3112" y="20269"/>
                  </a:cubicBezTo>
                  <a:cubicBezTo>
                    <a:pt x="2400" y="20269"/>
                    <a:pt x="1781" y="20006"/>
                    <a:pt x="1332" y="19472"/>
                  </a:cubicBezTo>
                  <a:cubicBezTo>
                    <a:pt x="357" y="18582"/>
                    <a:pt x="357" y="16980"/>
                    <a:pt x="1332" y="15997"/>
                  </a:cubicBezTo>
                  <a:lnTo>
                    <a:pt x="16996" y="334"/>
                  </a:lnTo>
                  <a:cubicBezTo>
                    <a:pt x="17088" y="248"/>
                    <a:pt x="17088" y="156"/>
                    <a:pt x="16996" y="70"/>
                  </a:cubicBezTo>
                  <a:cubicBezTo>
                    <a:pt x="16953" y="24"/>
                    <a:pt x="16908" y="1"/>
                    <a:pt x="16864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6529300" y="3204050"/>
              <a:ext cx="120175" cy="120175"/>
            </a:xfrm>
            <a:custGeom>
              <a:rect b="b" l="l" r="r" t="t"/>
              <a:pathLst>
                <a:path extrusionOk="0" h="4807" w="4807">
                  <a:moveTo>
                    <a:pt x="2400" y="0"/>
                  </a:moveTo>
                  <a:cubicBezTo>
                    <a:pt x="1068" y="0"/>
                    <a:pt x="0" y="1154"/>
                    <a:pt x="0" y="2400"/>
                  </a:cubicBezTo>
                  <a:cubicBezTo>
                    <a:pt x="0" y="3738"/>
                    <a:pt x="1068" y="4806"/>
                    <a:pt x="2400" y="4806"/>
                  </a:cubicBezTo>
                  <a:cubicBezTo>
                    <a:pt x="3738" y="4806"/>
                    <a:pt x="4806" y="3738"/>
                    <a:pt x="4806" y="2400"/>
                  </a:cubicBezTo>
                  <a:cubicBezTo>
                    <a:pt x="4806" y="2314"/>
                    <a:pt x="4714" y="2222"/>
                    <a:pt x="4628" y="2222"/>
                  </a:cubicBezTo>
                  <a:cubicBezTo>
                    <a:pt x="4536" y="2222"/>
                    <a:pt x="4450" y="2314"/>
                    <a:pt x="4450" y="2400"/>
                  </a:cubicBezTo>
                  <a:cubicBezTo>
                    <a:pt x="4450" y="3560"/>
                    <a:pt x="3560" y="4450"/>
                    <a:pt x="2400" y="4450"/>
                  </a:cubicBezTo>
                  <a:cubicBezTo>
                    <a:pt x="1332" y="4450"/>
                    <a:pt x="356" y="3560"/>
                    <a:pt x="356" y="2400"/>
                  </a:cubicBezTo>
                  <a:cubicBezTo>
                    <a:pt x="356" y="1332"/>
                    <a:pt x="1332" y="356"/>
                    <a:pt x="2400" y="356"/>
                  </a:cubicBezTo>
                  <a:cubicBezTo>
                    <a:pt x="2492" y="356"/>
                    <a:pt x="2578" y="356"/>
                    <a:pt x="2578" y="178"/>
                  </a:cubicBezTo>
                  <a:cubicBezTo>
                    <a:pt x="2578" y="86"/>
                    <a:pt x="2492" y="0"/>
                    <a:pt x="2400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6678275" y="2975375"/>
              <a:ext cx="149200" cy="188650"/>
            </a:xfrm>
            <a:custGeom>
              <a:rect b="b" l="l" r="r" t="t"/>
              <a:pathLst>
                <a:path extrusionOk="0" h="7546" w="5968">
                  <a:moveTo>
                    <a:pt x="5743" y="0"/>
                  </a:moveTo>
                  <a:cubicBezTo>
                    <a:pt x="5698" y="0"/>
                    <a:pt x="5654" y="23"/>
                    <a:pt x="5611" y="70"/>
                  </a:cubicBezTo>
                  <a:lnTo>
                    <a:pt x="357" y="5317"/>
                  </a:lnTo>
                  <a:cubicBezTo>
                    <a:pt x="93" y="5495"/>
                    <a:pt x="1" y="5851"/>
                    <a:pt x="1" y="6207"/>
                  </a:cubicBezTo>
                  <a:cubicBezTo>
                    <a:pt x="1" y="6563"/>
                    <a:pt x="93" y="6919"/>
                    <a:pt x="357" y="7097"/>
                  </a:cubicBezTo>
                  <a:cubicBezTo>
                    <a:pt x="627" y="7367"/>
                    <a:pt x="983" y="7545"/>
                    <a:pt x="1247" y="7545"/>
                  </a:cubicBezTo>
                  <a:cubicBezTo>
                    <a:pt x="1603" y="7545"/>
                    <a:pt x="1959" y="7367"/>
                    <a:pt x="2229" y="7097"/>
                  </a:cubicBezTo>
                  <a:lnTo>
                    <a:pt x="5875" y="3451"/>
                  </a:lnTo>
                  <a:cubicBezTo>
                    <a:pt x="5967" y="3451"/>
                    <a:pt x="5967" y="3273"/>
                    <a:pt x="5875" y="3273"/>
                  </a:cubicBezTo>
                  <a:cubicBezTo>
                    <a:pt x="5832" y="3227"/>
                    <a:pt x="5787" y="3204"/>
                    <a:pt x="5743" y="3204"/>
                  </a:cubicBezTo>
                  <a:cubicBezTo>
                    <a:pt x="5698" y="3204"/>
                    <a:pt x="5654" y="3227"/>
                    <a:pt x="5611" y="3273"/>
                  </a:cubicBezTo>
                  <a:lnTo>
                    <a:pt x="1959" y="6919"/>
                  </a:lnTo>
                  <a:cubicBezTo>
                    <a:pt x="1781" y="7097"/>
                    <a:pt x="1537" y="7186"/>
                    <a:pt x="1293" y="7186"/>
                  </a:cubicBezTo>
                  <a:cubicBezTo>
                    <a:pt x="1049" y="7186"/>
                    <a:pt x="805" y="7097"/>
                    <a:pt x="627" y="6919"/>
                  </a:cubicBezTo>
                  <a:cubicBezTo>
                    <a:pt x="271" y="6477"/>
                    <a:pt x="271" y="5943"/>
                    <a:pt x="627" y="5495"/>
                  </a:cubicBezTo>
                  <a:lnTo>
                    <a:pt x="5875" y="333"/>
                  </a:lnTo>
                  <a:cubicBezTo>
                    <a:pt x="5967" y="248"/>
                    <a:pt x="5967" y="155"/>
                    <a:pt x="5875" y="70"/>
                  </a:cubicBezTo>
                  <a:cubicBezTo>
                    <a:pt x="5832" y="23"/>
                    <a:pt x="5787" y="0"/>
                    <a:pt x="5743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4139725" y="2303425"/>
              <a:ext cx="507300" cy="464550"/>
            </a:xfrm>
            <a:custGeom>
              <a:rect b="b" l="l" r="r" t="t"/>
              <a:pathLst>
                <a:path extrusionOk="0" h="18582" w="20292">
                  <a:moveTo>
                    <a:pt x="20067" y="1"/>
                  </a:moveTo>
                  <a:cubicBezTo>
                    <a:pt x="20023" y="1"/>
                    <a:pt x="19978" y="24"/>
                    <a:pt x="19936" y="70"/>
                  </a:cubicBezTo>
                  <a:lnTo>
                    <a:pt x="2136" y="17870"/>
                  </a:lnTo>
                  <a:cubicBezTo>
                    <a:pt x="1958" y="18090"/>
                    <a:pt x="1713" y="18201"/>
                    <a:pt x="1467" y="18201"/>
                  </a:cubicBezTo>
                  <a:cubicBezTo>
                    <a:pt x="1221" y="18201"/>
                    <a:pt x="976" y="18090"/>
                    <a:pt x="798" y="17870"/>
                  </a:cubicBezTo>
                  <a:cubicBezTo>
                    <a:pt x="356" y="17514"/>
                    <a:pt x="356" y="16980"/>
                    <a:pt x="798" y="16531"/>
                  </a:cubicBezTo>
                  <a:lnTo>
                    <a:pt x="8010" y="9326"/>
                  </a:lnTo>
                  <a:lnTo>
                    <a:pt x="8010" y="9148"/>
                  </a:lnTo>
                  <a:cubicBezTo>
                    <a:pt x="7964" y="9102"/>
                    <a:pt x="7919" y="9079"/>
                    <a:pt x="7875" y="9079"/>
                  </a:cubicBezTo>
                  <a:cubicBezTo>
                    <a:pt x="7830" y="9079"/>
                    <a:pt x="7786" y="9102"/>
                    <a:pt x="7740" y="9148"/>
                  </a:cubicBezTo>
                  <a:lnTo>
                    <a:pt x="534" y="16353"/>
                  </a:lnTo>
                  <a:cubicBezTo>
                    <a:pt x="0" y="16802"/>
                    <a:pt x="0" y="17692"/>
                    <a:pt x="534" y="18133"/>
                  </a:cubicBezTo>
                  <a:cubicBezTo>
                    <a:pt x="798" y="18404"/>
                    <a:pt x="1068" y="18582"/>
                    <a:pt x="1424" y="18582"/>
                  </a:cubicBezTo>
                  <a:cubicBezTo>
                    <a:pt x="1780" y="18582"/>
                    <a:pt x="2136" y="18404"/>
                    <a:pt x="2400" y="18133"/>
                  </a:cubicBezTo>
                  <a:lnTo>
                    <a:pt x="20199" y="334"/>
                  </a:lnTo>
                  <a:cubicBezTo>
                    <a:pt x="20292" y="248"/>
                    <a:pt x="20292" y="156"/>
                    <a:pt x="20199" y="70"/>
                  </a:cubicBezTo>
                  <a:cubicBezTo>
                    <a:pt x="20156" y="24"/>
                    <a:pt x="20112" y="1"/>
                    <a:pt x="20067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062075" y="3332475"/>
              <a:ext cx="371475" cy="367750"/>
            </a:xfrm>
            <a:custGeom>
              <a:rect b="b" l="l" r="r" t="t"/>
              <a:pathLst>
                <a:path extrusionOk="0" h="14710" w="14859">
                  <a:moveTo>
                    <a:pt x="13926" y="0"/>
                  </a:moveTo>
                  <a:cubicBezTo>
                    <a:pt x="13727" y="0"/>
                    <a:pt x="13528" y="68"/>
                    <a:pt x="13350" y="203"/>
                  </a:cubicBezTo>
                  <a:lnTo>
                    <a:pt x="263" y="13282"/>
                  </a:lnTo>
                  <a:cubicBezTo>
                    <a:pt x="0" y="13638"/>
                    <a:pt x="0" y="14087"/>
                    <a:pt x="263" y="14443"/>
                  </a:cubicBezTo>
                  <a:cubicBezTo>
                    <a:pt x="441" y="14621"/>
                    <a:pt x="664" y="14710"/>
                    <a:pt x="876" y="14710"/>
                  </a:cubicBezTo>
                  <a:cubicBezTo>
                    <a:pt x="1088" y="14710"/>
                    <a:pt x="1289" y="14621"/>
                    <a:pt x="1424" y="14443"/>
                  </a:cubicBezTo>
                  <a:lnTo>
                    <a:pt x="14503" y="1357"/>
                  </a:lnTo>
                  <a:cubicBezTo>
                    <a:pt x="14859" y="1093"/>
                    <a:pt x="14859" y="559"/>
                    <a:pt x="14503" y="203"/>
                  </a:cubicBezTo>
                  <a:cubicBezTo>
                    <a:pt x="14325" y="68"/>
                    <a:pt x="14126" y="0"/>
                    <a:pt x="1392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6471450" y="3577825"/>
              <a:ext cx="57875" cy="53425"/>
            </a:xfrm>
            <a:custGeom>
              <a:rect b="b" l="l" r="r" t="t"/>
              <a:pathLst>
                <a:path extrusionOk="0" h="2137" w="2315">
                  <a:moveTo>
                    <a:pt x="1154" y="357"/>
                  </a:moveTo>
                  <a:cubicBezTo>
                    <a:pt x="1332" y="357"/>
                    <a:pt x="1510" y="442"/>
                    <a:pt x="1688" y="620"/>
                  </a:cubicBezTo>
                  <a:cubicBezTo>
                    <a:pt x="1780" y="713"/>
                    <a:pt x="1866" y="891"/>
                    <a:pt x="1866" y="1069"/>
                  </a:cubicBezTo>
                  <a:cubicBezTo>
                    <a:pt x="1866" y="1247"/>
                    <a:pt x="1780" y="1425"/>
                    <a:pt x="1688" y="1603"/>
                  </a:cubicBezTo>
                  <a:cubicBezTo>
                    <a:pt x="1510" y="1688"/>
                    <a:pt x="1332" y="1781"/>
                    <a:pt x="1154" y="1781"/>
                  </a:cubicBezTo>
                  <a:cubicBezTo>
                    <a:pt x="976" y="1781"/>
                    <a:pt x="798" y="1688"/>
                    <a:pt x="712" y="1603"/>
                  </a:cubicBezTo>
                  <a:cubicBezTo>
                    <a:pt x="534" y="1425"/>
                    <a:pt x="442" y="1247"/>
                    <a:pt x="442" y="1069"/>
                  </a:cubicBezTo>
                  <a:cubicBezTo>
                    <a:pt x="442" y="891"/>
                    <a:pt x="534" y="713"/>
                    <a:pt x="712" y="620"/>
                  </a:cubicBezTo>
                  <a:cubicBezTo>
                    <a:pt x="798" y="442"/>
                    <a:pt x="976" y="357"/>
                    <a:pt x="1154" y="357"/>
                  </a:cubicBezTo>
                  <a:close/>
                  <a:moveTo>
                    <a:pt x="1154" y="1"/>
                  </a:moveTo>
                  <a:cubicBezTo>
                    <a:pt x="890" y="1"/>
                    <a:pt x="620" y="179"/>
                    <a:pt x="442" y="357"/>
                  </a:cubicBezTo>
                  <a:cubicBezTo>
                    <a:pt x="0" y="713"/>
                    <a:pt x="0" y="1425"/>
                    <a:pt x="442" y="1781"/>
                  </a:cubicBezTo>
                  <a:cubicBezTo>
                    <a:pt x="620" y="2044"/>
                    <a:pt x="890" y="2137"/>
                    <a:pt x="1154" y="2137"/>
                  </a:cubicBezTo>
                  <a:cubicBezTo>
                    <a:pt x="1424" y="2137"/>
                    <a:pt x="1688" y="2044"/>
                    <a:pt x="1958" y="1781"/>
                  </a:cubicBezTo>
                  <a:cubicBezTo>
                    <a:pt x="2314" y="1425"/>
                    <a:pt x="2314" y="713"/>
                    <a:pt x="1958" y="357"/>
                  </a:cubicBezTo>
                  <a:cubicBezTo>
                    <a:pt x="1688" y="179"/>
                    <a:pt x="1424" y="1"/>
                    <a:pt x="1154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6538200" y="3511575"/>
              <a:ext cx="55550" cy="52925"/>
            </a:xfrm>
            <a:custGeom>
              <a:rect b="b" l="l" r="r" t="t"/>
              <a:pathLst>
                <a:path extrusionOk="0" h="2117" w="2222">
                  <a:moveTo>
                    <a:pt x="1154" y="337"/>
                  </a:moveTo>
                  <a:cubicBezTo>
                    <a:pt x="1332" y="337"/>
                    <a:pt x="1510" y="422"/>
                    <a:pt x="1688" y="515"/>
                  </a:cubicBezTo>
                  <a:cubicBezTo>
                    <a:pt x="1780" y="693"/>
                    <a:pt x="1866" y="871"/>
                    <a:pt x="1866" y="1049"/>
                  </a:cubicBezTo>
                  <a:cubicBezTo>
                    <a:pt x="1866" y="1227"/>
                    <a:pt x="1780" y="1405"/>
                    <a:pt x="1688" y="1583"/>
                  </a:cubicBezTo>
                  <a:cubicBezTo>
                    <a:pt x="1556" y="1715"/>
                    <a:pt x="1378" y="1780"/>
                    <a:pt x="1200" y="1780"/>
                  </a:cubicBezTo>
                  <a:cubicBezTo>
                    <a:pt x="1022" y="1780"/>
                    <a:pt x="844" y="1715"/>
                    <a:pt x="712" y="1583"/>
                  </a:cubicBezTo>
                  <a:cubicBezTo>
                    <a:pt x="534" y="1405"/>
                    <a:pt x="534" y="1227"/>
                    <a:pt x="534" y="1049"/>
                  </a:cubicBezTo>
                  <a:cubicBezTo>
                    <a:pt x="534" y="871"/>
                    <a:pt x="534" y="693"/>
                    <a:pt x="712" y="515"/>
                  </a:cubicBezTo>
                  <a:cubicBezTo>
                    <a:pt x="798" y="422"/>
                    <a:pt x="976" y="337"/>
                    <a:pt x="1154" y="337"/>
                  </a:cubicBezTo>
                  <a:close/>
                  <a:moveTo>
                    <a:pt x="1200" y="0"/>
                  </a:moveTo>
                  <a:cubicBezTo>
                    <a:pt x="933" y="0"/>
                    <a:pt x="666" y="113"/>
                    <a:pt x="442" y="337"/>
                  </a:cubicBezTo>
                  <a:cubicBezTo>
                    <a:pt x="0" y="693"/>
                    <a:pt x="0" y="1405"/>
                    <a:pt x="442" y="1761"/>
                  </a:cubicBezTo>
                  <a:cubicBezTo>
                    <a:pt x="620" y="2024"/>
                    <a:pt x="890" y="2117"/>
                    <a:pt x="1154" y="2117"/>
                  </a:cubicBezTo>
                  <a:cubicBezTo>
                    <a:pt x="1424" y="2117"/>
                    <a:pt x="1688" y="2024"/>
                    <a:pt x="1958" y="1761"/>
                  </a:cubicBezTo>
                  <a:cubicBezTo>
                    <a:pt x="2136" y="1583"/>
                    <a:pt x="2222" y="1312"/>
                    <a:pt x="2222" y="1049"/>
                  </a:cubicBezTo>
                  <a:cubicBezTo>
                    <a:pt x="2222" y="778"/>
                    <a:pt x="2136" y="515"/>
                    <a:pt x="1958" y="337"/>
                  </a:cubicBezTo>
                  <a:cubicBezTo>
                    <a:pt x="1734" y="113"/>
                    <a:pt x="1467" y="0"/>
                    <a:pt x="1200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6607075" y="3444825"/>
              <a:ext cx="55750" cy="52925"/>
            </a:xfrm>
            <a:custGeom>
              <a:rect b="b" l="l" r="r" t="t"/>
              <a:pathLst>
                <a:path extrusionOk="0" h="2117" w="2230">
                  <a:moveTo>
                    <a:pt x="1161" y="337"/>
                  </a:moveTo>
                  <a:cubicBezTo>
                    <a:pt x="1339" y="337"/>
                    <a:pt x="1517" y="422"/>
                    <a:pt x="1603" y="515"/>
                  </a:cubicBezTo>
                  <a:cubicBezTo>
                    <a:pt x="1873" y="778"/>
                    <a:pt x="1873" y="1227"/>
                    <a:pt x="1603" y="1490"/>
                  </a:cubicBezTo>
                  <a:cubicBezTo>
                    <a:pt x="1517" y="1668"/>
                    <a:pt x="1339" y="1761"/>
                    <a:pt x="1161" y="1761"/>
                  </a:cubicBezTo>
                  <a:cubicBezTo>
                    <a:pt x="891" y="1761"/>
                    <a:pt x="713" y="1668"/>
                    <a:pt x="627" y="1490"/>
                  </a:cubicBezTo>
                  <a:cubicBezTo>
                    <a:pt x="357" y="1227"/>
                    <a:pt x="357" y="778"/>
                    <a:pt x="627" y="515"/>
                  </a:cubicBezTo>
                  <a:cubicBezTo>
                    <a:pt x="713" y="422"/>
                    <a:pt x="891" y="337"/>
                    <a:pt x="1161" y="337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113"/>
                    <a:pt x="357" y="337"/>
                  </a:cubicBezTo>
                  <a:cubicBezTo>
                    <a:pt x="1" y="693"/>
                    <a:pt x="1" y="1405"/>
                    <a:pt x="357" y="1761"/>
                  </a:cubicBezTo>
                  <a:cubicBezTo>
                    <a:pt x="535" y="2024"/>
                    <a:pt x="805" y="2117"/>
                    <a:pt x="1161" y="2117"/>
                  </a:cubicBezTo>
                  <a:cubicBezTo>
                    <a:pt x="1425" y="2117"/>
                    <a:pt x="1695" y="2024"/>
                    <a:pt x="1873" y="1761"/>
                  </a:cubicBezTo>
                  <a:cubicBezTo>
                    <a:pt x="2229" y="1405"/>
                    <a:pt x="2229" y="693"/>
                    <a:pt x="1873" y="337"/>
                  </a:cubicBezTo>
                  <a:cubicBezTo>
                    <a:pt x="1649" y="113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6673825" y="3377500"/>
              <a:ext cx="57875" cy="53500"/>
            </a:xfrm>
            <a:custGeom>
              <a:rect b="b" l="l" r="r" t="t"/>
              <a:pathLst>
                <a:path extrusionOk="0" h="2140" w="2315">
                  <a:moveTo>
                    <a:pt x="1161" y="360"/>
                  </a:moveTo>
                  <a:cubicBezTo>
                    <a:pt x="1339" y="360"/>
                    <a:pt x="1517" y="445"/>
                    <a:pt x="1603" y="538"/>
                  </a:cubicBezTo>
                  <a:cubicBezTo>
                    <a:pt x="1873" y="801"/>
                    <a:pt x="1873" y="1250"/>
                    <a:pt x="1603" y="1513"/>
                  </a:cubicBezTo>
                  <a:cubicBezTo>
                    <a:pt x="1517" y="1691"/>
                    <a:pt x="1339" y="1784"/>
                    <a:pt x="1161" y="1784"/>
                  </a:cubicBezTo>
                  <a:cubicBezTo>
                    <a:pt x="983" y="1784"/>
                    <a:pt x="805" y="1691"/>
                    <a:pt x="627" y="1513"/>
                  </a:cubicBezTo>
                  <a:cubicBezTo>
                    <a:pt x="535" y="1428"/>
                    <a:pt x="449" y="1250"/>
                    <a:pt x="449" y="1072"/>
                  </a:cubicBezTo>
                  <a:cubicBezTo>
                    <a:pt x="449" y="894"/>
                    <a:pt x="535" y="716"/>
                    <a:pt x="627" y="538"/>
                  </a:cubicBezTo>
                  <a:cubicBezTo>
                    <a:pt x="805" y="445"/>
                    <a:pt x="983" y="360"/>
                    <a:pt x="1161" y="360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90"/>
                    <a:pt x="357" y="268"/>
                  </a:cubicBezTo>
                  <a:cubicBezTo>
                    <a:pt x="1" y="716"/>
                    <a:pt x="1" y="1428"/>
                    <a:pt x="357" y="1784"/>
                  </a:cubicBezTo>
                  <a:cubicBezTo>
                    <a:pt x="535" y="1962"/>
                    <a:pt x="805" y="2140"/>
                    <a:pt x="1161" y="2140"/>
                  </a:cubicBezTo>
                  <a:cubicBezTo>
                    <a:pt x="1425" y="2140"/>
                    <a:pt x="1695" y="1962"/>
                    <a:pt x="1873" y="1784"/>
                  </a:cubicBezTo>
                  <a:cubicBezTo>
                    <a:pt x="2315" y="1428"/>
                    <a:pt x="2315" y="716"/>
                    <a:pt x="1873" y="268"/>
                  </a:cubicBezTo>
                  <a:cubicBezTo>
                    <a:pt x="1649" y="90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6429075" y="3119500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3" y="0"/>
                  </a:moveTo>
                  <a:cubicBezTo>
                    <a:pt x="806" y="0"/>
                    <a:pt x="1" y="712"/>
                    <a:pt x="1" y="1602"/>
                  </a:cubicBezTo>
                  <a:cubicBezTo>
                    <a:pt x="1" y="2492"/>
                    <a:pt x="806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6518075" y="3072675"/>
              <a:ext cx="37950" cy="37950"/>
            </a:xfrm>
            <a:custGeom>
              <a:rect b="b" l="l" r="r" t="t"/>
              <a:pathLst>
                <a:path extrusionOk="0" h="1518" w="1518">
                  <a:moveTo>
                    <a:pt x="805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805" y="1517"/>
                  </a:cubicBezTo>
                  <a:cubicBezTo>
                    <a:pt x="1161" y="1517"/>
                    <a:pt x="1517" y="1161"/>
                    <a:pt x="1517" y="713"/>
                  </a:cubicBezTo>
                  <a:cubicBezTo>
                    <a:pt x="1517" y="357"/>
                    <a:pt x="1161" y="1"/>
                    <a:pt x="80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4698100" y="2238425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2" y="0"/>
                  </a:moveTo>
                  <a:cubicBezTo>
                    <a:pt x="712" y="0"/>
                    <a:pt x="0" y="712"/>
                    <a:pt x="0" y="1602"/>
                  </a:cubicBezTo>
                  <a:cubicBezTo>
                    <a:pt x="0" y="2492"/>
                    <a:pt x="712" y="3204"/>
                    <a:pt x="1602" y="3204"/>
                  </a:cubicBezTo>
                  <a:cubicBezTo>
                    <a:pt x="2492" y="3204"/>
                    <a:pt x="3204" y="2492"/>
                    <a:pt x="3204" y="1602"/>
                  </a:cubicBezTo>
                  <a:cubicBezTo>
                    <a:pt x="3204" y="712"/>
                    <a:pt x="2492" y="0"/>
                    <a:pt x="160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4787100" y="2193925"/>
              <a:ext cx="35600" cy="35625"/>
            </a:xfrm>
            <a:custGeom>
              <a:rect b="b" l="l" r="r" t="t"/>
              <a:pathLst>
                <a:path extrusionOk="0" h="1425" w="1424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068"/>
                    <a:pt x="356" y="1424"/>
                    <a:pt x="712" y="1424"/>
                  </a:cubicBezTo>
                  <a:cubicBezTo>
                    <a:pt x="1161" y="1424"/>
                    <a:pt x="1424" y="1068"/>
                    <a:pt x="1424" y="712"/>
                  </a:cubicBezTo>
                  <a:cubicBezTo>
                    <a:pt x="1424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4277675" y="2200500"/>
              <a:ext cx="35625" cy="37950"/>
            </a:xfrm>
            <a:custGeom>
              <a:rect b="b" l="l" r="r" t="t"/>
              <a:pathLst>
                <a:path extrusionOk="0" h="1518" w="1425">
                  <a:moveTo>
                    <a:pt x="712" y="1"/>
                  </a:moveTo>
                  <a:cubicBezTo>
                    <a:pt x="356" y="1"/>
                    <a:pt x="0" y="357"/>
                    <a:pt x="0" y="805"/>
                  </a:cubicBezTo>
                  <a:cubicBezTo>
                    <a:pt x="0" y="1161"/>
                    <a:pt x="356" y="1517"/>
                    <a:pt x="712" y="1517"/>
                  </a:cubicBezTo>
                  <a:cubicBezTo>
                    <a:pt x="1154" y="1517"/>
                    <a:pt x="1424" y="1161"/>
                    <a:pt x="1424" y="805"/>
                  </a:cubicBezTo>
                  <a:cubicBezTo>
                    <a:pt x="1424" y="357"/>
                    <a:pt x="1154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4219825" y="226067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2" y="0"/>
                  </a:moveTo>
                  <a:cubicBezTo>
                    <a:pt x="264" y="0"/>
                    <a:pt x="0" y="264"/>
                    <a:pt x="0" y="712"/>
                  </a:cubicBezTo>
                  <a:cubicBezTo>
                    <a:pt x="0" y="1154"/>
                    <a:pt x="264" y="1424"/>
                    <a:pt x="712" y="1424"/>
                  </a:cubicBezTo>
                  <a:cubicBezTo>
                    <a:pt x="1068" y="1424"/>
                    <a:pt x="1424" y="1154"/>
                    <a:pt x="1424" y="712"/>
                  </a:cubicBezTo>
                  <a:cubicBezTo>
                    <a:pt x="1424" y="264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4159650" y="2318525"/>
              <a:ext cx="37950" cy="37750"/>
            </a:xfrm>
            <a:custGeom>
              <a:rect b="b" l="l" r="r" t="t"/>
              <a:pathLst>
                <a:path extrusionOk="0" h="1510" w="1518">
                  <a:moveTo>
                    <a:pt x="713" y="0"/>
                  </a:moveTo>
                  <a:cubicBezTo>
                    <a:pt x="357" y="0"/>
                    <a:pt x="1" y="356"/>
                    <a:pt x="1" y="712"/>
                  </a:cubicBezTo>
                  <a:cubicBezTo>
                    <a:pt x="1" y="1154"/>
                    <a:pt x="357" y="1510"/>
                    <a:pt x="713" y="1510"/>
                  </a:cubicBezTo>
                  <a:cubicBezTo>
                    <a:pt x="1161" y="1510"/>
                    <a:pt x="1517" y="1154"/>
                    <a:pt x="1517" y="712"/>
                  </a:cubicBezTo>
                  <a:cubicBezTo>
                    <a:pt x="1517" y="356"/>
                    <a:pt x="1161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075100" y="2319050"/>
              <a:ext cx="324875" cy="324325"/>
            </a:xfrm>
            <a:custGeom>
              <a:rect b="b" l="l" r="r" t="t"/>
              <a:pathLst>
                <a:path extrusionOk="0" h="12973" w="12995">
                  <a:moveTo>
                    <a:pt x="12774" y="1"/>
                  </a:moveTo>
                  <a:cubicBezTo>
                    <a:pt x="12729" y="1"/>
                    <a:pt x="12685" y="22"/>
                    <a:pt x="12639" y="65"/>
                  </a:cubicBezTo>
                  <a:lnTo>
                    <a:pt x="93" y="12702"/>
                  </a:lnTo>
                  <a:cubicBezTo>
                    <a:pt x="1" y="12702"/>
                    <a:pt x="1" y="12880"/>
                    <a:pt x="93" y="12880"/>
                  </a:cubicBezTo>
                  <a:cubicBezTo>
                    <a:pt x="93" y="12973"/>
                    <a:pt x="93" y="12973"/>
                    <a:pt x="179" y="12973"/>
                  </a:cubicBezTo>
                  <a:cubicBezTo>
                    <a:pt x="271" y="12973"/>
                    <a:pt x="271" y="12973"/>
                    <a:pt x="271" y="12880"/>
                  </a:cubicBezTo>
                  <a:lnTo>
                    <a:pt x="12909" y="335"/>
                  </a:lnTo>
                  <a:cubicBezTo>
                    <a:pt x="12995" y="243"/>
                    <a:pt x="12995" y="157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4233175" y="2209975"/>
              <a:ext cx="322550" cy="322150"/>
            </a:xfrm>
            <a:custGeom>
              <a:rect b="b" l="l" r="r" t="t"/>
              <a:pathLst>
                <a:path extrusionOk="0" h="12886" w="12902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0" y="12615"/>
                  </a:lnTo>
                  <a:lnTo>
                    <a:pt x="0" y="12886"/>
                  </a:lnTo>
                  <a:lnTo>
                    <a:pt x="264" y="12886"/>
                  </a:lnTo>
                  <a:lnTo>
                    <a:pt x="12901" y="248"/>
                  </a:lnTo>
                  <a:lnTo>
                    <a:pt x="12901" y="70"/>
                  </a:ln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3"/>
          <p:cNvSpPr txBox="1"/>
          <p:nvPr>
            <p:ph idx="1" type="subTitle"/>
          </p:nvPr>
        </p:nvSpPr>
        <p:spPr>
          <a:xfrm>
            <a:off x="1040713" y="1608450"/>
            <a:ext cx="6868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299" name="Google Shape;299;p13"/>
          <p:cNvSpPr txBox="1"/>
          <p:nvPr>
            <p:ph hasCustomPrompt="1" idx="2" type="title"/>
          </p:nvPr>
        </p:nvSpPr>
        <p:spPr>
          <a:xfrm>
            <a:off x="676538" y="2204700"/>
            <a:ext cx="77295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idx="3" type="subTitle"/>
          </p:nvPr>
        </p:nvSpPr>
        <p:spPr>
          <a:xfrm>
            <a:off x="1040713" y="2635800"/>
            <a:ext cx="6868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301" name="Google Shape;301;p13"/>
          <p:cNvSpPr txBox="1"/>
          <p:nvPr>
            <p:ph hasCustomPrompt="1" idx="4" type="title"/>
          </p:nvPr>
        </p:nvSpPr>
        <p:spPr>
          <a:xfrm>
            <a:off x="676538" y="3232050"/>
            <a:ext cx="77295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/>
          <p:nvPr>
            <p:ph idx="5" type="subTitle"/>
          </p:nvPr>
        </p:nvSpPr>
        <p:spPr>
          <a:xfrm>
            <a:off x="1040713" y="3663150"/>
            <a:ext cx="6868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&amp; some text slide 1">
  <p:cSld name="BIG_NUMBER_1">
    <p:bg>
      <p:bgPr>
        <a:solidFill>
          <a:srgbClr val="6D45BB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/>
          <p:nvPr/>
        </p:nvSpPr>
        <p:spPr>
          <a:xfrm>
            <a:off x="1996475" y="0"/>
            <a:ext cx="5151058" cy="5143506"/>
          </a:xfrm>
          <a:custGeom>
            <a:rect b="b" l="l" r="r" t="t"/>
            <a:pathLst>
              <a:path extrusionOk="0" h="62655" w="62747">
                <a:moveTo>
                  <a:pt x="31327" y="1"/>
                </a:moveTo>
                <a:cubicBezTo>
                  <a:pt x="14062" y="1"/>
                  <a:pt x="0" y="13970"/>
                  <a:pt x="0" y="31328"/>
                </a:cubicBezTo>
                <a:cubicBezTo>
                  <a:pt x="0" y="48593"/>
                  <a:pt x="14062" y="62655"/>
                  <a:pt x="31327" y="62655"/>
                </a:cubicBezTo>
                <a:cubicBezTo>
                  <a:pt x="48685" y="62655"/>
                  <a:pt x="62747" y="48593"/>
                  <a:pt x="62747" y="31328"/>
                </a:cubicBezTo>
                <a:cubicBezTo>
                  <a:pt x="62747" y="13970"/>
                  <a:pt x="48685" y="1"/>
                  <a:pt x="31327" y="1"/>
                </a:cubicBezTo>
                <a:close/>
              </a:path>
            </a:pathLst>
          </a:custGeom>
          <a:solidFill>
            <a:srgbClr val="372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06" name="Google Shape;306;p14"/>
          <p:cNvGrpSpPr/>
          <p:nvPr/>
        </p:nvGrpSpPr>
        <p:grpSpPr>
          <a:xfrm>
            <a:off x="-195276" y="-20438"/>
            <a:ext cx="9473124" cy="5184383"/>
            <a:chOff x="4075100" y="2193925"/>
            <a:chExt cx="2752375" cy="1506300"/>
          </a:xfrm>
        </p:grpSpPr>
        <p:sp>
          <p:nvSpPr>
            <p:cNvPr id="307" name="Google Shape;307;p14"/>
            <p:cNvSpPr/>
            <p:nvPr/>
          </p:nvSpPr>
          <p:spPr>
            <a:xfrm>
              <a:off x="6400250" y="3184500"/>
              <a:ext cx="427225" cy="515650"/>
            </a:xfrm>
            <a:custGeom>
              <a:rect b="b" l="l" r="r" t="t"/>
              <a:pathLst>
                <a:path extrusionOk="0" h="20626" w="17089">
                  <a:moveTo>
                    <a:pt x="16864" y="1"/>
                  </a:moveTo>
                  <a:cubicBezTo>
                    <a:pt x="16819" y="1"/>
                    <a:pt x="16775" y="24"/>
                    <a:pt x="16732" y="70"/>
                  </a:cubicBezTo>
                  <a:lnTo>
                    <a:pt x="1069" y="15734"/>
                  </a:lnTo>
                  <a:cubicBezTo>
                    <a:pt x="1" y="16887"/>
                    <a:pt x="1" y="18667"/>
                    <a:pt x="1069" y="19735"/>
                  </a:cubicBezTo>
                  <a:cubicBezTo>
                    <a:pt x="1603" y="20269"/>
                    <a:pt x="2315" y="20625"/>
                    <a:pt x="3112" y="20625"/>
                  </a:cubicBezTo>
                  <a:cubicBezTo>
                    <a:pt x="3824" y="20625"/>
                    <a:pt x="4536" y="20269"/>
                    <a:pt x="5070" y="19735"/>
                  </a:cubicBezTo>
                  <a:lnTo>
                    <a:pt x="16996" y="7902"/>
                  </a:lnTo>
                  <a:cubicBezTo>
                    <a:pt x="17088" y="7810"/>
                    <a:pt x="17088" y="7724"/>
                    <a:pt x="16996" y="7632"/>
                  </a:cubicBezTo>
                  <a:cubicBezTo>
                    <a:pt x="16953" y="7589"/>
                    <a:pt x="16908" y="7567"/>
                    <a:pt x="16864" y="7567"/>
                  </a:cubicBezTo>
                  <a:cubicBezTo>
                    <a:pt x="16819" y="7567"/>
                    <a:pt x="16775" y="7589"/>
                    <a:pt x="16732" y="7632"/>
                  </a:cubicBezTo>
                  <a:lnTo>
                    <a:pt x="4892" y="19472"/>
                  </a:lnTo>
                  <a:cubicBezTo>
                    <a:pt x="4358" y="20006"/>
                    <a:pt x="3738" y="20269"/>
                    <a:pt x="3112" y="20269"/>
                  </a:cubicBezTo>
                  <a:cubicBezTo>
                    <a:pt x="2400" y="20269"/>
                    <a:pt x="1781" y="20006"/>
                    <a:pt x="1332" y="19472"/>
                  </a:cubicBezTo>
                  <a:cubicBezTo>
                    <a:pt x="357" y="18582"/>
                    <a:pt x="357" y="16980"/>
                    <a:pt x="1332" y="15997"/>
                  </a:cubicBezTo>
                  <a:lnTo>
                    <a:pt x="16996" y="334"/>
                  </a:lnTo>
                  <a:cubicBezTo>
                    <a:pt x="17088" y="248"/>
                    <a:pt x="17088" y="156"/>
                    <a:pt x="16996" y="70"/>
                  </a:cubicBezTo>
                  <a:cubicBezTo>
                    <a:pt x="16953" y="24"/>
                    <a:pt x="16908" y="1"/>
                    <a:pt x="16864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6529300" y="3204050"/>
              <a:ext cx="120175" cy="120175"/>
            </a:xfrm>
            <a:custGeom>
              <a:rect b="b" l="l" r="r" t="t"/>
              <a:pathLst>
                <a:path extrusionOk="0" h="4807" w="4807">
                  <a:moveTo>
                    <a:pt x="2400" y="0"/>
                  </a:moveTo>
                  <a:cubicBezTo>
                    <a:pt x="1068" y="0"/>
                    <a:pt x="0" y="1154"/>
                    <a:pt x="0" y="2400"/>
                  </a:cubicBezTo>
                  <a:cubicBezTo>
                    <a:pt x="0" y="3738"/>
                    <a:pt x="1068" y="4806"/>
                    <a:pt x="2400" y="4806"/>
                  </a:cubicBezTo>
                  <a:cubicBezTo>
                    <a:pt x="3738" y="4806"/>
                    <a:pt x="4806" y="3738"/>
                    <a:pt x="4806" y="2400"/>
                  </a:cubicBezTo>
                  <a:cubicBezTo>
                    <a:pt x="4806" y="2314"/>
                    <a:pt x="4714" y="2222"/>
                    <a:pt x="4628" y="2222"/>
                  </a:cubicBezTo>
                  <a:cubicBezTo>
                    <a:pt x="4536" y="2222"/>
                    <a:pt x="4450" y="2314"/>
                    <a:pt x="4450" y="2400"/>
                  </a:cubicBezTo>
                  <a:cubicBezTo>
                    <a:pt x="4450" y="3560"/>
                    <a:pt x="3560" y="4450"/>
                    <a:pt x="2400" y="4450"/>
                  </a:cubicBezTo>
                  <a:cubicBezTo>
                    <a:pt x="1332" y="4450"/>
                    <a:pt x="356" y="3560"/>
                    <a:pt x="356" y="2400"/>
                  </a:cubicBezTo>
                  <a:cubicBezTo>
                    <a:pt x="356" y="1332"/>
                    <a:pt x="1332" y="356"/>
                    <a:pt x="2400" y="356"/>
                  </a:cubicBezTo>
                  <a:cubicBezTo>
                    <a:pt x="2492" y="356"/>
                    <a:pt x="2578" y="356"/>
                    <a:pt x="2578" y="178"/>
                  </a:cubicBezTo>
                  <a:cubicBezTo>
                    <a:pt x="2578" y="86"/>
                    <a:pt x="2492" y="0"/>
                    <a:pt x="2400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6678275" y="2975375"/>
              <a:ext cx="149200" cy="188650"/>
            </a:xfrm>
            <a:custGeom>
              <a:rect b="b" l="l" r="r" t="t"/>
              <a:pathLst>
                <a:path extrusionOk="0" h="7546" w="5968">
                  <a:moveTo>
                    <a:pt x="5743" y="0"/>
                  </a:moveTo>
                  <a:cubicBezTo>
                    <a:pt x="5698" y="0"/>
                    <a:pt x="5654" y="23"/>
                    <a:pt x="5611" y="70"/>
                  </a:cubicBezTo>
                  <a:lnTo>
                    <a:pt x="357" y="5317"/>
                  </a:lnTo>
                  <a:cubicBezTo>
                    <a:pt x="93" y="5495"/>
                    <a:pt x="1" y="5851"/>
                    <a:pt x="1" y="6207"/>
                  </a:cubicBezTo>
                  <a:cubicBezTo>
                    <a:pt x="1" y="6563"/>
                    <a:pt x="93" y="6919"/>
                    <a:pt x="357" y="7097"/>
                  </a:cubicBezTo>
                  <a:cubicBezTo>
                    <a:pt x="627" y="7367"/>
                    <a:pt x="983" y="7545"/>
                    <a:pt x="1247" y="7545"/>
                  </a:cubicBezTo>
                  <a:cubicBezTo>
                    <a:pt x="1603" y="7545"/>
                    <a:pt x="1959" y="7367"/>
                    <a:pt x="2229" y="7097"/>
                  </a:cubicBezTo>
                  <a:lnTo>
                    <a:pt x="5875" y="3451"/>
                  </a:lnTo>
                  <a:cubicBezTo>
                    <a:pt x="5967" y="3451"/>
                    <a:pt x="5967" y="3273"/>
                    <a:pt x="5875" y="3273"/>
                  </a:cubicBezTo>
                  <a:cubicBezTo>
                    <a:pt x="5832" y="3227"/>
                    <a:pt x="5787" y="3204"/>
                    <a:pt x="5743" y="3204"/>
                  </a:cubicBezTo>
                  <a:cubicBezTo>
                    <a:pt x="5698" y="3204"/>
                    <a:pt x="5654" y="3227"/>
                    <a:pt x="5611" y="3273"/>
                  </a:cubicBezTo>
                  <a:lnTo>
                    <a:pt x="1959" y="6919"/>
                  </a:lnTo>
                  <a:cubicBezTo>
                    <a:pt x="1781" y="7097"/>
                    <a:pt x="1537" y="7186"/>
                    <a:pt x="1293" y="7186"/>
                  </a:cubicBezTo>
                  <a:cubicBezTo>
                    <a:pt x="1049" y="7186"/>
                    <a:pt x="805" y="7097"/>
                    <a:pt x="627" y="6919"/>
                  </a:cubicBezTo>
                  <a:cubicBezTo>
                    <a:pt x="271" y="6477"/>
                    <a:pt x="271" y="5943"/>
                    <a:pt x="627" y="5495"/>
                  </a:cubicBezTo>
                  <a:lnTo>
                    <a:pt x="5875" y="333"/>
                  </a:lnTo>
                  <a:cubicBezTo>
                    <a:pt x="5967" y="248"/>
                    <a:pt x="5967" y="155"/>
                    <a:pt x="5875" y="70"/>
                  </a:cubicBezTo>
                  <a:cubicBezTo>
                    <a:pt x="5832" y="23"/>
                    <a:pt x="5787" y="0"/>
                    <a:pt x="5743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4139725" y="2303425"/>
              <a:ext cx="507300" cy="464550"/>
            </a:xfrm>
            <a:custGeom>
              <a:rect b="b" l="l" r="r" t="t"/>
              <a:pathLst>
                <a:path extrusionOk="0" h="18582" w="20292">
                  <a:moveTo>
                    <a:pt x="20067" y="1"/>
                  </a:moveTo>
                  <a:cubicBezTo>
                    <a:pt x="20023" y="1"/>
                    <a:pt x="19978" y="24"/>
                    <a:pt x="19936" y="70"/>
                  </a:cubicBezTo>
                  <a:lnTo>
                    <a:pt x="2136" y="17870"/>
                  </a:lnTo>
                  <a:cubicBezTo>
                    <a:pt x="1958" y="18090"/>
                    <a:pt x="1713" y="18201"/>
                    <a:pt x="1467" y="18201"/>
                  </a:cubicBezTo>
                  <a:cubicBezTo>
                    <a:pt x="1221" y="18201"/>
                    <a:pt x="976" y="18090"/>
                    <a:pt x="798" y="17870"/>
                  </a:cubicBezTo>
                  <a:cubicBezTo>
                    <a:pt x="356" y="17514"/>
                    <a:pt x="356" y="16980"/>
                    <a:pt x="798" y="16531"/>
                  </a:cubicBezTo>
                  <a:lnTo>
                    <a:pt x="8010" y="9326"/>
                  </a:lnTo>
                  <a:lnTo>
                    <a:pt x="8010" y="9148"/>
                  </a:lnTo>
                  <a:cubicBezTo>
                    <a:pt x="7964" y="9102"/>
                    <a:pt x="7919" y="9079"/>
                    <a:pt x="7875" y="9079"/>
                  </a:cubicBezTo>
                  <a:cubicBezTo>
                    <a:pt x="7830" y="9079"/>
                    <a:pt x="7786" y="9102"/>
                    <a:pt x="7740" y="9148"/>
                  </a:cubicBezTo>
                  <a:lnTo>
                    <a:pt x="534" y="16353"/>
                  </a:lnTo>
                  <a:cubicBezTo>
                    <a:pt x="0" y="16802"/>
                    <a:pt x="0" y="17692"/>
                    <a:pt x="534" y="18133"/>
                  </a:cubicBezTo>
                  <a:cubicBezTo>
                    <a:pt x="798" y="18404"/>
                    <a:pt x="1068" y="18582"/>
                    <a:pt x="1424" y="18582"/>
                  </a:cubicBezTo>
                  <a:cubicBezTo>
                    <a:pt x="1780" y="18582"/>
                    <a:pt x="2136" y="18404"/>
                    <a:pt x="2400" y="18133"/>
                  </a:cubicBezTo>
                  <a:lnTo>
                    <a:pt x="20199" y="334"/>
                  </a:lnTo>
                  <a:cubicBezTo>
                    <a:pt x="20292" y="248"/>
                    <a:pt x="20292" y="156"/>
                    <a:pt x="20199" y="70"/>
                  </a:cubicBezTo>
                  <a:cubicBezTo>
                    <a:pt x="20156" y="24"/>
                    <a:pt x="20112" y="1"/>
                    <a:pt x="20067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062075" y="3332475"/>
              <a:ext cx="371475" cy="367750"/>
            </a:xfrm>
            <a:custGeom>
              <a:rect b="b" l="l" r="r" t="t"/>
              <a:pathLst>
                <a:path extrusionOk="0" h="14710" w="14859">
                  <a:moveTo>
                    <a:pt x="13926" y="0"/>
                  </a:moveTo>
                  <a:cubicBezTo>
                    <a:pt x="13727" y="0"/>
                    <a:pt x="13528" y="68"/>
                    <a:pt x="13350" y="203"/>
                  </a:cubicBezTo>
                  <a:lnTo>
                    <a:pt x="263" y="13282"/>
                  </a:lnTo>
                  <a:cubicBezTo>
                    <a:pt x="0" y="13638"/>
                    <a:pt x="0" y="14087"/>
                    <a:pt x="263" y="14443"/>
                  </a:cubicBezTo>
                  <a:cubicBezTo>
                    <a:pt x="441" y="14621"/>
                    <a:pt x="664" y="14710"/>
                    <a:pt x="876" y="14710"/>
                  </a:cubicBezTo>
                  <a:cubicBezTo>
                    <a:pt x="1088" y="14710"/>
                    <a:pt x="1289" y="14621"/>
                    <a:pt x="1424" y="14443"/>
                  </a:cubicBezTo>
                  <a:lnTo>
                    <a:pt x="14503" y="1357"/>
                  </a:lnTo>
                  <a:cubicBezTo>
                    <a:pt x="14859" y="1093"/>
                    <a:pt x="14859" y="559"/>
                    <a:pt x="14503" y="203"/>
                  </a:cubicBezTo>
                  <a:cubicBezTo>
                    <a:pt x="14325" y="68"/>
                    <a:pt x="14126" y="0"/>
                    <a:pt x="1392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6471450" y="3577825"/>
              <a:ext cx="57875" cy="53425"/>
            </a:xfrm>
            <a:custGeom>
              <a:rect b="b" l="l" r="r" t="t"/>
              <a:pathLst>
                <a:path extrusionOk="0" h="2137" w="2315">
                  <a:moveTo>
                    <a:pt x="1154" y="357"/>
                  </a:moveTo>
                  <a:cubicBezTo>
                    <a:pt x="1332" y="357"/>
                    <a:pt x="1510" y="442"/>
                    <a:pt x="1688" y="620"/>
                  </a:cubicBezTo>
                  <a:cubicBezTo>
                    <a:pt x="1780" y="713"/>
                    <a:pt x="1866" y="891"/>
                    <a:pt x="1866" y="1069"/>
                  </a:cubicBezTo>
                  <a:cubicBezTo>
                    <a:pt x="1866" y="1247"/>
                    <a:pt x="1780" y="1425"/>
                    <a:pt x="1688" y="1603"/>
                  </a:cubicBezTo>
                  <a:cubicBezTo>
                    <a:pt x="1510" y="1688"/>
                    <a:pt x="1332" y="1781"/>
                    <a:pt x="1154" y="1781"/>
                  </a:cubicBezTo>
                  <a:cubicBezTo>
                    <a:pt x="976" y="1781"/>
                    <a:pt x="798" y="1688"/>
                    <a:pt x="712" y="1603"/>
                  </a:cubicBezTo>
                  <a:cubicBezTo>
                    <a:pt x="534" y="1425"/>
                    <a:pt x="442" y="1247"/>
                    <a:pt x="442" y="1069"/>
                  </a:cubicBezTo>
                  <a:cubicBezTo>
                    <a:pt x="442" y="891"/>
                    <a:pt x="534" y="713"/>
                    <a:pt x="712" y="620"/>
                  </a:cubicBezTo>
                  <a:cubicBezTo>
                    <a:pt x="798" y="442"/>
                    <a:pt x="976" y="357"/>
                    <a:pt x="1154" y="357"/>
                  </a:cubicBezTo>
                  <a:close/>
                  <a:moveTo>
                    <a:pt x="1154" y="1"/>
                  </a:moveTo>
                  <a:cubicBezTo>
                    <a:pt x="890" y="1"/>
                    <a:pt x="620" y="179"/>
                    <a:pt x="442" y="357"/>
                  </a:cubicBezTo>
                  <a:cubicBezTo>
                    <a:pt x="0" y="713"/>
                    <a:pt x="0" y="1425"/>
                    <a:pt x="442" y="1781"/>
                  </a:cubicBezTo>
                  <a:cubicBezTo>
                    <a:pt x="620" y="2044"/>
                    <a:pt x="890" y="2137"/>
                    <a:pt x="1154" y="2137"/>
                  </a:cubicBezTo>
                  <a:cubicBezTo>
                    <a:pt x="1424" y="2137"/>
                    <a:pt x="1688" y="2044"/>
                    <a:pt x="1958" y="1781"/>
                  </a:cubicBezTo>
                  <a:cubicBezTo>
                    <a:pt x="2314" y="1425"/>
                    <a:pt x="2314" y="713"/>
                    <a:pt x="1958" y="357"/>
                  </a:cubicBezTo>
                  <a:cubicBezTo>
                    <a:pt x="1688" y="179"/>
                    <a:pt x="1424" y="1"/>
                    <a:pt x="1154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6538200" y="3511575"/>
              <a:ext cx="55550" cy="52925"/>
            </a:xfrm>
            <a:custGeom>
              <a:rect b="b" l="l" r="r" t="t"/>
              <a:pathLst>
                <a:path extrusionOk="0" h="2117" w="2222">
                  <a:moveTo>
                    <a:pt x="1154" y="337"/>
                  </a:moveTo>
                  <a:cubicBezTo>
                    <a:pt x="1332" y="337"/>
                    <a:pt x="1510" y="422"/>
                    <a:pt x="1688" y="515"/>
                  </a:cubicBezTo>
                  <a:cubicBezTo>
                    <a:pt x="1780" y="693"/>
                    <a:pt x="1866" y="871"/>
                    <a:pt x="1866" y="1049"/>
                  </a:cubicBezTo>
                  <a:cubicBezTo>
                    <a:pt x="1866" y="1227"/>
                    <a:pt x="1780" y="1405"/>
                    <a:pt x="1688" y="1583"/>
                  </a:cubicBezTo>
                  <a:cubicBezTo>
                    <a:pt x="1556" y="1715"/>
                    <a:pt x="1378" y="1780"/>
                    <a:pt x="1200" y="1780"/>
                  </a:cubicBezTo>
                  <a:cubicBezTo>
                    <a:pt x="1022" y="1780"/>
                    <a:pt x="844" y="1715"/>
                    <a:pt x="712" y="1583"/>
                  </a:cubicBezTo>
                  <a:cubicBezTo>
                    <a:pt x="534" y="1405"/>
                    <a:pt x="534" y="1227"/>
                    <a:pt x="534" y="1049"/>
                  </a:cubicBezTo>
                  <a:cubicBezTo>
                    <a:pt x="534" y="871"/>
                    <a:pt x="534" y="693"/>
                    <a:pt x="712" y="515"/>
                  </a:cubicBezTo>
                  <a:cubicBezTo>
                    <a:pt x="798" y="422"/>
                    <a:pt x="976" y="337"/>
                    <a:pt x="1154" y="337"/>
                  </a:cubicBezTo>
                  <a:close/>
                  <a:moveTo>
                    <a:pt x="1200" y="0"/>
                  </a:moveTo>
                  <a:cubicBezTo>
                    <a:pt x="933" y="0"/>
                    <a:pt x="666" y="113"/>
                    <a:pt x="442" y="337"/>
                  </a:cubicBezTo>
                  <a:cubicBezTo>
                    <a:pt x="0" y="693"/>
                    <a:pt x="0" y="1405"/>
                    <a:pt x="442" y="1761"/>
                  </a:cubicBezTo>
                  <a:cubicBezTo>
                    <a:pt x="620" y="2024"/>
                    <a:pt x="890" y="2117"/>
                    <a:pt x="1154" y="2117"/>
                  </a:cubicBezTo>
                  <a:cubicBezTo>
                    <a:pt x="1424" y="2117"/>
                    <a:pt x="1688" y="2024"/>
                    <a:pt x="1958" y="1761"/>
                  </a:cubicBezTo>
                  <a:cubicBezTo>
                    <a:pt x="2136" y="1583"/>
                    <a:pt x="2222" y="1312"/>
                    <a:pt x="2222" y="1049"/>
                  </a:cubicBezTo>
                  <a:cubicBezTo>
                    <a:pt x="2222" y="778"/>
                    <a:pt x="2136" y="515"/>
                    <a:pt x="1958" y="337"/>
                  </a:cubicBezTo>
                  <a:cubicBezTo>
                    <a:pt x="1734" y="113"/>
                    <a:pt x="1467" y="0"/>
                    <a:pt x="1200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6607075" y="3444825"/>
              <a:ext cx="55750" cy="52925"/>
            </a:xfrm>
            <a:custGeom>
              <a:rect b="b" l="l" r="r" t="t"/>
              <a:pathLst>
                <a:path extrusionOk="0" h="2117" w="2230">
                  <a:moveTo>
                    <a:pt x="1161" y="337"/>
                  </a:moveTo>
                  <a:cubicBezTo>
                    <a:pt x="1339" y="337"/>
                    <a:pt x="1517" y="422"/>
                    <a:pt x="1603" y="515"/>
                  </a:cubicBezTo>
                  <a:cubicBezTo>
                    <a:pt x="1873" y="778"/>
                    <a:pt x="1873" y="1227"/>
                    <a:pt x="1603" y="1490"/>
                  </a:cubicBezTo>
                  <a:cubicBezTo>
                    <a:pt x="1517" y="1668"/>
                    <a:pt x="1339" y="1761"/>
                    <a:pt x="1161" y="1761"/>
                  </a:cubicBezTo>
                  <a:cubicBezTo>
                    <a:pt x="891" y="1761"/>
                    <a:pt x="713" y="1668"/>
                    <a:pt x="627" y="1490"/>
                  </a:cubicBezTo>
                  <a:cubicBezTo>
                    <a:pt x="357" y="1227"/>
                    <a:pt x="357" y="778"/>
                    <a:pt x="627" y="515"/>
                  </a:cubicBezTo>
                  <a:cubicBezTo>
                    <a:pt x="713" y="422"/>
                    <a:pt x="891" y="337"/>
                    <a:pt x="1161" y="337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113"/>
                    <a:pt x="357" y="337"/>
                  </a:cubicBezTo>
                  <a:cubicBezTo>
                    <a:pt x="1" y="693"/>
                    <a:pt x="1" y="1405"/>
                    <a:pt x="357" y="1761"/>
                  </a:cubicBezTo>
                  <a:cubicBezTo>
                    <a:pt x="535" y="2024"/>
                    <a:pt x="805" y="2117"/>
                    <a:pt x="1161" y="2117"/>
                  </a:cubicBezTo>
                  <a:cubicBezTo>
                    <a:pt x="1425" y="2117"/>
                    <a:pt x="1695" y="2024"/>
                    <a:pt x="1873" y="1761"/>
                  </a:cubicBezTo>
                  <a:cubicBezTo>
                    <a:pt x="2229" y="1405"/>
                    <a:pt x="2229" y="693"/>
                    <a:pt x="1873" y="337"/>
                  </a:cubicBezTo>
                  <a:cubicBezTo>
                    <a:pt x="1649" y="113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6673825" y="3377500"/>
              <a:ext cx="57875" cy="53500"/>
            </a:xfrm>
            <a:custGeom>
              <a:rect b="b" l="l" r="r" t="t"/>
              <a:pathLst>
                <a:path extrusionOk="0" h="2140" w="2315">
                  <a:moveTo>
                    <a:pt x="1161" y="360"/>
                  </a:moveTo>
                  <a:cubicBezTo>
                    <a:pt x="1339" y="360"/>
                    <a:pt x="1517" y="445"/>
                    <a:pt x="1603" y="538"/>
                  </a:cubicBezTo>
                  <a:cubicBezTo>
                    <a:pt x="1873" y="801"/>
                    <a:pt x="1873" y="1250"/>
                    <a:pt x="1603" y="1513"/>
                  </a:cubicBezTo>
                  <a:cubicBezTo>
                    <a:pt x="1517" y="1691"/>
                    <a:pt x="1339" y="1784"/>
                    <a:pt x="1161" y="1784"/>
                  </a:cubicBezTo>
                  <a:cubicBezTo>
                    <a:pt x="983" y="1784"/>
                    <a:pt x="805" y="1691"/>
                    <a:pt x="627" y="1513"/>
                  </a:cubicBezTo>
                  <a:cubicBezTo>
                    <a:pt x="535" y="1428"/>
                    <a:pt x="449" y="1250"/>
                    <a:pt x="449" y="1072"/>
                  </a:cubicBezTo>
                  <a:cubicBezTo>
                    <a:pt x="449" y="894"/>
                    <a:pt x="535" y="716"/>
                    <a:pt x="627" y="538"/>
                  </a:cubicBezTo>
                  <a:cubicBezTo>
                    <a:pt x="805" y="445"/>
                    <a:pt x="983" y="360"/>
                    <a:pt x="1161" y="360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90"/>
                    <a:pt x="357" y="268"/>
                  </a:cubicBezTo>
                  <a:cubicBezTo>
                    <a:pt x="1" y="716"/>
                    <a:pt x="1" y="1428"/>
                    <a:pt x="357" y="1784"/>
                  </a:cubicBezTo>
                  <a:cubicBezTo>
                    <a:pt x="535" y="1962"/>
                    <a:pt x="805" y="2140"/>
                    <a:pt x="1161" y="2140"/>
                  </a:cubicBezTo>
                  <a:cubicBezTo>
                    <a:pt x="1425" y="2140"/>
                    <a:pt x="1695" y="1962"/>
                    <a:pt x="1873" y="1784"/>
                  </a:cubicBezTo>
                  <a:cubicBezTo>
                    <a:pt x="2315" y="1428"/>
                    <a:pt x="2315" y="716"/>
                    <a:pt x="1873" y="268"/>
                  </a:cubicBezTo>
                  <a:cubicBezTo>
                    <a:pt x="1649" y="90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6429075" y="3119500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3" y="0"/>
                  </a:moveTo>
                  <a:cubicBezTo>
                    <a:pt x="806" y="0"/>
                    <a:pt x="1" y="712"/>
                    <a:pt x="1" y="1602"/>
                  </a:cubicBezTo>
                  <a:cubicBezTo>
                    <a:pt x="1" y="2492"/>
                    <a:pt x="806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6518075" y="3072675"/>
              <a:ext cx="37950" cy="37950"/>
            </a:xfrm>
            <a:custGeom>
              <a:rect b="b" l="l" r="r" t="t"/>
              <a:pathLst>
                <a:path extrusionOk="0" h="1518" w="1518">
                  <a:moveTo>
                    <a:pt x="805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805" y="1517"/>
                  </a:cubicBezTo>
                  <a:cubicBezTo>
                    <a:pt x="1161" y="1517"/>
                    <a:pt x="1517" y="1161"/>
                    <a:pt x="1517" y="713"/>
                  </a:cubicBezTo>
                  <a:cubicBezTo>
                    <a:pt x="1517" y="357"/>
                    <a:pt x="1161" y="1"/>
                    <a:pt x="80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698100" y="2238425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2" y="0"/>
                  </a:moveTo>
                  <a:cubicBezTo>
                    <a:pt x="712" y="0"/>
                    <a:pt x="0" y="712"/>
                    <a:pt x="0" y="1602"/>
                  </a:cubicBezTo>
                  <a:cubicBezTo>
                    <a:pt x="0" y="2492"/>
                    <a:pt x="712" y="3204"/>
                    <a:pt x="1602" y="3204"/>
                  </a:cubicBezTo>
                  <a:cubicBezTo>
                    <a:pt x="2492" y="3204"/>
                    <a:pt x="3204" y="2492"/>
                    <a:pt x="3204" y="1602"/>
                  </a:cubicBezTo>
                  <a:cubicBezTo>
                    <a:pt x="3204" y="712"/>
                    <a:pt x="2492" y="0"/>
                    <a:pt x="160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4787100" y="2193925"/>
              <a:ext cx="35600" cy="35625"/>
            </a:xfrm>
            <a:custGeom>
              <a:rect b="b" l="l" r="r" t="t"/>
              <a:pathLst>
                <a:path extrusionOk="0" h="1425" w="1424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068"/>
                    <a:pt x="356" y="1424"/>
                    <a:pt x="712" y="1424"/>
                  </a:cubicBezTo>
                  <a:cubicBezTo>
                    <a:pt x="1161" y="1424"/>
                    <a:pt x="1424" y="1068"/>
                    <a:pt x="1424" y="712"/>
                  </a:cubicBezTo>
                  <a:cubicBezTo>
                    <a:pt x="1424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4277675" y="2200500"/>
              <a:ext cx="35625" cy="37950"/>
            </a:xfrm>
            <a:custGeom>
              <a:rect b="b" l="l" r="r" t="t"/>
              <a:pathLst>
                <a:path extrusionOk="0" h="1518" w="1425">
                  <a:moveTo>
                    <a:pt x="712" y="1"/>
                  </a:moveTo>
                  <a:cubicBezTo>
                    <a:pt x="356" y="1"/>
                    <a:pt x="0" y="357"/>
                    <a:pt x="0" y="805"/>
                  </a:cubicBezTo>
                  <a:cubicBezTo>
                    <a:pt x="0" y="1161"/>
                    <a:pt x="356" y="1517"/>
                    <a:pt x="712" y="1517"/>
                  </a:cubicBezTo>
                  <a:cubicBezTo>
                    <a:pt x="1154" y="1517"/>
                    <a:pt x="1424" y="1161"/>
                    <a:pt x="1424" y="805"/>
                  </a:cubicBezTo>
                  <a:cubicBezTo>
                    <a:pt x="1424" y="357"/>
                    <a:pt x="1154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4219825" y="226067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2" y="0"/>
                  </a:moveTo>
                  <a:cubicBezTo>
                    <a:pt x="264" y="0"/>
                    <a:pt x="0" y="264"/>
                    <a:pt x="0" y="712"/>
                  </a:cubicBezTo>
                  <a:cubicBezTo>
                    <a:pt x="0" y="1154"/>
                    <a:pt x="264" y="1424"/>
                    <a:pt x="712" y="1424"/>
                  </a:cubicBezTo>
                  <a:cubicBezTo>
                    <a:pt x="1068" y="1424"/>
                    <a:pt x="1424" y="1154"/>
                    <a:pt x="1424" y="712"/>
                  </a:cubicBezTo>
                  <a:cubicBezTo>
                    <a:pt x="1424" y="264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4159650" y="2318525"/>
              <a:ext cx="37950" cy="37750"/>
            </a:xfrm>
            <a:custGeom>
              <a:rect b="b" l="l" r="r" t="t"/>
              <a:pathLst>
                <a:path extrusionOk="0" h="1510" w="1518">
                  <a:moveTo>
                    <a:pt x="713" y="0"/>
                  </a:moveTo>
                  <a:cubicBezTo>
                    <a:pt x="357" y="0"/>
                    <a:pt x="1" y="356"/>
                    <a:pt x="1" y="712"/>
                  </a:cubicBezTo>
                  <a:cubicBezTo>
                    <a:pt x="1" y="1154"/>
                    <a:pt x="357" y="1510"/>
                    <a:pt x="713" y="1510"/>
                  </a:cubicBezTo>
                  <a:cubicBezTo>
                    <a:pt x="1161" y="1510"/>
                    <a:pt x="1517" y="1154"/>
                    <a:pt x="1517" y="712"/>
                  </a:cubicBezTo>
                  <a:cubicBezTo>
                    <a:pt x="1517" y="356"/>
                    <a:pt x="1161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4075100" y="2319050"/>
              <a:ext cx="324875" cy="324325"/>
            </a:xfrm>
            <a:custGeom>
              <a:rect b="b" l="l" r="r" t="t"/>
              <a:pathLst>
                <a:path extrusionOk="0" h="12973" w="12995">
                  <a:moveTo>
                    <a:pt x="12774" y="1"/>
                  </a:moveTo>
                  <a:cubicBezTo>
                    <a:pt x="12729" y="1"/>
                    <a:pt x="12685" y="22"/>
                    <a:pt x="12639" y="65"/>
                  </a:cubicBezTo>
                  <a:lnTo>
                    <a:pt x="93" y="12702"/>
                  </a:lnTo>
                  <a:cubicBezTo>
                    <a:pt x="1" y="12702"/>
                    <a:pt x="1" y="12880"/>
                    <a:pt x="93" y="12880"/>
                  </a:cubicBezTo>
                  <a:cubicBezTo>
                    <a:pt x="93" y="12973"/>
                    <a:pt x="93" y="12973"/>
                    <a:pt x="179" y="12973"/>
                  </a:cubicBezTo>
                  <a:cubicBezTo>
                    <a:pt x="271" y="12973"/>
                    <a:pt x="271" y="12973"/>
                    <a:pt x="271" y="12880"/>
                  </a:cubicBezTo>
                  <a:lnTo>
                    <a:pt x="12909" y="335"/>
                  </a:lnTo>
                  <a:cubicBezTo>
                    <a:pt x="12995" y="243"/>
                    <a:pt x="12995" y="157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4233175" y="2209975"/>
              <a:ext cx="322550" cy="322150"/>
            </a:xfrm>
            <a:custGeom>
              <a:rect b="b" l="l" r="r" t="t"/>
              <a:pathLst>
                <a:path extrusionOk="0" h="12886" w="12902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0" y="12615"/>
                  </a:lnTo>
                  <a:lnTo>
                    <a:pt x="0" y="12886"/>
                  </a:lnTo>
                  <a:lnTo>
                    <a:pt x="264" y="12886"/>
                  </a:lnTo>
                  <a:lnTo>
                    <a:pt x="12901" y="248"/>
                  </a:lnTo>
                  <a:lnTo>
                    <a:pt x="12901" y="70"/>
                  </a:ln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4"/>
          <p:cNvSpPr txBox="1"/>
          <p:nvPr>
            <p:ph idx="1" type="subTitle"/>
          </p:nvPr>
        </p:nvSpPr>
        <p:spPr>
          <a:xfrm>
            <a:off x="1107137" y="3088625"/>
            <a:ext cx="686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326" name="Google Shape;326;p14"/>
          <p:cNvSpPr txBox="1"/>
          <p:nvPr>
            <p:ph type="title"/>
          </p:nvPr>
        </p:nvSpPr>
        <p:spPr>
          <a:xfrm>
            <a:off x="138950" y="2086950"/>
            <a:ext cx="88044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  <a:highlight>
                  <a:srgbClr val="FF408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rple slide with bottom forms">
  <p:cSld name="BLANK_1_1">
    <p:bg>
      <p:bgPr>
        <a:solidFill>
          <a:srgbClr val="6D45BB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29" name="Google Shape;329;p15"/>
          <p:cNvGrpSpPr/>
          <p:nvPr/>
        </p:nvGrpSpPr>
        <p:grpSpPr>
          <a:xfrm>
            <a:off x="105100" y="3502974"/>
            <a:ext cx="3987451" cy="1590593"/>
            <a:chOff x="105100" y="3502974"/>
            <a:chExt cx="3987451" cy="1590593"/>
          </a:xfrm>
        </p:grpSpPr>
        <p:sp>
          <p:nvSpPr>
            <p:cNvPr id="330" name="Google Shape;330;p15"/>
            <p:cNvSpPr/>
            <p:nvPr/>
          </p:nvSpPr>
          <p:spPr>
            <a:xfrm>
              <a:off x="3543849" y="4448080"/>
              <a:ext cx="548702" cy="546659"/>
            </a:xfrm>
            <a:custGeom>
              <a:rect b="b" l="l" r="r" t="t"/>
              <a:pathLst>
                <a:path extrusionOk="0" h="5583" w="5604">
                  <a:moveTo>
                    <a:pt x="2802" y="1"/>
                  </a:moveTo>
                  <a:cubicBezTo>
                    <a:pt x="2757" y="1"/>
                    <a:pt x="2713" y="22"/>
                    <a:pt x="2670" y="65"/>
                  </a:cubicBezTo>
                  <a:lnTo>
                    <a:pt x="620" y="2115"/>
                  </a:lnTo>
                  <a:cubicBezTo>
                    <a:pt x="264" y="2557"/>
                    <a:pt x="0" y="3005"/>
                    <a:pt x="0" y="3539"/>
                  </a:cubicBezTo>
                  <a:cubicBezTo>
                    <a:pt x="0" y="4073"/>
                    <a:pt x="264" y="4607"/>
                    <a:pt x="620" y="4963"/>
                  </a:cubicBezTo>
                  <a:cubicBezTo>
                    <a:pt x="976" y="5405"/>
                    <a:pt x="1510" y="5583"/>
                    <a:pt x="2044" y="5583"/>
                  </a:cubicBezTo>
                  <a:cubicBezTo>
                    <a:pt x="2578" y="5583"/>
                    <a:pt x="3026" y="5405"/>
                    <a:pt x="3467" y="4963"/>
                  </a:cubicBezTo>
                  <a:lnTo>
                    <a:pt x="5518" y="2913"/>
                  </a:lnTo>
                  <a:cubicBezTo>
                    <a:pt x="5603" y="2827"/>
                    <a:pt x="5603" y="2735"/>
                    <a:pt x="5518" y="2649"/>
                  </a:cubicBezTo>
                  <a:cubicBezTo>
                    <a:pt x="5472" y="2603"/>
                    <a:pt x="5427" y="2580"/>
                    <a:pt x="5383" y="2580"/>
                  </a:cubicBezTo>
                  <a:cubicBezTo>
                    <a:pt x="5338" y="2580"/>
                    <a:pt x="5294" y="2603"/>
                    <a:pt x="5247" y="2649"/>
                  </a:cubicBezTo>
                  <a:lnTo>
                    <a:pt x="3204" y="4785"/>
                  </a:lnTo>
                  <a:cubicBezTo>
                    <a:pt x="2891" y="5095"/>
                    <a:pt x="2467" y="5250"/>
                    <a:pt x="2044" y="5250"/>
                  </a:cubicBezTo>
                  <a:cubicBezTo>
                    <a:pt x="1622" y="5250"/>
                    <a:pt x="1200" y="5095"/>
                    <a:pt x="890" y="4785"/>
                  </a:cubicBezTo>
                  <a:cubicBezTo>
                    <a:pt x="534" y="4429"/>
                    <a:pt x="356" y="3981"/>
                    <a:pt x="356" y="3539"/>
                  </a:cubicBezTo>
                  <a:cubicBezTo>
                    <a:pt x="356" y="3091"/>
                    <a:pt x="534" y="2735"/>
                    <a:pt x="890" y="2379"/>
                  </a:cubicBezTo>
                  <a:lnTo>
                    <a:pt x="2934" y="335"/>
                  </a:lnTo>
                  <a:cubicBezTo>
                    <a:pt x="3026" y="243"/>
                    <a:pt x="3026" y="157"/>
                    <a:pt x="2934" y="65"/>
                  </a:cubicBezTo>
                  <a:cubicBezTo>
                    <a:pt x="2891" y="22"/>
                    <a:pt x="2846" y="1"/>
                    <a:pt x="2802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91906" y="3844992"/>
              <a:ext cx="1115787" cy="1116171"/>
            </a:xfrm>
            <a:custGeom>
              <a:rect b="b" l="l" r="r" t="t"/>
              <a:pathLst>
                <a:path extrusionOk="0" h="23233" w="23225">
                  <a:moveTo>
                    <a:pt x="11570" y="1"/>
                  </a:moveTo>
                  <a:cubicBezTo>
                    <a:pt x="5162" y="1"/>
                    <a:pt x="0" y="5163"/>
                    <a:pt x="0" y="11663"/>
                  </a:cubicBezTo>
                  <a:cubicBezTo>
                    <a:pt x="0" y="18071"/>
                    <a:pt x="5162" y="23233"/>
                    <a:pt x="11570" y="23233"/>
                  </a:cubicBezTo>
                  <a:cubicBezTo>
                    <a:pt x="18063" y="23233"/>
                    <a:pt x="23225" y="18071"/>
                    <a:pt x="23225" y="11663"/>
                  </a:cubicBezTo>
                  <a:cubicBezTo>
                    <a:pt x="23225" y="5163"/>
                    <a:pt x="18063" y="1"/>
                    <a:pt x="115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05100" y="3502974"/>
              <a:ext cx="1424001" cy="1554306"/>
            </a:xfrm>
            <a:custGeom>
              <a:rect b="b" l="l" r="r" t="t"/>
              <a:pathLst>
                <a:path extrusionOk="0" h="29439" w="26971">
                  <a:moveTo>
                    <a:pt x="24699" y="0"/>
                  </a:moveTo>
                  <a:cubicBezTo>
                    <a:pt x="24165" y="0"/>
                    <a:pt x="23631" y="201"/>
                    <a:pt x="23233" y="604"/>
                  </a:cubicBezTo>
                  <a:lnTo>
                    <a:pt x="14774" y="9147"/>
                  </a:lnTo>
                  <a:cubicBezTo>
                    <a:pt x="14689" y="9233"/>
                    <a:pt x="14689" y="9325"/>
                    <a:pt x="14774" y="9411"/>
                  </a:cubicBezTo>
                  <a:lnTo>
                    <a:pt x="15045" y="9411"/>
                  </a:lnTo>
                  <a:lnTo>
                    <a:pt x="23496" y="867"/>
                  </a:lnTo>
                  <a:cubicBezTo>
                    <a:pt x="23852" y="557"/>
                    <a:pt x="24297" y="403"/>
                    <a:pt x="24731" y="403"/>
                  </a:cubicBezTo>
                  <a:cubicBezTo>
                    <a:pt x="25166" y="403"/>
                    <a:pt x="25589" y="557"/>
                    <a:pt x="25903" y="867"/>
                  </a:cubicBezTo>
                  <a:cubicBezTo>
                    <a:pt x="26522" y="1579"/>
                    <a:pt x="26522" y="2647"/>
                    <a:pt x="25903" y="3274"/>
                  </a:cubicBezTo>
                  <a:lnTo>
                    <a:pt x="93" y="29083"/>
                  </a:lnTo>
                  <a:cubicBezTo>
                    <a:pt x="1" y="29168"/>
                    <a:pt x="1" y="29261"/>
                    <a:pt x="93" y="29346"/>
                  </a:cubicBezTo>
                  <a:cubicBezTo>
                    <a:pt x="93" y="29439"/>
                    <a:pt x="179" y="29439"/>
                    <a:pt x="179" y="29439"/>
                  </a:cubicBezTo>
                  <a:cubicBezTo>
                    <a:pt x="271" y="29439"/>
                    <a:pt x="271" y="29439"/>
                    <a:pt x="357" y="29346"/>
                  </a:cubicBezTo>
                  <a:lnTo>
                    <a:pt x="26166" y="3537"/>
                  </a:lnTo>
                  <a:cubicBezTo>
                    <a:pt x="26971" y="2740"/>
                    <a:pt x="26971" y="1401"/>
                    <a:pt x="26166" y="604"/>
                  </a:cubicBezTo>
                  <a:cubicBezTo>
                    <a:pt x="25767" y="201"/>
                    <a:pt x="25233" y="0"/>
                    <a:pt x="24699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338932" y="4029053"/>
              <a:ext cx="1233911" cy="1064514"/>
            </a:xfrm>
            <a:custGeom>
              <a:rect b="b" l="l" r="r" t="t"/>
              <a:pathLst>
                <a:path extrusionOk="0" h="10903" w="12638">
                  <a:moveTo>
                    <a:pt x="11260" y="0"/>
                  </a:moveTo>
                  <a:cubicBezTo>
                    <a:pt x="10926" y="0"/>
                    <a:pt x="10591" y="134"/>
                    <a:pt x="10324" y="401"/>
                  </a:cubicBezTo>
                  <a:lnTo>
                    <a:pt x="93" y="10546"/>
                  </a:lnTo>
                  <a:cubicBezTo>
                    <a:pt x="0" y="10639"/>
                    <a:pt x="0" y="10817"/>
                    <a:pt x="93" y="10817"/>
                  </a:cubicBezTo>
                  <a:cubicBezTo>
                    <a:pt x="136" y="10860"/>
                    <a:pt x="180" y="10881"/>
                    <a:pt x="225" y="10881"/>
                  </a:cubicBezTo>
                  <a:cubicBezTo>
                    <a:pt x="269" y="10881"/>
                    <a:pt x="314" y="10860"/>
                    <a:pt x="356" y="10817"/>
                  </a:cubicBezTo>
                  <a:lnTo>
                    <a:pt x="10594" y="579"/>
                  </a:lnTo>
                  <a:cubicBezTo>
                    <a:pt x="10772" y="401"/>
                    <a:pt x="11016" y="312"/>
                    <a:pt x="11260" y="312"/>
                  </a:cubicBezTo>
                  <a:cubicBezTo>
                    <a:pt x="11504" y="312"/>
                    <a:pt x="11748" y="401"/>
                    <a:pt x="11926" y="579"/>
                  </a:cubicBezTo>
                  <a:cubicBezTo>
                    <a:pt x="12282" y="1027"/>
                    <a:pt x="12282" y="1561"/>
                    <a:pt x="11926" y="2002"/>
                  </a:cubicBezTo>
                  <a:lnTo>
                    <a:pt x="3297" y="10546"/>
                  </a:lnTo>
                  <a:cubicBezTo>
                    <a:pt x="3204" y="10639"/>
                    <a:pt x="3204" y="10817"/>
                    <a:pt x="3297" y="10817"/>
                  </a:cubicBezTo>
                  <a:cubicBezTo>
                    <a:pt x="3297" y="10902"/>
                    <a:pt x="3382" y="10902"/>
                    <a:pt x="3382" y="10902"/>
                  </a:cubicBezTo>
                  <a:cubicBezTo>
                    <a:pt x="3475" y="10902"/>
                    <a:pt x="3475" y="10902"/>
                    <a:pt x="3560" y="10817"/>
                  </a:cubicBezTo>
                  <a:lnTo>
                    <a:pt x="12196" y="2180"/>
                  </a:lnTo>
                  <a:cubicBezTo>
                    <a:pt x="12638" y="1739"/>
                    <a:pt x="12638" y="849"/>
                    <a:pt x="12196" y="401"/>
                  </a:cubicBezTo>
                  <a:cubicBezTo>
                    <a:pt x="11929" y="134"/>
                    <a:pt x="11595" y="0"/>
                    <a:pt x="11260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44680" y="4387010"/>
              <a:ext cx="632864" cy="625321"/>
            </a:xfrm>
            <a:custGeom>
              <a:rect b="b" l="l" r="r" t="t"/>
              <a:pathLst>
                <a:path extrusionOk="0" h="13016" w="13173">
                  <a:moveTo>
                    <a:pt x="12329" y="0"/>
                  </a:moveTo>
                  <a:cubicBezTo>
                    <a:pt x="12151" y="0"/>
                    <a:pt x="11973" y="68"/>
                    <a:pt x="11841" y="203"/>
                  </a:cubicBezTo>
                  <a:lnTo>
                    <a:pt x="271" y="11773"/>
                  </a:lnTo>
                  <a:cubicBezTo>
                    <a:pt x="1" y="12036"/>
                    <a:pt x="1" y="12485"/>
                    <a:pt x="271" y="12748"/>
                  </a:cubicBezTo>
                  <a:cubicBezTo>
                    <a:pt x="403" y="12926"/>
                    <a:pt x="602" y="13015"/>
                    <a:pt x="803" y="13015"/>
                  </a:cubicBezTo>
                  <a:cubicBezTo>
                    <a:pt x="1003" y="13015"/>
                    <a:pt x="1204" y="12926"/>
                    <a:pt x="1339" y="12748"/>
                  </a:cubicBezTo>
                  <a:lnTo>
                    <a:pt x="12816" y="1271"/>
                  </a:lnTo>
                  <a:cubicBezTo>
                    <a:pt x="13172" y="1001"/>
                    <a:pt x="13172" y="467"/>
                    <a:pt x="12816" y="203"/>
                  </a:cubicBezTo>
                  <a:cubicBezTo>
                    <a:pt x="12685" y="68"/>
                    <a:pt x="12507" y="0"/>
                    <a:pt x="12329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2229425" y="4123656"/>
              <a:ext cx="380737" cy="380401"/>
            </a:xfrm>
            <a:custGeom>
              <a:rect b="b" l="l" r="r" t="t"/>
              <a:pathLst>
                <a:path extrusionOk="0" h="7918" w="7925">
                  <a:moveTo>
                    <a:pt x="3916" y="0"/>
                  </a:moveTo>
                  <a:cubicBezTo>
                    <a:pt x="1780" y="0"/>
                    <a:pt x="0" y="1780"/>
                    <a:pt x="0" y="4002"/>
                  </a:cubicBezTo>
                  <a:cubicBezTo>
                    <a:pt x="0" y="6138"/>
                    <a:pt x="1780" y="7918"/>
                    <a:pt x="3916" y="7918"/>
                  </a:cubicBezTo>
                  <a:cubicBezTo>
                    <a:pt x="6145" y="7918"/>
                    <a:pt x="7925" y="6138"/>
                    <a:pt x="7925" y="4002"/>
                  </a:cubicBezTo>
                  <a:cubicBezTo>
                    <a:pt x="7925" y="1780"/>
                    <a:pt x="6145" y="0"/>
                    <a:pt x="3916" y="0"/>
                  </a:cubicBezTo>
                  <a:close/>
                </a:path>
              </a:pathLst>
            </a:custGeom>
            <a:solidFill>
              <a:srgbClr val="3723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424023" y="4192702"/>
              <a:ext cx="632876" cy="632876"/>
            </a:xfrm>
            <a:custGeom>
              <a:rect b="b" l="l" r="r" t="t"/>
              <a:pathLst>
                <a:path extrusionOk="0" h="10410" w="10410">
                  <a:moveTo>
                    <a:pt x="5248" y="356"/>
                  </a:moveTo>
                  <a:cubicBezTo>
                    <a:pt x="7918" y="356"/>
                    <a:pt x="10054" y="2578"/>
                    <a:pt x="10054" y="5247"/>
                  </a:cubicBezTo>
                  <a:cubicBezTo>
                    <a:pt x="10054" y="7917"/>
                    <a:pt x="7918" y="10053"/>
                    <a:pt x="5248" y="10053"/>
                  </a:cubicBezTo>
                  <a:cubicBezTo>
                    <a:pt x="2492" y="10053"/>
                    <a:pt x="357" y="7917"/>
                    <a:pt x="357" y="5247"/>
                  </a:cubicBezTo>
                  <a:cubicBezTo>
                    <a:pt x="357" y="2578"/>
                    <a:pt x="2492" y="356"/>
                    <a:pt x="5248" y="356"/>
                  </a:cubicBezTo>
                  <a:close/>
                  <a:moveTo>
                    <a:pt x="5248" y="0"/>
                  </a:moveTo>
                  <a:cubicBezTo>
                    <a:pt x="2314" y="0"/>
                    <a:pt x="1" y="2400"/>
                    <a:pt x="1" y="5247"/>
                  </a:cubicBezTo>
                  <a:cubicBezTo>
                    <a:pt x="1" y="8095"/>
                    <a:pt x="2314" y="10409"/>
                    <a:pt x="5248" y="10409"/>
                  </a:cubicBezTo>
                  <a:cubicBezTo>
                    <a:pt x="8096" y="10409"/>
                    <a:pt x="10410" y="8095"/>
                    <a:pt x="10410" y="5247"/>
                  </a:cubicBezTo>
                  <a:cubicBezTo>
                    <a:pt x="10410" y="2400"/>
                    <a:pt x="8096" y="0"/>
                    <a:pt x="5248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5"/>
          <p:cNvSpPr/>
          <p:nvPr/>
        </p:nvSpPr>
        <p:spPr>
          <a:xfrm rot="10800000">
            <a:off x="7462486" y="3941879"/>
            <a:ext cx="1151631" cy="1149493"/>
          </a:xfrm>
          <a:custGeom>
            <a:rect b="b" l="l" r="r" t="t"/>
            <a:pathLst>
              <a:path extrusionOk="0" h="11997" w="12019">
                <a:moveTo>
                  <a:pt x="9658" y="1"/>
                </a:moveTo>
                <a:cubicBezTo>
                  <a:pt x="9614" y="1"/>
                  <a:pt x="9569" y="24"/>
                  <a:pt x="9526" y="70"/>
                </a:cubicBezTo>
                <a:lnTo>
                  <a:pt x="534" y="9056"/>
                </a:lnTo>
                <a:cubicBezTo>
                  <a:pt x="178" y="9412"/>
                  <a:pt x="0" y="9860"/>
                  <a:pt x="0" y="10302"/>
                </a:cubicBezTo>
                <a:cubicBezTo>
                  <a:pt x="0" y="10750"/>
                  <a:pt x="178" y="11106"/>
                  <a:pt x="534" y="11462"/>
                </a:cubicBezTo>
                <a:cubicBezTo>
                  <a:pt x="890" y="11818"/>
                  <a:pt x="1339" y="11996"/>
                  <a:pt x="1695" y="11996"/>
                </a:cubicBezTo>
                <a:cubicBezTo>
                  <a:pt x="2136" y="11996"/>
                  <a:pt x="2585" y="11818"/>
                  <a:pt x="2940" y="11462"/>
                </a:cubicBezTo>
                <a:lnTo>
                  <a:pt x="11926" y="2470"/>
                </a:lnTo>
                <a:cubicBezTo>
                  <a:pt x="12018" y="2384"/>
                  <a:pt x="12018" y="2292"/>
                  <a:pt x="11926" y="2206"/>
                </a:cubicBezTo>
                <a:cubicBezTo>
                  <a:pt x="11883" y="2160"/>
                  <a:pt x="11838" y="2137"/>
                  <a:pt x="11794" y="2137"/>
                </a:cubicBezTo>
                <a:cubicBezTo>
                  <a:pt x="11749" y="2137"/>
                  <a:pt x="11705" y="2160"/>
                  <a:pt x="11662" y="2206"/>
                </a:cubicBezTo>
                <a:lnTo>
                  <a:pt x="2670" y="11192"/>
                </a:lnTo>
                <a:cubicBezTo>
                  <a:pt x="2403" y="11458"/>
                  <a:pt x="2070" y="11592"/>
                  <a:pt x="1737" y="11592"/>
                </a:cubicBezTo>
                <a:cubicBezTo>
                  <a:pt x="1404" y="11592"/>
                  <a:pt x="1072" y="11458"/>
                  <a:pt x="805" y="11192"/>
                </a:cubicBezTo>
                <a:cubicBezTo>
                  <a:pt x="534" y="10928"/>
                  <a:pt x="356" y="10658"/>
                  <a:pt x="356" y="10302"/>
                </a:cubicBezTo>
                <a:cubicBezTo>
                  <a:pt x="356" y="9946"/>
                  <a:pt x="534" y="9590"/>
                  <a:pt x="805" y="9326"/>
                </a:cubicBezTo>
                <a:lnTo>
                  <a:pt x="9790" y="334"/>
                </a:lnTo>
                <a:cubicBezTo>
                  <a:pt x="9882" y="248"/>
                  <a:pt x="9882" y="156"/>
                  <a:pt x="9790" y="70"/>
                </a:cubicBezTo>
                <a:cubicBezTo>
                  <a:pt x="9747" y="24"/>
                  <a:pt x="9703" y="1"/>
                  <a:pt x="9658" y="1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"/>
          <p:cNvSpPr/>
          <p:nvPr/>
        </p:nvSpPr>
        <p:spPr>
          <a:xfrm rot="10800000">
            <a:off x="8324173" y="4095367"/>
            <a:ext cx="136540" cy="130308"/>
          </a:xfrm>
          <a:custGeom>
            <a:rect b="b" l="l" r="r" t="t"/>
            <a:pathLst>
              <a:path extrusionOk="0" h="1360" w="1425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"/>
          <p:cNvSpPr/>
          <p:nvPr/>
        </p:nvSpPr>
        <p:spPr>
          <a:xfrm rot="10800000">
            <a:off x="8178819" y="4240720"/>
            <a:ext cx="145451" cy="130021"/>
          </a:xfrm>
          <a:custGeom>
            <a:rect b="b" l="l" r="r" t="t"/>
            <a:pathLst>
              <a:path extrusionOk="0" h="1357" w="1518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"/>
          <p:cNvSpPr/>
          <p:nvPr/>
        </p:nvSpPr>
        <p:spPr>
          <a:xfrm rot="10800000">
            <a:off x="8034231" y="4385306"/>
            <a:ext cx="144684" cy="130213"/>
          </a:xfrm>
          <a:custGeom>
            <a:rect b="b" l="l" r="r" t="t"/>
            <a:pathLst>
              <a:path extrusionOk="0" h="1359" w="1510">
                <a:moveTo>
                  <a:pt x="798" y="376"/>
                </a:moveTo>
                <a:cubicBezTo>
                  <a:pt x="890" y="376"/>
                  <a:pt x="976" y="376"/>
                  <a:pt x="976" y="468"/>
                </a:cubicBezTo>
                <a:cubicBezTo>
                  <a:pt x="1154" y="554"/>
                  <a:pt x="1154" y="732"/>
                  <a:pt x="976" y="910"/>
                </a:cubicBezTo>
                <a:cubicBezTo>
                  <a:pt x="933" y="956"/>
                  <a:pt x="867" y="979"/>
                  <a:pt x="790" y="979"/>
                </a:cubicBezTo>
                <a:cubicBezTo>
                  <a:pt x="712" y="979"/>
                  <a:pt x="623" y="956"/>
                  <a:pt x="534" y="910"/>
                </a:cubicBezTo>
                <a:cubicBezTo>
                  <a:pt x="442" y="732"/>
                  <a:pt x="442" y="554"/>
                  <a:pt x="534" y="468"/>
                </a:cubicBezTo>
                <a:cubicBezTo>
                  <a:pt x="620" y="376"/>
                  <a:pt x="712" y="376"/>
                  <a:pt x="798" y="376"/>
                </a:cubicBezTo>
                <a:close/>
                <a:moveTo>
                  <a:pt x="755" y="0"/>
                </a:moveTo>
                <a:cubicBezTo>
                  <a:pt x="577" y="0"/>
                  <a:pt x="399" y="66"/>
                  <a:pt x="264" y="198"/>
                </a:cubicBezTo>
                <a:cubicBezTo>
                  <a:pt x="0" y="468"/>
                  <a:pt x="0" y="910"/>
                  <a:pt x="264" y="1180"/>
                </a:cubicBezTo>
                <a:cubicBezTo>
                  <a:pt x="442" y="1266"/>
                  <a:pt x="620" y="1358"/>
                  <a:pt x="798" y="1358"/>
                </a:cubicBezTo>
                <a:cubicBezTo>
                  <a:pt x="976" y="1358"/>
                  <a:pt x="1154" y="1266"/>
                  <a:pt x="1246" y="1180"/>
                </a:cubicBezTo>
                <a:cubicBezTo>
                  <a:pt x="1510" y="910"/>
                  <a:pt x="1510" y="468"/>
                  <a:pt x="1246" y="198"/>
                </a:cubicBezTo>
                <a:cubicBezTo>
                  <a:pt x="1111" y="66"/>
                  <a:pt x="933" y="0"/>
                  <a:pt x="755" y="0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5"/>
          <p:cNvSpPr/>
          <p:nvPr/>
        </p:nvSpPr>
        <p:spPr>
          <a:xfrm rot="10800000">
            <a:off x="7888877" y="4530658"/>
            <a:ext cx="136540" cy="130021"/>
          </a:xfrm>
          <a:custGeom>
            <a:rect b="b" l="l" r="r" t="t"/>
            <a:pathLst>
              <a:path extrusionOk="0" h="1357" w="1425">
                <a:moveTo>
                  <a:pt x="712" y="381"/>
                </a:moveTo>
                <a:cubicBezTo>
                  <a:pt x="798" y="381"/>
                  <a:pt x="890" y="381"/>
                  <a:pt x="890" y="467"/>
                </a:cubicBezTo>
                <a:cubicBezTo>
                  <a:pt x="1068" y="559"/>
                  <a:pt x="1068" y="737"/>
                  <a:pt x="890" y="915"/>
                </a:cubicBezTo>
                <a:cubicBezTo>
                  <a:pt x="844" y="958"/>
                  <a:pt x="776" y="979"/>
                  <a:pt x="698" y="979"/>
                </a:cubicBezTo>
                <a:cubicBezTo>
                  <a:pt x="620" y="979"/>
                  <a:pt x="531" y="958"/>
                  <a:pt x="442" y="915"/>
                </a:cubicBezTo>
                <a:cubicBezTo>
                  <a:pt x="356" y="737"/>
                  <a:pt x="356" y="559"/>
                  <a:pt x="442" y="467"/>
                </a:cubicBezTo>
                <a:cubicBezTo>
                  <a:pt x="534" y="381"/>
                  <a:pt x="620" y="381"/>
                  <a:pt x="712" y="381"/>
                </a:cubicBezTo>
                <a:close/>
                <a:moveTo>
                  <a:pt x="677" y="0"/>
                </a:moveTo>
                <a:cubicBezTo>
                  <a:pt x="509" y="0"/>
                  <a:pt x="353" y="68"/>
                  <a:pt x="264" y="203"/>
                </a:cubicBezTo>
                <a:cubicBezTo>
                  <a:pt x="0" y="467"/>
                  <a:pt x="0" y="915"/>
                  <a:pt x="264" y="1179"/>
                </a:cubicBezTo>
                <a:cubicBezTo>
                  <a:pt x="356" y="1271"/>
                  <a:pt x="534" y="1357"/>
                  <a:pt x="712" y="1357"/>
                </a:cubicBezTo>
                <a:cubicBezTo>
                  <a:pt x="890" y="1357"/>
                  <a:pt x="1068" y="1271"/>
                  <a:pt x="1154" y="1179"/>
                </a:cubicBezTo>
                <a:cubicBezTo>
                  <a:pt x="1424" y="915"/>
                  <a:pt x="1424" y="467"/>
                  <a:pt x="1154" y="203"/>
                </a:cubicBezTo>
                <a:cubicBezTo>
                  <a:pt x="1022" y="68"/>
                  <a:pt x="844" y="0"/>
                  <a:pt x="677" y="0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 rot="10800000">
            <a:off x="8170675" y="4948128"/>
            <a:ext cx="144684" cy="145447"/>
          </a:xfrm>
          <a:custGeom>
            <a:rect b="b" l="l" r="r" t="t"/>
            <a:pathLst>
              <a:path extrusionOk="0" h="1518" w="1510">
                <a:moveTo>
                  <a:pt x="798" y="1"/>
                </a:moveTo>
                <a:cubicBezTo>
                  <a:pt x="356" y="1"/>
                  <a:pt x="0" y="357"/>
                  <a:pt x="0" y="713"/>
                </a:cubicBezTo>
                <a:cubicBezTo>
                  <a:pt x="0" y="1161"/>
                  <a:pt x="356" y="1517"/>
                  <a:pt x="798" y="1517"/>
                </a:cubicBezTo>
                <a:cubicBezTo>
                  <a:pt x="1154" y="1517"/>
                  <a:pt x="1510" y="1161"/>
                  <a:pt x="1510" y="713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 rot="10800000">
            <a:off x="8400540" y="4726410"/>
            <a:ext cx="136540" cy="136536"/>
          </a:xfrm>
          <a:custGeom>
            <a:rect b="b" l="l" r="r" t="t"/>
            <a:pathLst>
              <a:path extrusionOk="0" h="1425" w="1425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 rot="10800000">
            <a:off x="8622260" y="4504692"/>
            <a:ext cx="136540" cy="136536"/>
          </a:xfrm>
          <a:custGeom>
            <a:rect b="b" l="l" r="r" t="t"/>
            <a:pathLst>
              <a:path extrusionOk="0" h="1425" w="1425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rgbClr val="FF4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 txBox="1"/>
          <p:nvPr>
            <p:ph type="title"/>
          </p:nvPr>
        </p:nvSpPr>
        <p:spPr>
          <a:xfrm>
            <a:off x="1017050" y="503125"/>
            <a:ext cx="47388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rple slide with top forms">
  <p:cSld name="BLANK_1_1_1">
    <p:bg>
      <p:bgPr>
        <a:solidFill>
          <a:srgbClr val="6D45BB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48" name="Google Shape;348;p16"/>
          <p:cNvGrpSpPr/>
          <p:nvPr/>
        </p:nvGrpSpPr>
        <p:grpSpPr>
          <a:xfrm>
            <a:off x="-7838" y="-21608"/>
            <a:ext cx="9143994" cy="1975685"/>
            <a:chOff x="793425" y="2187250"/>
            <a:chExt cx="2687750" cy="580725"/>
          </a:xfrm>
        </p:grpSpPr>
        <p:sp>
          <p:nvSpPr>
            <p:cNvPr id="349" name="Google Shape;349;p16"/>
            <p:cNvSpPr/>
            <p:nvPr/>
          </p:nvSpPr>
          <p:spPr>
            <a:xfrm>
              <a:off x="857850" y="2303425"/>
              <a:ext cx="507325" cy="464550"/>
            </a:xfrm>
            <a:custGeom>
              <a:rect b="b" l="l" r="r" t="t"/>
              <a:pathLst>
                <a:path extrusionOk="0" h="18582" w="20293">
                  <a:moveTo>
                    <a:pt x="20072" y="1"/>
                  </a:moveTo>
                  <a:cubicBezTo>
                    <a:pt x="20027" y="1"/>
                    <a:pt x="19983" y="24"/>
                    <a:pt x="19936" y="70"/>
                  </a:cubicBezTo>
                  <a:lnTo>
                    <a:pt x="2137" y="17870"/>
                  </a:lnTo>
                  <a:cubicBezTo>
                    <a:pt x="1959" y="18090"/>
                    <a:pt x="1715" y="18201"/>
                    <a:pt x="1471" y="18201"/>
                  </a:cubicBezTo>
                  <a:cubicBezTo>
                    <a:pt x="1227" y="18201"/>
                    <a:pt x="983" y="18090"/>
                    <a:pt x="805" y="17870"/>
                  </a:cubicBezTo>
                  <a:cubicBezTo>
                    <a:pt x="449" y="17514"/>
                    <a:pt x="449" y="16980"/>
                    <a:pt x="805" y="16531"/>
                  </a:cubicBezTo>
                  <a:lnTo>
                    <a:pt x="8011" y="9326"/>
                  </a:lnTo>
                  <a:cubicBezTo>
                    <a:pt x="8103" y="9326"/>
                    <a:pt x="8103" y="9148"/>
                    <a:pt x="8011" y="9148"/>
                  </a:cubicBezTo>
                  <a:cubicBezTo>
                    <a:pt x="7968" y="9102"/>
                    <a:pt x="7923" y="9079"/>
                    <a:pt x="7879" y="9079"/>
                  </a:cubicBezTo>
                  <a:cubicBezTo>
                    <a:pt x="7834" y="9079"/>
                    <a:pt x="7790" y="9102"/>
                    <a:pt x="7747" y="9148"/>
                  </a:cubicBezTo>
                  <a:lnTo>
                    <a:pt x="535" y="16353"/>
                  </a:lnTo>
                  <a:cubicBezTo>
                    <a:pt x="1" y="16802"/>
                    <a:pt x="1" y="17692"/>
                    <a:pt x="535" y="18133"/>
                  </a:cubicBezTo>
                  <a:cubicBezTo>
                    <a:pt x="805" y="18404"/>
                    <a:pt x="1161" y="18582"/>
                    <a:pt x="1425" y="18582"/>
                  </a:cubicBezTo>
                  <a:cubicBezTo>
                    <a:pt x="1781" y="18582"/>
                    <a:pt x="2137" y="18404"/>
                    <a:pt x="2407" y="18133"/>
                  </a:cubicBezTo>
                  <a:lnTo>
                    <a:pt x="20207" y="334"/>
                  </a:lnTo>
                  <a:cubicBezTo>
                    <a:pt x="20292" y="248"/>
                    <a:pt x="20292" y="156"/>
                    <a:pt x="20207" y="70"/>
                  </a:cubicBezTo>
                  <a:cubicBezTo>
                    <a:pt x="20161" y="24"/>
                    <a:pt x="20116" y="1"/>
                    <a:pt x="20072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1365150" y="2187250"/>
              <a:ext cx="371675" cy="367625"/>
            </a:xfrm>
            <a:custGeom>
              <a:rect b="b" l="l" r="r" t="t"/>
              <a:pathLst>
                <a:path extrusionOk="0" h="14705" w="14867">
                  <a:moveTo>
                    <a:pt x="13962" y="0"/>
                  </a:moveTo>
                  <a:cubicBezTo>
                    <a:pt x="13750" y="0"/>
                    <a:pt x="13528" y="89"/>
                    <a:pt x="13350" y="267"/>
                  </a:cubicBezTo>
                  <a:lnTo>
                    <a:pt x="271" y="13346"/>
                  </a:lnTo>
                  <a:cubicBezTo>
                    <a:pt x="0" y="13617"/>
                    <a:pt x="0" y="14151"/>
                    <a:pt x="271" y="14507"/>
                  </a:cubicBezTo>
                  <a:cubicBezTo>
                    <a:pt x="449" y="14639"/>
                    <a:pt x="671" y="14705"/>
                    <a:pt x="894" y="14705"/>
                  </a:cubicBezTo>
                  <a:cubicBezTo>
                    <a:pt x="1116" y="14705"/>
                    <a:pt x="1339" y="14639"/>
                    <a:pt x="1517" y="14507"/>
                  </a:cubicBezTo>
                  <a:lnTo>
                    <a:pt x="14510" y="1421"/>
                  </a:lnTo>
                  <a:cubicBezTo>
                    <a:pt x="14866" y="1065"/>
                    <a:pt x="14866" y="531"/>
                    <a:pt x="14510" y="267"/>
                  </a:cubicBezTo>
                  <a:cubicBezTo>
                    <a:pt x="14375" y="89"/>
                    <a:pt x="14174" y="0"/>
                    <a:pt x="13962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1416400" y="2238425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1505400" y="2193925"/>
              <a:ext cx="37775" cy="35625"/>
            </a:xfrm>
            <a:custGeom>
              <a:rect b="b" l="l" r="r" t="t"/>
              <a:pathLst>
                <a:path extrusionOk="0" h="1425" w="1511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510" y="1068"/>
                    <a:pt x="1510" y="712"/>
                  </a:cubicBezTo>
                  <a:cubicBezTo>
                    <a:pt x="1510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995800" y="2200500"/>
              <a:ext cx="37950" cy="37950"/>
            </a:xfrm>
            <a:custGeom>
              <a:rect b="b" l="l" r="r" t="t"/>
              <a:pathLst>
                <a:path extrusionOk="0" h="1518" w="1518">
                  <a:moveTo>
                    <a:pt x="713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13" y="1517"/>
                  </a:cubicBezTo>
                  <a:cubicBezTo>
                    <a:pt x="1161" y="1517"/>
                    <a:pt x="1517" y="1161"/>
                    <a:pt x="1517" y="805"/>
                  </a:cubicBezTo>
                  <a:cubicBezTo>
                    <a:pt x="1517" y="357"/>
                    <a:pt x="1161" y="1"/>
                    <a:pt x="713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937950" y="226067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154"/>
                    <a:pt x="357" y="1424"/>
                    <a:pt x="713" y="1424"/>
                  </a:cubicBezTo>
                  <a:cubicBezTo>
                    <a:pt x="1161" y="1424"/>
                    <a:pt x="1425" y="1154"/>
                    <a:pt x="1425" y="712"/>
                  </a:cubicBezTo>
                  <a:cubicBezTo>
                    <a:pt x="1425" y="264"/>
                    <a:pt x="1161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77975" y="2318525"/>
              <a:ext cx="37750" cy="37750"/>
            </a:xfrm>
            <a:custGeom>
              <a:rect b="b" l="l" r="r" t="t"/>
              <a:pathLst>
                <a:path extrusionOk="0" h="1510" w="1510">
                  <a:moveTo>
                    <a:pt x="798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98" y="1510"/>
                  </a:cubicBezTo>
                  <a:cubicBezTo>
                    <a:pt x="1154" y="1510"/>
                    <a:pt x="1510" y="1154"/>
                    <a:pt x="1510" y="712"/>
                  </a:cubicBezTo>
                  <a:cubicBezTo>
                    <a:pt x="1510" y="356"/>
                    <a:pt x="1154" y="0"/>
                    <a:pt x="798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793425" y="2319050"/>
              <a:ext cx="324875" cy="324325"/>
            </a:xfrm>
            <a:custGeom>
              <a:rect b="b" l="l" r="r" t="t"/>
              <a:pathLst>
                <a:path extrusionOk="0" h="12973" w="12995">
                  <a:moveTo>
                    <a:pt x="12770" y="1"/>
                  </a:moveTo>
                  <a:cubicBezTo>
                    <a:pt x="12725" y="1"/>
                    <a:pt x="12681" y="22"/>
                    <a:pt x="12638" y="65"/>
                  </a:cubicBezTo>
                  <a:lnTo>
                    <a:pt x="86" y="12702"/>
                  </a:lnTo>
                  <a:cubicBezTo>
                    <a:pt x="1" y="12702"/>
                    <a:pt x="1" y="12880"/>
                    <a:pt x="86" y="12880"/>
                  </a:cubicBezTo>
                  <a:cubicBezTo>
                    <a:pt x="86" y="12973"/>
                    <a:pt x="179" y="12973"/>
                    <a:pt x="179" y="12973"/>
                  </a:cubicBezTo>
                  <a:cubicBezTo>
                    <a:pt x="264" y="12973"/>
                    <a:pt x="264" y="12973"/>
                    <a:pt x="357" y="12880"/>
                  </a:cubicBezTo>
                  <a:lnTo>
                    <a:pt x="12902" y="335"/>
                  </a:lnTo>
                  <a:cubicBezTo>
                    <a:pt x="12994" y="243"/>
                    <a:pt x="12994" y="157"/>
                    <a:pt x="12902" y="65"/>
                  </a:cubicBezTo>
                  <a:cubicBezTo>
                    <a:pt x="12859" y="22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951300" y="2209975"/>
              <a:ext cx="324875" cy="322150"/>
            </a:xfrm>
            <a:custGeom>
              <a:rect b="b" l="l" r="r" t="t"/>
              <a:pathLst>
                <a:path extrusionOk="0" h="12886" w="12995">
                  <a:moveTo>
                    <a:pt x="12774" y="1"/>
                  </a:moveTo>
                  <a:cubicBezTo>
                    <a:pt x="12729" y="1"/>
                    <a:pt x="12685" y="24"/>
                    <a:pt x="12638" y="70"/>
                  </a:cubicBezTo>
                  <a:lnTo>
                    <a:pt x="93" y="12615"/>
                  </a:lnTo>
                  <a:cubicBezTo>
                    <a:pt x="1" y="12708"/>
                    <a:pt x="1" y="12793"/>
                    <a:pt x="93" y="12886"/>
                  </a:cubicBezTo>
                  <a:lnTo>
                    <a:pt x="271" y="12886"/>
                  </a:lnTo>
                  <a:lnTo>
                    <a:pt x="12909" y="248"/>
                  </a:lnTo>
                  <a:cubicBezTo>
                    <a:pt x="12994" y="248"/>
                    <a:pt x="12994" y="70"/>
                    <a:pt x="12909" y="70"/>
                  </a:cubicBezTo>
                  <a:cubicBezTo>
                    <a:pt x="12863" y="24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1336300" y="2200500"/>
              <a:ext cx="35625" cy="37950"/>
            </a:xfrm>
            <a:custGeom>
              <a:rect b="b" l="l" r="r" t="t"/>
              <a:pathLst>
                <a:path extrusionOk="0" h="1518" w="1425">
                  <a:moveTo>
                    <a:pt x="713" y="1"/>
                  </a:moveTo>
                  <a:cubicBezTo>
                    <a:pt x="264" y="1"/>
                    <a:pt x="1" y="357"/>
                    <a:pt x="1" y="805"/>
                  </a:cubicBezTo>
                  <a:cubicBezTo>
                    <a:pt x="1" y="1161"/>
                    <a:pt x="264" y="1517"/>
                    <a:pt x="713" y="1517"/>
                  </a:cubicBezTo>
                  <a:cubicBezTo>
                    <a:pt x="1069" y="1517"/>
                    <a:pt x="1425" y="1161"/>
                    <a:pt x="1425" y="805"/>
                  </a:cubicBezTo>
                  <a:cubicBezTo>
                    <a:pt x="1425" y="357"/>
                    <a:pt x="1069" y="1"/>
                    <a:pt x="713" y="1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1276150" y="2260675"/>
              <a:ext cx="37925" cy="35625"/>
            </a:xfrm>
            <a:custGeom>
              <a:rect b="b" l="l" r="r" t="t"/>
              <a:pathLst>
                <a:path extrusionOk="0" h="1425" w="1517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154"/>
                    <a:pt x="356" y="1424"/>
                    <a:pt x="712" y="1424"/>
                  </a:cubicBezTo>
                  <a:cubicBezTo>
                    <a:pt x="1161" y="1424"/>
                    <a:pt x="1517" y="1154"/>
                    <a:pt x="1517" y="712"/>
                  </a:cubicBezTo>
                  <a:cubicBezTo>
                    <a:pt x="1517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1218300" y="2318525"/>
              <a:ext cx="35625" cy="37750"/>
            </a:xfrm>
            <a:custGeom>
              <a:rect b="b" l="l" r="r" t="t"/>
              <a:pathLst>
                <a:path extrusionOk="0" h="1510" w="1425">
                  <a:moveTo>
                    <a:pt x="712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12" y="1510"/>
                  </a:cubicBezTo>
                  <a:cubicBezTo>
                    <a:pt x="1161" y="1510"/>
                    <a:pt x="1424" y="1154"/>
                    <a:pt x="1424" y="712"/>
                  </a:cubicBezTo>
                  <a:cubicBezTo>
                    <a:pt x="1424" y="356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3180700" y="2201075"/>
              <a:ext cx="300475" cy="299925"/>
            </a:xfrm>
            <a:custGeom>
              <a:rect b="b" l="l" r="r" t="t"/>
              <a:pathLst>
                <a:path extrusionOk="0" h="11997" w="12019">
                  <a:moveTo>
                    <a:pt x="9658" y="1"/>
                  </a:moveTo>
                  <a:cubicBezTo>
                    <a:pt x="9614" y="1"/>
                    <a:pt x="9569" y="24"/>
                    <a:pt x="9526" y="70"/>
                  </a:cubicBezTo>
                  <a:lnTo>
                    <a:pt x="534" y="9056"/>
                  </a:lnTo>
                  <a:cubicBezTo>
                    <a:pt x="178" y="9412"/>
                    <a:pt x="0" y="9860"/>
                    <a:pt x="0" y="10302"/>
                  </a:cubicBezTo>
                  <a:cubicBezTo>
                    <a:pt x="0" y="10750"/>
                    <a:pt x="178" y="11106"/>
                    <a:pt x="534" y="11462"/>
                  </a:cubicBezTo>
                  <a:cubicBezTo>
                    <a:pt x="890" y="11818"/>
                    <a:pt x="1339" y="11996"/>
                    <a:pt x="1695" y="11996"/>
                  </a:cubicBezTo>
                  <a:cubicBezTo>
                    <a:pt x="2136" y="11996"/>
                    <a:pt x="2585" y="11818"/>
                    <a:pt x="2940" y="11462"/>
                  </a:cubicBezTo>
                  <a:lnTo>
                    <a:pt x="11926" y="2470"/>
                  </a:lnTo>
                  <a:cubicBezTo>
                    <a:pt x="12018" y="2384"/>
                    <a:pt x="12018" y="2292"/>
                    <a:pt x="11926" y="2206"/>
                  </a:cubicBezTo>
                  <a:cubicBezTo>
                    <a:pt x="11883" y="2160"/>
                    <a:pt x="11838" y="2137"/>
                    <a:pt x="11794" y="2137"/>
                  </a:cubicBezTo>
                  <a:cubicBezTo>
                    <a:pt x="11749" y="2137"/>
                    <a:pt x="11705" y="2160"/>
                    <a:pt x="11662" y="2206"/>
                  </a:cubicBezTo>
                  <a:lnTo>
                    <a:pt x="2670" y="11192"/>
                  </a:lnTo>
                  <a:cubicBezTo>
                    <a:pt x="2403" y="11458"/>
                    <a:pt x="2070" y="11592"/>
                    <a:pt x="1737" y="11592"/>
                  </a:cubicBezTo>
                  <a:cubicBezTo>
                    <a:pt x="1404" y="11592"/>
                    <a:pt x="1072" y="11458"/>
                    <a:pt x="805" y="11192"/>
                  </a:cubicBezTo>
                  <a:cubicBezTo>
                    <a:pt x="534" y="10928"/>
                    <a:pt x="356" y="10658"/>
                    <a:pt x="356" y="10302"/>
                  </a:cubicBezTo>
                  <a:cubicBezTo>
                    <a:pt x="356" y="9946"/>
                    <a:pt x="534" y="9590"/>
                    <a:pt x="805" y="9326"/>
                  </a:cubicBezTo>
                  <a:lnTo>
                    <a:pt x="9790" y="334"/>
                  </a:lnTo>
                  <a:cubicBezTo>
                    <a:pt x="9882" y="248"/>
                    <a:pt x="9882" y="156"/>
                    <a:pt x="9790" y="70"/>
                  </a:cubicBezTo>
                  <a:cubicBezTo>
                    <a:pt x="9747" y="24"/>
                    <a:pt x="9703" y="1"/>
                    <a:pt x="9658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3220725" y="2426950"/>
              <a:ext cx="35625" cy="34000"/>
            </a:xfrm>
            <a:custGeom>
              <a:rect b="b" l="l" r="r" t="t"/>
              <a:pathLst>
                <a:path extrusionOk="0" h="1360" w="1425">
                  <a:moveTo>
                    <a:pt x="628" y="377"/>
                  </a:moveTo>
                  <a:cubicBezTo>
                    <a:pt x="713" y="377"/>
                    <a:pt x="806" y="377"/>
                    <a:pt x="891" y="469"/>
                  </a:cubicBezTo>
                  <a:cubicBezTo>
                    <a:pt x="984" y="555"/>
                    <a:pt x="984" y="825"/>
                    <a:pt x="891" y="911"/>
                  </a:cubicBezTo>
                  <a:cubicBezTo>
                    <a:pt x="848" y="1000"/>
                    <a:pt x="759" y="1044"/>
                    <a:pt x="670" y="1044"/>
                  </a:cubicBezTo>
                  <a:cubicBezTo>
                    <a:pt x="581" y="1044"/>
                    <a:pt x="492" y="1000"/>
                    <a:pt x="450" y="911"/>
                  </a:cubicBezTo>
                  <a:cubicBezTo>
                    <a:pt x="357" y="825"/>
                    <a:pt x="357" y="825"/>
                    <a:pt x="357" y="733"/>
                  </a:cubicBezTo>
                  <a:cubicBezTo>
                    <a:pt x="357" y="647"/>
                    <a:pt x="357" y="555"/>
                    <a:pt x="450" y="469"/>
                  </a:cubicBezTo>
                  <a:cubicBezTo>
                    <a:pt x="535" y="377"/>
                    <a:pt x="628" y="377"/>
                    <a:pt x="628" y="377"/>
                  </a:cubicBezTo>
                  <a:close/>
                  <a:moveTo>
                    <a:pt x="670" y="1"/>
                  </a:moveTo>
                  <a:cubicBezTo>
                    <a:pt x="492" y="1"/>
                    <a:pt x="314" y="67"/>
                    <a:pt x="179" y="199"/>
                  </a:cubicBezTo>
                  <a:cubicBezTo>
                    <a:pt x="94" y="377"/>
                    <a:pt x="1" y="555"/>
                    <a:pt x="1" y="733"/>
                  </a:cubicBezTo>
                  <a:cubicBezTo>
                    <a:pt x="1" y="911"/>
                    <a:pt x="94" y="1089"/>
                    <a:pt x="179" y="1181"/>
                  </a:cubicBezTo>
                  <a:cubicBezTo>
                    <a:pt x="357" y="1267"/>
                    <a:pt x="450" y="1359"/>
                    <a:pt x="628" y="1359"/>
                  </a:cubicBezTo>
                  <a:cubicBezTo>
                    <a:pt x="806" y="1359"/>
                    <a:pt x="984" y="1267"/>
                    <a:pt x="1162" y="1181"/>
                  </a:cubicBezTo>
                  <a:cubicBezTo>
                    <a:pt x="1425" y="911"/>
                    <a:pt x="1425" y="469"/>
                    <a:pt x="1162" y="199"/>
                  </a:cubicBezTo>
                  <a:cubicBezTo>
                    <a:pt x="1026" y="67"/>
                    <a:pt x="848" y="1"/>
                    <a:pt x="670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256325" y="2389100"/>
              <a:ext cx="37950" cy="33925"/>
            </a:xfrm>
            <a:custGeom>
              <a:rect b="b" l="l" r="r" t="t"/>
              <a:pathLst>
                <a:path extrusionOk="0" h="1357" w="1518">
                  <a:moveTo>
                    <a:pt x="805" y="381"/>
                  </a:moveTo>
                  <a:cubicBezTo>
                    <a:pt x="891" y="381"/>
                    <a:pt x="891" y="381"/>
                    <a:pt x="983" y="467"/>
                  </a:cubicBezTo>
                  <a:cubicBezTo>
                    <a:pt x="1161" y="559"/>
                    <a:pt x="1161" y="823"/>
                    <a:pt x="983" y="915"/>
                  </a:cubicBezTo>
                  <a:cubicBezTo>
                    <a:pt x="937" y="958"/>
                    <a:pt x="848" y="979"/>
                    <a:pt x="759" y="979"/>
                  </a:cubicBezTo>
                  <a:cubicBezTo>
                    <a:pt x="670" y="979"/>
                    <a:pt x="581" y="958"/>
                    <a:pt x="535" y="915"/>
                  </a:cubicBezTo>
                  <a:cubicBezTo>
                    <a:pt x="449" y="823"/>
                    <a:pt x="449" y="559"/>
                    <a:pt x="535" y="467"/>
                  </a:cubicBezTo>
                  <a:cubicBezTo>
                    <a:pt x="627" y="381"/>
                    <a:pt x="713" y="381"/>
                    <a:pt x="805" y="381"/>
                  </a:cubicBezTo>
                  <a:close/>
                  <a:moveTo>
                    <a:pt x="759" y="0"/>
                  </a:moveTo>
                  <a:cubicBezTo>
                    <a:pt x="581" y="0"/>
                    <a:pt x="403" y="68"/>
                    <a:pt x="271" y="203"/>
                  </a:cubicBezTo>
                  <a:cubicBezTo>
                    <a:pt x="1" y="467"/>
                    <a:pt x="1" y="915"/>
                    <a:pt x="271" y="1179"/>
                  </a:cubicBezTo>
                  <a:cubicBezTo>
                    <a:pt x="449" y="1271"/>
                    <a:pt x="627" y="1357"/>
                    <a:pt x="805" y="1357"/>
                  </a:cubicBezTo>
                  <a:cubicBezTo>
                    <a:pt x="983" y="1357"/>
                    <a:pt x="1069" y="1271"/>
                    <a:pt x="1247" y="1179"/>
                  </a:cubicBezTo>
                  <a:cubicBezTo>
                    <a:pt x="1517" y="915"/>
                    <a:pt x="1517" y="467"/>
                    <a:pt x="1247" y="203"/>
                  </a:cubicBezTo>
                  <a:cubicBezTo>
                    <a:pt x="1115" y="68"/>
                    <a:pt x="937" y="0"/>
                    <a:pt x="759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3294250" y="2351325"/>
              <a:ext cx="37750" cy="33975"/>
            </a:xfrm>
            <a:custGeom>
              <a:rect b="b" l="l" r="r" t="t"/>
              <a:pathLst>
                <a:path extrusionOk="0" h="1359" w="1510">
                  <a:moveTo>
                    <a:pt x="798" y="376"/>
                  </a:moveTo>
                  <a:cubicBezTo>
                    <a:pt x="890" y="376"/>
                    <a:pt x="976" y="376"/>
                    <a:pt x="976" y="468"/>
                  </a:cubicBezTo>
                  <a:cubicBezTo>
                    <a:pt x="1154" y="554"/>
                    <a:pt x="1154" y="732"/>
                    <a:pt x="976" y="910"/>
                  </a:cubicBezTo>
                  <a:cubicBezTo>
                    <a:pt x="933" y="956"/>
                    <a:pt x="867" y="979"/>
                    <a:pt x="790" y="979"/>
                  </a:cubicBezTo>
                  <a:cubicBezTo>
                    <a:pt x="712" y="979"/>
                    <a:pt x="623" y="956"/>
                    <a:pt x="534" y="910"/>
                  </a:cubicBezTo>
                  <a:cubicBezTo>
                    <a:pt x="442" y="732"/>
                    <a:pt x="442" y="554"/>
                    <a:pt x="534" y="468"/>
                  </a:cubicBezTo>
                  <a:cubicBezTo>
                    <a:pt x="620" y="376"/>
                    <a:pt x="712" y="376"/>
                    <a:pt x="798" y="376"/>
                  </a:cubicBezTo>
                  <a:close/>
                  <a:moveTo>
                    <a:pt x="755" y="0"/>
                  </a:moveTo>
                  <a:cubicBezTo>
                    <a:pt x="577" y="0"/>
                    <a:pt x="399" y="66"/>
                    <a:pt x="264" y="198"/>
                  </a:cubicBezTo>
                  <a:cubicBezTo>
                    <a:pt x="0" y="468"/>
                    <a:pt x="0" y="910"/>
                    <a:pt x="264" y="1180"/>
                  </a:cubicBezTo>
                  <a:cubicBezTo>
                    <a:pt x="442" y="1266"/>
                    <a:pt x="620" y="1358"/>
                    <a:pt x="798" y="1358"/>
                  </a:cubicBezTo>
                  <a:cubicBezTo>
                    <a:pt x="976" y="1358"/>
                    <a:pt x="1154" y="1266"/>
                    <a:pt x="1246" y="1180"/>
                  </a:cubicBezTo>
                  <a:cubicBezTo>
                    <a:pt x="1510" y="910"/>
                    <a:pt x="1510" y="468"/>
                    <a:pt x="1246" y="198"/>
                  </a:cubicBezTo>
                  <a:cubicBezTo>
                    <a:pt x="1111" y="66"/>
                    <a:pt x="933" y="0"/>
                    <a:pt x="755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3334300" y="2313450"/>
              <a:ext cx="35625" cy="33925"/>
            </a:xfrm>
            <a:custGeom>
              <a:rect b="b" l="l" r="r" t="t"/>
              <a:pathLst>
                <a:path extrusionOk="0" h="1357" w="1425">
                  <a:moveTo>
                    <a:pt x="712" y="381"/>
                  </a:moveTo>
                  <a:cubicBezTo>
                    <a:pt x="798" y="381"/>
                    <a:pt x="890" y="381"/>
                    <a:pt x="890" y="467"/>
                  </a:cubicBezTo>
                  <a:cubicBezTo>
                    <a:pt x="1068" y="559"/>
                    <a:pt x="1068" y="737"/>
                    <a:pt x="890" y="915"/>
                  </a:cubicBezTo>
                  <a:cubicBezTo>
                    <a:pt x="844" y="958"/>
                    <a:pt x="776" y="979"/>
                    <a:pt x="698" y="979"/>
                  </a:cubicBezTo>
                  <a:cubicBezTo>
                    <a:pt x="620" y="979"/>
                    <a:pt x="531" y="958"/>
                    <a:pt x="442" y="915"/>
                  </a:cubicBezTo>
                  <a:cubicBezTo>
                    <a:pt x="356" y="737"/>
                    <a:pt x="356" y="559"/>
                    <a:pt x="442" y="467"/>
                  </a:cubicBezTo>
                  <a:cubicBezTo>
                    <a:pt x="534" y="381"/>
                    <a:pt x="620" y="381"/>
                    <a:pt x="712" y="381"/>
                  </a:cubicBezTo>
                  <a:close/>
                  <a:moveTo>
                    <a:pt x="677" y="0"/>
                  </a:moveTo>
                  <a:cubicBezTo>
                    <a:pt x="509" y="0"/>
                    <a:pt x="353" y="68"/>
                    <a:pt x="264" y="203"/>
                  </a:cubicBezTo>
                  <a:cubicBezTo>
                    <a:pt x="0" y="467"/>
                    <a:pt x="0" y="915"/>
                    <a:pt x="264" y="1179"/>
                  </a:cubicBezTo>
                  <a:cubicBezTo>
                    <a:pt x="356" y="1271"/>
                    <a:pt x="534" y="1357"/>
                    <a:pt x="712" y="1357"/>
                  </a:cubicBezTo>
                  <a:cubicBezTo>
                    <a:pt x="890" y="1357"/>
                    <a:pt x="1068" y="1271"/>
                    <a:pt x="1154" y="1179"/>
                  </a:cubicBezTo>
                  <a:cubicBezTo>
                    <a:pt x="1424" y="915"/>
                    <a:pt x="1424" y="467"/>
                    <a:pt x="1154" y="203"/>
                  </a:cubicBezTo>
                  <a:cubicBezTo>
                    <a:pt x="1022" y="68"/>
                    <a:pt x="844" y="0"/>
                    <a:pt x="677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3258650" y="2200500"/>
              <a:ext cx="37750" cy="37950"/>
            </a:xfrm>
            <a:custGeom>
              <a:rect b="b" l="l" r="r" t="t"/>
              <a:pathLst>
                <a:path extrusionOk="0" h="1518" w="1510">
                  <a:moveTo>
                    <a:pt x="798" y="1"/>
                  </a:moveTo>
                  <a:cubicBezTo>
                    <a:pt x="356" y="1"/>
                    <a:pt x="0" y="357"/>
                    <a:pt x="0" y="713"/>
                  </a:cubicBezTo>
                  <a:cubicBezTo>
                    <a:pt x="0" y="1161"/>
                    <a:pt x="356" y="1517"/>
                    <a:pt x="798" y="1517"/>
                  </a:cubicBezTo>
                  <a:cubicBezTo>
                    <a:pt x="1154" y="1517"/>
                    <a:pt x="1510" y="1161"/>
                    <a:pt x="1510" y="713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3200800" y="226067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3142950" y="231852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6"/>
          <p:cNvSpPr txBox="1"/>
          <p:nvPr>
            <p:ph type="title"/>
          </p:nvPr>
        </p:nvSpPr>
        <p:spPr>
          <a:xfrm>
            <a:off x="1017050" y="1181458"/>
            <a:ext cx="47388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rple slide with corner forms">
  <p:cSld name="BLANK_1_1_1_1">
    <p:bg>
      <p:bgPr>
        <a:solidFill>
          <a:srgbClr val="6D45BB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72" name="Google Shape;372;p17"/>
          <p:cNvGrpSpPr/>
          <p:nvPr/>
        </p:nvGrpSpPr>
        <p:grpSpPr>
          <a:xfrm>
            <a:off x="-195276" y="-20438"/>
            <a:ext cx="9473124" cy="5184383"/>
            <a:chOff x="4075100" y="2193925"/>
            <a:chExt cx="2752375" cy="1506300"/>
          </a:xfrm>
        </p:grpSpPr>
        <p:sp>
          <p:nvSpPr>
            <p:cNvPr id="373" name="Google Shape;373;p17"/>
            <p:cNvSpPr/>
            <p:nvPr/>
          </p:nvSpPr>
          <p:spPr>
            <a:xfrm>
              <a:off x="6400250" y="3184500"/>
              <a:ext cx="427225" cy="515650"/>
            </a:xfrm>
            <a:custGeom>
              <a:rect b="b" l="l" r="r" t="t"/>
              <a:pathLst>
                <a:path extrusionOk="0" h="20626" w="17089">
                  <a:moveTo>
                    <a:pt x="16864" y="1"/>
                  </a:moveTo>
                  <a:cubicBezTo>
                    <a:pt x="16819" y="1"/>
                    <a:pt x="16775" y="24"/>
                    <a:pt x="16732" y="70"/>
                  </a:cubicBezTo>
                  <a:lnTo>
                    <a:pt x="1069" y="15734"/>
                  </a:lnTo>
                  <a:cubicBezTo>
                    <a:pt x="1" y="16887"/>
                    <a:pt x="1" y="18667"/>
                    <a:pt x="1069" y="19735"/>
                  </a:cubicBezTo>
                  <a:cubicBezTo>
                    <a:pt x="1603" y="20269"/>
                    <a:pt x="2315" y="20625"/>
                    <a:pt x="3112" y="20625"/>
                  </a:cubicBezTo>
                  <a:cubicBezTo>
                    <a:pt x="3824" y="20625"/>
                    <a:pt x="4536" y="20269"/>
                    <a:pt x="5070" y="19735"/>
                  </a:cubicBezTo>
                  <a:lnTo>
                    <a:pt x="16996" y="7902"/>
                  </a:lnTo>
                  <a:cubicBezTo>
                    <a:pt x="17088" y="7810"/>
                    <a:pt x="17088" y="7724"/>
                    <a:pt x="16996" y="7632"/>
                  </a:cubicBezTo>
                  <a:cubicBezTo>
                    <a:pt x="16953" y="7589"/>
                    <a:pt x="16908" y="7567"/>
                    <a:pt x="16864" y="7567"/>
                  </a:cubicBezTo>
                  <a:cubicBezTo>
                    <a:pt x="16819" y="7567"/>
                    <a:pt x="16775" y="7589"/>
                    <a:pt x="16732" y="7632"/>
                  </a:cubicBezTo>
                  <a:lnTo>
                    <a:pt x="4892" y="19472"/>
                  </a:lnTo>
                  <a:cubicBezTo>
                    <a:pt x="4358" y="20006"/>
                    <a:pt x="3738" y="20269"/>
                    <a:pt x="3112" y="20269"/>
                  </a:cubicBezTo>
                  <a:cubicBezTo>
                    <a:pt x="2400" y="20269"/>
                    <a:pt x="1781" y="20006"/>
                    <a:pt x="1332" y="19472"/>
                  </a:cubicBezTo>
                  <a:cubicBezTo>
                    <a:pt x="357" y="18582"/>
                    <a:pt x="357" y="16980"/>
                    <a:pt x="1332" y="15997"/>
                  </a:cubicBezTo>
                  <a:lnTo>
                    <a:pt x="16996" y="334"/>
                  </a:lnTo>
                  <a:cubicBezTo>
                    <a:pt x="17088" y="248"/>
                    <a:pt x="17088" y="156"/>
                    <a:pt x="16996" y="70"/>
                  </a:cubicBezTo>
                  <a:cubicBezTo>
                    <a:pt x="16953" y="24"/>
                    <a:pt x="16908" y="1"/>
                    <a:pt x="16864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6529300" y="3204050"/>
              <a:ext cx="120175" cy="120175"/>
            </a:xfrm>
            <a:custGeom>
              <a:rect b="b" l="l" r="r" t="t"/>
              <a:pathLst>
                <a:path extrusionOk="0" h="4807" w="4807">
                  <a:moveTo>
                    <a:pt x="2400" y="0"/>
                  </a:moveTo>
                  <a:cubicBezTo>
                    <a:pt x="1068" y="0"/>
                    <a:pt x="0" y="1154"/>
                    <a:pt x="0" y="2400"/>
                  </a:cubicBezTo>
                  <a:cubicBezTo>
                    <a:pt x="0" y="3738"/>
                    <a:pt x="1068" y="4806"/>
                    <a:pt x="2400" y="4806"/>
                  </a:cubicBezTo>
                  <a:cubicBezTo>
                    <a:pt x="3738" y="4806"/>
                    <a:pt x="4806" y="3738"/>
                    <a:pt x="4806" y="2400"/>
                  </a:cubicBezTo>
                  <a:cubicBezTo>
                    <a:pt x="4806" y="2314"/>
                    <a:pt x="4714" y="2222"/>
                    <a:pt x="4628" y="2222"/>
                  </a:cubicBezTo>
                  <a:cubicBezTo>
                    <a:pt x="4536" y="2222"/>
                    <a:pt x="4450" y="2314"/>
                    <a:pt x="4450" y="2400"/>
                  </a:cubicBezTo>
                  <a:cubicBezTo>
                    <a:pt x="4450" y="3560"/>
                    <a:pt x="3560" y="4450"/>
                    <a:pt x="2400" y="4450"/>
                  </a:cubicBezTo>
                  <a:cubicBezTo>
                    <a:pt x="1332" y="4450"/>
                    <a:pt x="356" y="3560"/>
                    <a:pt x="356" y="2400"/>
                  </a:cubicBezTo>
                  <a:cubicBezTo>
                    <a:pt x="356" y="1332"/>
                    <a:pt x="1332" y="356"/>
                    <a:pt x="2400" y="356"/>
                  </a:cubicBezTo>
                  <a:cubicBezTo>
                    <a:pt x="2492" y="356"/>
                    <a:pt x="2578" y="356"/>
                    <a:pt x="2578" y="178"/>
                  </a:cubicBezTo>
                  <a:cubicBezTo>
                    <a:pt x="2578" y="86"/>
                    <a:pt x="2492" y="0"/>
                    <a:pt x="2400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6678275" y="2975375"/>
              <a:ext cx="149200" cy="188650"/>
            </a:xfrm>
            <a:custGeom>
              <a:rect b="b" l="l" r="r" t="t"/>
              <a:pathLst>
                <a:path extrusionOk="0" h="7546" w="5968">
                  <a:moveTo>
                    <a:pt x="5743" y="0"/>
                  </a:moveTo>
                  <a:cubicBezTo>
                    <a:pt x="5698" y="0"/>
                    <a:pt x="5654" y="23"/>
                    <a:pt x="5611" y="70"/>
                  </a:cubicBezTo>
                  <a:lnTo>
                    <a:pt x="357" y="5317"/>
                  </a:lnTo>
                  <a:cubicBezTo>
                    <a:pt x="93" y="5495"/>
                    <a:pt x="1" y="5851"/>
                    <a:pt x="1" y="6207"/>
                  </a:cubicBezTo>
                  <a:cubicBezTo>
                    <a:pt x="1" y="6563"/>
                    <a:pt x="93" y="6919"/>
                    <a:pt x="357" y="7097"/>
                  </a:cubicBezTo>
                  <a:cubicBezTo>
                    <a:pt x="627" y="7367"/>
                    <a:pt x="983" y="7545"/>
                    <a:pt x="1247" y="7545"/>
                  </a:cubicBezTo>
                  <a:cubicBezTo>
                    <a:pt x="1603" y="7545"/>
                    <a:pt x="1959" y="7367"/>
                    <a:pt x="2229" y="7097"/>
                  </a:cubicBezTo>
                  <a:lnTo>
                    <a:pt x="5875" y="3451"/>
                  </a:lnTo>
                  <a:cubicBezTo>
                    <a:pt x="5967" y="3451"/>
                    <a:pt x="5967" y="3273"/>
                    <a:pt x="5875" y="3273"/>
                  </a:cubicBezTo>
                  <a:cubicBezTo>
                    <a:pt x="5832" y="3227"/>
                    <a:pt x="5787" y="3204"/>
                    <a:pt x="5743" y="3204"/>
                  </a:cubicBezTo>
                  <a:cubicBezTo>
                    <a:pt x="5698" y="3204"/>
                    <a:pt x="5654" y="3227"/>
                    <a:pt x="5611" y="3273"/>
                  </a:cubicBezTo>
                  <a:lnTo>
                    <a:pt x="1959" y="6919"/>
                  </a:lnTo>
                  <a:cubicBezTo>
                    <a:pt x="1781" y="7097"/>
                    <a:pt x="1537" y="7186"/>
                    <a:pt x="1293" y="7186"/>
                  </a:cubicBezTo>
                  <a:cubicBezTo>
                    <a:pt x="1049" y="7186"/>
                    <a:pt x="805" y="7097"/>
                    <a:pt x="627" y="6919"/>
                  </a:cubicBezTo>
                  <a:cubicBezTo>
                    <a:pt x="271" y="6477"/>
                    <a:pt x="271" y="5943"/>
                    <a:pt x="627" y="5495"/>
                  </a:cubicBezTo>
                  <a:lnTo>
                    <a:pt x="5875" y="333"/>
                  </a:lnTo>
                  <a:cubicBezTo>
                    <a:pt x="5967" y="248"/>
                    <a:pt x="5967" y="155"/>
                    <a:pt x="5875" y="70"/>
                  </a:cubicBezTo>
                  <a:cubicBezTo>
                    <a:pt x="5832" y="23"/>
                    <a:pt x="5787" y="0"/>
                    <a:pt x="5743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139725" y="2303425"/>
              <a:ext cx="507300" cy="464550"/>
            </a:xfrm>
            <a:custGeom>
              <a:rect b="b" l="l" r="r" t="t"/>
              <a:pathLst>
                <a:path extrusionOk="0" h="18582" w="20292">
                  <a:moveTo>
                    <a:pt x="20067" y="1"/>
                  </a:moveTo>
                  <a:cubicBezTo>
                    <a:pt x="20023" y="1"/>
                    <a:pt x="19978" y="24"/>
                    <a:pt x="19936" y="70"/>
                  </a:cubicBezTo>
                  <a:lnTo>
                    <a:pt x="2136" y="17870"/>
                  </a:lnTo>
                  <a:cubicBezTo>
                    <a:pt x="1958" y="18090"/>
                    <a:pt x="1713" y="18201"/>
                    <a:pt x="1467" y="18201"/>
                  </a:cubicBezTo>
                  <a:cubicBezTo>
                    <a:pt x="1221" y="18201"/>
                    <a:pt x="976" y="18090"/>
                    <a:pt x="798" y="17870"/>
                  </a:cubicBezTo>
                  <a:cubicBezTo>
                    <a:pt x="356" y="17514"/>
                    <a:pt x="356" y="16980"/>
                    <a:pt x="798" y="16531"/>
                  </a:cubicBezTo>
                  <a:lnTo>
                    <a:pt x="8010" y="9326"/>
                  </a:lnTo>
                  <a:lnTo>
                    <a:pt x="8010" y="9148"/>
                  </a:lnTo>
                  <a:cubicBezTo>
                    <a:pt x="7964" y="9102"/>
                    <a:pt x="7919" y="9079"/>
                    <a:pt x="7875" y="9079"/>
                  </a:cubicBezTo>
                  <a:cubicBezTo>
                    <a:pt x="7830" y="9079"/>
                    <a:pt x="7786" y="9102"/>
                    <a:pt x="7740" y="9148"/>
                  </a:cubicBezTo>
                  <a:lnTo>
                    <a:pt x="534" y="16353"/>
                  </a:lnTo>
                  <a:cubicBezTo>
                    <a:pt x="0" y="16802"/>
                    <a:pt x="0" y="17692"/>
                    <a:pt x="534" y="18133"/>
                  </a:cubicBezTo>
                  <a:cubicBezTo>
                    <a:pt x="798" y="18404"/>
                    <a:pt x="1068" y="18582"/>
                    <a:pt x="1424" y="18582"/>
                  </a:cubicBezTo>
                  <a:cubicBezTo>
                    <a:pt x="1780" y="18582"/>
                    <a:pt x="2136" y="18404"/>
                    <a:pt x="2400" y="18133"/>
                  </a:cubicBezTo>
                  <a:lnTo>
                    <a:pt x="20199" y="334"/>
                  </a:lnTo>
                  <a:cubicBezTo>
                    <a:pt x="20292" y="248"/>
                    <a:pt x="20292" y="156"/>
                    <a:pt x="20199" y="70"/>
                  </a:cubicBezTo>
                  <a:cubicBezTo>
                    <a:pt x="20156" y="24"/>
                    <a:pt x="20112" y="1"/>
                    <a:pt x="20067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6062075" y="3332475"/>
              <a:ext cx="371475" cy="367750"/>
            </a:xfrm>
            <a:custGeom>
              <a:rect b="b" l="l" r="r" t="t"/>
              <a:pathLst>
                <a:path extrusionOk="0" h="14710" w="14859">
                  <a:moveTo>
                    <a:pt x="13926" y="0"/>
                  </a:moveTo>
                  <a:cubicBezTo>
                    <a:pt x="13727" y="0"/>
                    <a:pt x="13528" y="68"/>
                    <a:pt x="13350" y="203"/>
                  </a:cubicBezTo>
                  <a:lnTo>
                    <a:pt x="263" y="13282"/>
                  </a:lnTo>
                  <a:cubicBezTo>
                    <a:pt x="0" y="13638"/>
                    <a:pt x="0" y="14087"/>
                    <a:pt x="263" y="14443"/>
                  </a:cubicBezTo>
                  <a:cubicBezTo>
                    <a:pt x="441" y="14621"/>
                    <a:pt x="664" y="14710"/>
                    <a:pt x="876" y="14710"/>
                  </a:cubicBezTo>
                  <a:cubicBezTo>
                    <a:pt x="1088" y="14710"/>
                    <a:pt x="1289" y="14621"/>
                    <a:pt x="1424" y="14443"/>
                  </a:cubicBezTo>
                  <a:lnTo>
                    <a:pt x="14503" y="1357"/>
                  </a:lnTo>
                  <a:cubicBezTo>
                    <a:pt x="14859" y="1093"/>
                    <a:pt x="14859" y="559"/>
                    <a:pt x="14503" y="203"/>
                  </a:cubicBezTo>
                  <a:cubicBezTo>
                    <a:pt x="14325" y="68"/>
                    <a:pt x="14126" y="0"/>
                    <a:pt x="1392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6471450" y="3577825"/>
              <a:ext cx="57875" cy="53425"/>
            </a:xfrm>
            <a:custGeom>
              <a:rect b="b" l="l" r="r" t="t"/>
              <a:pathLst>
                <a:path extrusionOk="0" h="2137" w="2315">
                  <a:moveTo>
                    <a:pt x="1154" y="357"/>
                  </a:moveTo>
                  <a:cubicBezTo>
                    <a:pt x="1332" y="357"/>
                    <a:pt x="1510" y="442"/>
                    <a:pt x="1688" y="620"/>
                  </a:cubicBezTo>
                  <a:cubicBezTo>
                    <a:pt x="1780" y="713"/>
                    <a:pt x="1866" y="891"/>
                    <a:pt x="1866" y="1069"/>
                  </a:cubicBezTo>
                  <a:cubicBezTo>
                    <a:pt x="1866" y="1247"/>
                    <a:pt x="1780" y="1425"/>
                    <a:pt x="1688" y="1603"/>
                  </a:cubicBezTo>
                  <a:cubicBezTo>
                    <a:pt x="1510" y="1688"/>
                    <a:pt x="1332" y="1781"/>
                    <a:pt x="1154" y="1781"/>
                  </a:cubicBezTo>
                  <a:cubicBezTo>
                    <a:pt x="976" y="1781"/>
                    <a:pt x="798" y="1688"/>
                    <a:pt x="712" y="1603"/>
                  </a:cubicBezTo>
                  <a:cubicBezTo>
                    <a:pt x="534" y="1425"/>
                    <a:pt x="442" y="1247"/>
                    <a:pt x="442" y="1069"/>
                  </a:cubicBezTo>
                  <a:cubicBezTo>
                    <a:pt x="442" y="891"/>
                    <a:pt x="534" y="713"/>
                    <a:pt x="712" y="620"/>
                  </a:cubicBezTo>
                  <a:cubicBezTo>
                    <a:pt x="798" y="442"/>
                    <a:pt x="976" y="357"/>
                    <a:pt x="1154" y="357"/>
                  </a:cubicBezTo>
                  <a:close/>
                  <a:moveTo>
                    <a:pt x="1154" y="1"/>
                  </a:moveTo>
                  <a:cubicBezTo>
                    <a:pt x="890" y="1"/>
                    <a:pt x="620" y="179"/>
                    <a:pt x="442" y="357"/>
                  </a:cubicBezTo>
                  <a:cubicBezTo>
                    <a:pt x="0" y="713"/>
                    <a:pt x="0" y="1425"/>
                    <a:pt x="442" y="1781"/>
                  </a:cubicBezTo>
                  <a:cubicBezTo>
                    <a:pt x="620" y="2044"/>
                    <a:pt x="890" y="2137"/>
                    <a:pt x="1154" y="2137"/>
                  </a:cubicBezTo>
                  <a:cubicBezTo>
                    <a:pt x="1424" y="2137"/>
                    <a:pt x="1688" y="2044"/>
                    <a:pt x="1958" y="1781"/>
                  </a:cubicBezTo>
                  <a:cubicBezTo>
                    <a:pt x="2314" y="1425"/>
                    <a:pt x="2314" y="713"/>
                    <a:pt x="1958" y="357"/>
                  </a:cubicBezTo>
                  <a:cubicBezTo>
                    <a:pt x="1688" y="179"/>
                    <a:pt x="1424" y="1"/>
                    <a:pt x="1154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6538200" y="3511575"/>
              <a:ext cx="55550" cy="52925"/>
            </a:xfrm>
            <a:custGeom>
              <a:rect b="b" l="l" r="r" t="t"/>
              <a:pathLst>
                <a:path extrusionOk="0" h="2117" w="2222">
                  <a:moveTo>
                    <a:pt x="1154" y="337"/>
                  </a:moveTo>
                  <a:cubicBezTo>
                    <a:pt x="1332" y="337"/>
                    <a:pt x="1510" y="422"/>
                    <a:pt x="1688" y="515"/>
                  </a:cubicBezTo>
                  <a:cubicBezTo>
                    <a:pt x="1780" y="693"/>
                    <a:pt x="1866" y="871"/>
                    <a:pt x="1866" y="1049"/>
                  </a:cubicBezTo>
                  <a:cubicBezTo>
                    <a:pt x="1866" y="1227"/>
                    <a:pt x="1780" y="1405"/>
                    <a:pt x="1688" y="1583"/>
                  </a:cubicBezTo>
                  <a:cubicBezTo>
                    <a:pt x="1556" y="1715"/>
                    <a:pt x="1378" y="1780"/>
                    <a:pt x="1200" y="1780"/>
                  </a:cubicBezTo>
                  <a:cubicBezTo>
                    <a:pt x="1022" y="1780"/>
                    <a:pt x="844" y="1715"/>
                    <a:pt x="712" y="1583"/>
                  </a:cubicBezTo>
                  <a:cubicBezTo>
                    <a:pt x="534" y="1405"/>
                    <a:pt x="534" y="1227"/>
                    <a:pt x="534" y="1049"/>
                  </a:cubicBezTo>
                  <a:cubicBezTo>
                    <a:pt x="534" y="871"/>
                    <a:pt x="534" y="693"/>
                    <a:pt x="712" y="515"/>
                  </a:cubicBezTo>
                  <a:cubicBezTo>
                    <a:pt x="798" y="422"/>
                    <a:pt x="976" y="337"/>
                    <a:pt x="1154" y="337"/>
                  </a:cubicBezTo>
                  <a:close/>
                  <a:moveTo>
                    <a:pt x="1200" y="0"/>
                  </a:moveTo>
                  <a:cubicBezTo>
                    <a:pt x="933" y="0"/>
                    <a:pt x="666" y="113"/>
                    <a:pt x="442" y="337"/>
                  </a:cubicBezTo>
                  <a:cubicBezTo>
                    <a:pt x="0" y="693"/>
                    <a:pt x="0" y="1405"/>
                    <a:pt x="442" y="1761"/>
                  </a:cubicBezTo>
                  <a:cubicBezTo>
                    <a:pt x="620" y="2024"/>
                    <a:pt x="890" y="2117"/>
                    <a:pt x="1154" y="2117"/>
                  </a:cubicBezTo>
                  <a:cubicBezTo>
                    <a:pt x="1424" y="2117"/>
                    <a:pt x="1688" y="2024"/>
                    <a:pt x="1958" y="1761"/>
                  </a:cubicBezTo>
                  <a:cubicBezTo>
                    <a:pt x="2136" y="1583"/>
                    <a:pt x="2222" y="1312"/>
                    <a:pt x="2222" y="1049"/>
                  </a:cubicBezTo>
                  <a:cubicBezTo>
                    <a:pt x="2222" y="778"/>
                    <a:pt x="2136" y="515"/>
                    <a:pt x="1958" y="337"/>
                  </a:cubicBezTo>
                  <a:cubicBezTo>
                    <a:pt x="1734" y="113"/>
                    <a:pt x="1467" y="0"/>
                    <a:pt x="1200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6607075" y="3444825"/>
              <a:ext cx="55750" cy="52925"/>
            </a:xfrm>
            <a:custGeom>
              <a:rect b="b" l="l" r="r" t="t"/>
              <a:pathLst>
                <a:path extrusionOk="0" h="2117" w="2230">
                  <a:moveTo>
                    <a:pt x="1161" y="337"/>
                  </a:moveTo>
                  <a:cubicBezTo>
                    <a:pt x="1339" y="337"/>
                    <a:pt x="1517" y="422"/>
                    <a:pt x="1603" y="515"/>
                  </a:cubicBezTo>
                  <a:cubicBezTo>
                    <a:pt x="1873" y="778"/>
                    <a:pt x="1873" y="1227"/>
                    <a:pt x="1603" y="1490"/>
                  </a:cubicBezTo>
                  <a:cubicBezTo>
                    <a:pt x="1517" y="1668"/>
                    <a:pt x="1339" y="1761"/>
                    <a:pt x="1161" y="1761"/>
                  </a:cubicBezTo>
                  <a:cubicBezTo>
                    <a:pt x="891" y="1761"/>
                    <a:pt x="713" y="1668"/>
                    <a:pt x="627" y="1490"/>
                  </a:cubicBezTo>
                  <a:cubicBezTo>
                    <a:pt x="357" y="1227"/>
                    <a:pt x="357" y="778"/>
                    <a:pt x="627" y="515"/>
                  </a:cubicBezTo>
                  <a:cubicBezTo>
                    <a:pt x="713" y="422"/>
                    <a:pt x="891" y="337"/>
                    <a:pt x="1161" y="337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113"/>
                    <a:pt x="357" y="337"/>
                  </a:cubicBezTo>
                  <a:cubicBezTo>
                    <a:pt x="1" y="693"/>
                    <a:pt x="1" y="1405"/>
                    <a:pt x="357" y="1761"/>
                  </a:cubicBezTo>
                  <a:cubicBezTo>
                    <a:pt x="535" y="2024"/>
                    <a:pt x="805" y="2117"/>
                    <a:pt x="1161" y="2117"/>
                  </a:cubicBezTo>
                  <a:cubicBezTo>
                    <a:pt x="1425" y="2117"/>
                    <a:pt x="1695" y="2024"/>
                    <a:pt x="1873" y="1761"/>
                  </a:cubicBezTo>
                  <a:cubicBezTo>
                    <a:pt x="2229" y="1405"/>
                    <a:pt x="2229" y="693"/>
                    <a:pt x="1873" y="337"/>
                  </a:cubicBezTo>
                  <a:cubicBezTo>
                    <a:pt x="1649" y="113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6673825" y="3377500"/>
              <a:ext cx="57875" cy="53500"/>
            </a:xfrm>
            <a:custGeom>
              <a:rect b="b" l="l" r="r" t="t"/>
              <a:pathLst>
                <a:path extrusionOk="0" h="2140" w="2315">
                  <a:moveTo>
                    <a:pt x="1161" y="360"/>
                  </a:moveTo>
                  <a:cubicBezTo>
                    <a:pt x="1339" y="360"/>
                    <a:pt x="1517" y="445"/>
                    <a:pt x="1603" y="538"/>
                  </a:cubicBezTo>
                  <a:cubicBezTo>
                    <a:pt x="1873" y="801"/>
                    <a:pt x="1873" y="1250"/>
                    <a:pt x="1603" y="1513"/>
                  </a:cubicBezTo>
                  <a:cubicBezTo>
                    <a:pt x="1517" y="1691"/>
                    <a:pt x="1339" y="1784"/>
                    <a:pt x="1161" y="1784"/>
                  </a:cubicBezTo>
                  <a:cubicBezTo>
                    <a:pt x="983" y="1784"/>
                    <a:pt x="805" y="1691"/>
                    <a:pt x="627" y="1513"/>
                  </a:cubicBezTo>
                  <a:cubicBezTo>
                    <a:pt x="535" y="1428"/>
                    <a:pt x="449" y="1250"/>
                    <a:pt x="449" y="1072"/>
                  </a:cubicBezTo>
                  <a:cubicBezTo>
                    <a:pt x="449" y="894"/>
                    <a:pt x="535" y="716"/>
                    <a:pt x="627" y="538"/>
                  </a:cubicBezTo>
                  <a:cubicBezTo>
                    <a:pt x="805" y="445"/>
                    <a:pt x="983" y="360"/>
                    <a:pt x="1161" y="360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90"/>
                    <a:pt x="357" y="268"/>
                  </a:cubicBezTo>
                  <a:cubicBezTo>
                    <a:pt x="1" y="716"/>
                    <a:pt x="1" y="1428"/>
                    <a:pt x="357" y="1784"/>
                  </a:cubicBezTo>
                  <a:cubicBezTo>
                    <a:pt x="535" y="1962"/>
                    <a:pt x="805" y="2140"/>
                    <a:pt x="1161" y="2140"/>
                  </a:cubicBezTo>
                  <a:cubicBezTo>
                    <a:pt x="1425" y="2140"/>
                    <a:pt x="1695" y="1962"/>
                    <a:pt x="1873" y="1784"/>
                  </a:cubicBezTo>
                  <a:cubicBezTo>
                    <a:pt x="2315" y="1428"/>
                    <a:pt x="2315" y="716"/>
                    <a:pt x="1873" y="268"/>
                  </a:cubicBezTo>
                  <a:cubicBezTo>
                    <a:pt x="1649" y="90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6429075" y="3119500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3" y="0"/>
                  </a:moveTo>
                  <a:cubicBezTo>
                    <a:pt x="806" y="0"/>
                    <a:pt x="1" y="712"/>
                    <a:pt x="1" y="1602"/>
                  </a:cubicBezTo>
                  <a:cubicBezTo>
                    <a:pt x="1" y="2492"/>
                    <a:pt x="806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6518075" y="3072675"/>
              <a:ext cx="37950" cy="37950"/>
            </a:xfrm>
            <a:custGeom>
              <a:rect b="b" l="l" r="r" t="t"/>
              <a:pathLst>
                <a:path extrusionOk="0" h="1518" w="1518">
                  <a:moveTo>
                    <a:pt x="805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805" y="1517"/>
                  </a:cubicBezTo>
                  <a:cubicBezTo>
                    <a:pt x="1161" y="1517"/>
                    <a:pt x="1517" y="1161"/>
                    <a:pt x="1517" y="713"/>
                  </a:cubicBezTo>
                  <a:cubicBezTo>
                    <a:pt x="1517" y="357"/>
                    <a:pt x="1161" y="1"/>
                    <a:pt x="80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698100" y="2238425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2" y="0"/>
                  </a:moveTo>
                  <a:cubicBezTo>
                    <a:pt x="712" y="0"/>
                    <a:pt x="0" y="712"/>
                    <a:pt x="0" y="1602"/>
                  </a:cubicBezTo>
                  <a:cubicBezTo>
                    <a:pt x="0" y="2492"/>
                    <a:pt x="712" y="3204"/>
                    <a:pt x="1602" y="3204"/>
                  </a:cubicBezTo>
                  <a:cubicBezTo>
                    <a:pt x="2492" y="3204"/>
                    <a:pt x="3204" y="2492"/>
                    <a:pt x="3204" y="1602"/>
                  </a:cubicBezTo>
                  <a:cubicBezTo>
                    <a:pt x="3204" y="712"/>
                    <a:pt x="2492" y="0"/>
                    <a:pt x="160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787100" y="2193925"/>
              <a:ext cx="35600" cy="35625"/>
            </a:xfrm>
            <a:custGeom>
              <a:rect b="b" l="l" r="r" t="t"/>
              <a:pathLst>
                <a:path extrusionOk="0" h="1425" w="1424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068"/>
                    <a:pt x="356" y="1424"/>
                    <a:pt x="712" y="1424"/>
                  </a:cubicBezTo>
                  <a:cubicBezTo>
                    <a:pt x="1161" y="1424"/>
                    <a:pt x="1424" y="1068"/>
                    <a:pt x="1424" y="712"/>
                  </a:cubicBezTo>
                  <a:cubicBezTo>
                    <a:pt x="1424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277675" y="2200500"/>
              <a:ext cx="35625" cy="37950"/>
            </a:xfrm>
            <a:custGeom>
              <a:rect b="b" l="l" r="r" t="t"/>
              <a:pathLst>
                <a:path extrusionOk="0" h="1518" w="1425">
                  <a:moveTo>
                    <a:pt x="712" y="1"/>
                  </a:moveTo>
                  <a:cubicBezTo>
                    <a:pt x="356" y="1"/>
                    <a:pt x="0" y="357"/>
                    <a:pt x="0" y="805"/>
                  </a:cubicBezTo>
                  <a:cubicBezTo>
                    <a:pt x="0" y="1161"/>
                    <a:pt x="356" y="1517"/>
                    <a:pt x="712" y="1517"/>
                  </a:cubicBezTo>
                  <a:cubicBezTo>
                    <a:pt x="1154" y="1517"/>
                    <a:pt x="1424" y="1161"/>
                    <a:pt x="1424" y="805"/>
                  </a:cubicBezTo>
                  <a:cubicBezTo>
                    <a:pt x="1424" y="357"/>
                    <a:pt x="1154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219825" y="226067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2" y="0"/>
                  </a:moveTo>
                  <a:cubicBezTo>
                    <a:pt x="264" y="0"/>
                    <a:pt x="0" y="264"/>
                    <a:pt x="0" y="712"/>
                  </a:cubicBezTo>
                  <a:cubicBezTo>
                    <a:pt x="0" y="1154"/>
                    <a:pt x="264" y="1424"/>
                    <a:pt x="712" y="1424"/>
                  </a:cubicBezTo>
                  <a:cubicBezTo>
                    <a:pt x="1068" y="1424"/>
                    <a:pt x="1424" y="1154"/>
                    <a:pt x="1424" y="712"/>
                  </a:cubicBezTo>
                  <a:cubicBezTo>
                    <a:pt x="1424" y="264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159650" y="2318525"/>
              <a:ext cx="37950" cy="37750"/>
            </a:xfrm>
            <a:custGeom>
              <a:rect b="b" l="l" r="r" t="t"/>
              <a:pathLst>
                <a:path extrusionOk="0" h="1510" w="1518">
                  <a:moveTo>
                    <a:pt x="713" y="0"/>
                  </a:moveTo>
                  <a:cubicBezTo>
                    <a:pt x="357" y="0"/>
                    <a:pt x="1" y="356"/>
                    <a:pt x="1" y="712"/>
                  </a:cubicBezTo>
                  <a:cubicBezTo>
                    <a:pt x="1" y="1154"/>
                    <a:pt x="357" y="1510"/>
                    <a:pt x="713" y="1510"/>
                  </a:cubicBezTo>
                  <a:cubicBezTo>
                    <a:pt x="1161" y="1510"/>
                    <a:pt x="1517" y="1154"/>
                    <a:pt x="1517" y="712"/>
                  </a:cubicBezTo>
                  <a:cubicBezTo>
                    <a:pt x="1517" y="356"/>
                    <a:pt x="1161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4075100" y="2319050"/>
              <a:ext cx="324875" cy="324325"/>
            </a:xfrm>
            <a:custGeom>
              <a:rect b="b" l="l" r="r" t="t"/>
              <a:pathLst>
                <a:path extrusionOk="0" h="12973" w="12995">
                  <a:moveTo>
                    <a:pt x="12774" y="1"/>
                  </a:moveTo>
                  <a:cubicBezTo>
                    <a:pt x="12729" y="1"/>
                    <a:pt x="12685" y="22"/>
                    <a:pt x="12639" y="65"/>
                  </a:cubicBezTo>
                  <a:lnTo>
                    <a:pt x="93" y="12702"/>
                  </a:lnTo>
                  <a:cubicBezTo>
                    <a:pt x="1" y="12702"/>
                    <a:pt x="1" y="12880"/>
                    <a:pt x="93" y="12880"/>
                  </a:cubicBezTo>
                  <a:cubicBezTo>
                    <a:pt x="93" y="12973"/>
                    <a:pt x="93" y="12973"/>
                    <a:pt x="179" y="12973"/>
                  </a:cubicBezTo>
                  <a:cubicBezTo>
                    <a:pt x="271" y="12973"/>
                    <a:pt x="271" y="12973"/>
                    <a:pt x="271" y="12880"/>
                  </a:cubicBezTo>
                  <a:lnTo>
                    <a:pt x="12909" y="335"/>
                  </a:lnTo>
                  <a:cubicBezTo>
                    <a:pt x="12995" y="243"/>
                    <a:pt x="12995" y="157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4233175" y="2209975"/>
              <a:ext cx="322550" cy="322150"/>
            </a:xfrm>
            <a:custGeom>
              <a:rect b="b" l="l" r="r" t="t"/>
              <a:pathLst>
                <a:path extrusionOk="0" h="12886" w="12902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0" y="12615"/>
                  </a:lnTo>
                  <a:lnTo>
                    <a:pt x="0" y="12886"/>
                  </a:lnTo>
                  <a:lnTo>
                    <a:pt x="264" y="12886"/>
                  </a:lnTo>
                  <a:lnTo>
                    <a:pt x="12901" y="248"/>
                  </a:lnTo>
                  <a:lnTo>
                    <a:pt x="12901" y="70"/>
                  </a:ln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17"/>
          <p:cNvSpPr txBox="1"/>
          <p:nvPr>
            <p:ph type="title"/>
          </p:nvPr>
        </p:nvSpPr>
        <p:spPr>
          <a:xfrm>
            <a:off x="1985250" y="1712025"/>
            <a:ext cx="5173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2" name="Google Shape;392;p17"/>
          <p:cNvSpPr txBox="1"/>
          <p:nvPr>
            <p:ph idx="1" type="subTitle"/>
          </p:nvPr>
        </p:nvSpPr>
        <p:spPr>
          <a:xfrm>
            <a:off x="1537425" y="2853400"/>
            <a:ext cx="60693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white">
  <p:cSld name="CUSTOM_1">
    <p:bg>
      <p:bgPr>
        <a:solidFill>
          <a:srgbClr val="6D45BB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278798" y="499894"/>
            <a:ext cx="1682972" cy="1554291"/>
          </a:xfrm>
          <a:custGeom>
            <a:rect b="b" l="l" r="r" t="t"/>
            <a:pathLst>
              <a:path extrusionOk="0" h="18577" w="20115">
                <a:moveTo>
                  <a:pt x="19893" y="1"/>
                </a:moveTo>
                <a:cubicBezTo>
                  <a:pt x="19849" y="1"/>
                  <a:pt x="19804" y="22"/>
                  <a:pt x="19758" y="65"/>
                </a:cubicBezTo>
                <a:lnTo>
                  <a:pt x="1959" y="17864"/>
                </a:lnTo>
                <a:cubicBezTo>
                  <a:pt x="1781" y="18089"/>
                  <a:pt x="1537" y="18201"/>
                  <a:pt x="1293" y="18201"/>
                </a:cubicBezTo>
                <a:cubicBezTo>
                  <a:pt x="1049" y="18201"/>
                  <a:pt x="805" y="18089"/>
                  <a:pt x="627" y="17864"/>
                </a:cubicBezTo>
                <a:cubicBezTo>
                  <a:pt x="179" y="17508"/>
                  <a:pt x="179" y="16974"/>
                  <a:pt x="627" y="16533"/>
                </a:cubicBezTo>
                <a:lnTo>
                  <a:pt x="7833" y="9320"/>
                </a:lnTo>
                <a:lnTo>
                  <a:pt x="7833" y="9142"/>
                </a:lnTo>
                <a:cubicBezTo>
                  <a:pt x="7790" y="9100"/>
                  <a:pt x="7745" y="9078"/>
                  <a:pt x="7701" y="9078"/>
                </a:cubicBezTo>
                <a:cubicBezTo>
                  <a:pt x="7656" y="9078"/>
                  <a:pt x="7612" y="9100"/>
                  <a:pt x="7569" y="9142"/>
                </a:cubicBezTo>
                <a:lnTo>
                  <a:pt x="357" y="16355"/>
                </a:lnTo>
                <a:cubicBezTo>
                  <a:pt x="93" y="16533"/>
                  <a:pt x="1" y="16889"/>
                  <a:pt x="1" y="17245"/>
                </a:cubicBezTo>
                <a:cubicBezTo>
                  <a:pt x="1" y="17601"/>
                  <a:pt x="93" y="17957"/>
                  <a:pt x="357" y="18135"/>
                </a:cubicBezTo>
                <a:cubicBezTo>
                  <a:pt x="627" y="18398"/>
                  <a:pt x="891" y="18576"/>
                  <a:pt x="1247" y="18576"/>
                </a:cubicBezTo>
                <a:cubicBezTo>
                  <a:pt x="1603" y="18576"/>
                  <a:pt x="1959" y="18398"/>
                  <a:pt x="2229" y="18135"/>
                </a:cubicBezTo>
                <a:lnTo>
                  <a:pt x="20029" y="335"/>
                </a:lnTo>
                <a:cubicBezTo>
                  <a:pt x="20114" y="243"/>
                  <a:pt x="20114" y="157"/>
                  <a:pt x="20029" y="65"/>
                </a:cubicBezTo>
                <a:cubicBezTo>
                  <a:pt x="19982" y="22"/>
                  <a:pt x="19938" y="1"/>
                  <a:pt x="19893" y="1"/>
                </a:cubicBezTo>
                <a:close/>
              </a:path>
            </a:pathLst>
          </a:custGeom>
          <a:solidFill>
            <a:srgbClr val="FFF1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18"/>
          <p:cNvGrpSpPr/>
          <p:nvPr/>
        </p:nvGrpSpPr>
        <p:grpSpPr>
          <a:xfrm>
            <a:off x="2912081" y="3128463"/>
            <a:ext cx="1928871" cy="1928369"/>
            <a:chOff x="2334006" y="3119188"/>
            <a:chExt cx="1928871" cy="1928369"/>
          </a:xfrm>
        </p:grpSpPr>
        <p:sp>
          <p:nvSpPr>
            <p:cNvPr id="396" name="Google Shape;396;p18"/>
            <p:cNvSpPr/>
            <p:nvPr/>
          </p:nvSpPr>
          <p:spPr>
            <a:xfrm>
              <a:off x="2334006" y="3119188"/>
              <a:ext cx="1928871" cy="1928369"/>
            </a:xfrm>
            <a:custGeom>
              <a:rect b="b" l="l" r="r" t="t"/>
              <a:pathLst>
                <a:path extrusionOk="0" h="23048" w="23054">
                  <a:moveTo>
                    <a:pt x="11570" y="356"/>
                  </a:moveTo>
                  <a:cubicBezTo>
                    <a:pt x="17714" y="356"/>
                    <a:pt x="22698" y="5340"/>
                    <a:pt x="22698" y="11478"/>
                  </a:cubicBezTo>
                  <a:cubicBezTo>
                    <a:pt x="22698" y="17622"/>
                    <a:pt x="17714" y="22691"/>
                    <a:pt x="11570" y="22691"/>
                  </a:cubicBezTo>
                  <a:cubicBezTo>
                    <a:pt x="5432" y="22691"/>
                    <a:pt x="356" y="17622"/>
                    <a:pt x="356" y="11478"/>
                  </a:cubicBezTo>
                  <a:cubicBezTo>
                    <a:pt x="356" y="5340"/>
                    <a:pt x="5432" y="356"/>
                    <a:pt x="11570" y="356"/>
                  </a:cubicBezTo>
                  <a:close/>
                  <a:moveTo>
                    <a:pt x="11570" y="0"/>
                  </a:moveTo>
                  <a:cubicBezTo>
                    <a:pt x="5162" y="0"/>
                    <a:pt x="0" y="5162"/>
                    <a:pt x="0" y="11478"/>
                  </a:cubicBezTo>
                  <a:cubicBezTo>
                    <a:pt x="0" y="17885"/>
                    <a:pt x="5162" y="23047"/>
                    <a:pt x="11570" y="23047"/>
                  </a:cubicBezTo>
                  <a:cubicBezTo>
                    <a:pt x="17892" y="23047"/>
                    <a:pt x="23054" y="17885"/>
                    <a:pt x="23054" y="11478"/>
                  </a:cubicBezTo>
                  <a:cubicBezTo>
                    <a:pt x="23054" y="5162"/>
                    <a:pt x="17892" y="0"/>
                    <a:pt x="11570" y="0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2512636" y="3297902"/>
              <a:ext cx="1571527" cy="1570941"/>
            </a:xfrm>
            <a:custGeom>
              <a:rect b="b" l="l" r="r" t="t"/>
              <a:pathLst>
                <a:path extrusionOk="0" h="18776" w="18783">
                  <a:moveTo>
                    <a:pt x="9435" y="356"/>
                  </a:moveTo>
                  <a:cubicBezTo>
                    <a:pt x="14419" y="356"/>
                    <a:pt x="18427" y="4358"/>
                    <a:pt x="18427" y="9342"/>
                  </a:cubicBezTo>
                  <a:cubicBezTo>
                    <a:pt x="18427" y="14325"/>
                    <a:pt x="14419" y="18419"/>
                    <a:pt x="9435" y="18419"/>
                  </a:cubicBezTo>
                  <a:cubicBezTo>
                    <a:pt x="4451" y="18419"/>
                    <a:pt x="357" y="14325"/>
                    <a:pt x="357" y="9342"/>
                  </a:cubicBezTo>
                  <a:cubicBezTo>
                    <a:pt x="357" y="4358"/>
                    <a:pt x="4451" y="356"/>
                    <a:pt x="9435" y="356"/>
                  </a:cubicBezTo>
                  <a:close/>
                  <a:moveTo>
                    <a:pt x="9435" y="0"/>
                  </a:moveTo>
                  <a:cubicBezTo>
                    <a:pt x="4187" y="0"/>
                    <a:pt x="1" y="4180"/>
                    <a:pt x="1" y="9342"/>
                  </a:cubicBezTo>
                  <a:cubicBezTo>
                    <a:pt x="1" y="14596"/>
                    <a:pt x="4187" y="18775"/>
                    <a:pt x="9435" y="18775"/>
                  </a:cubicBezTo>
                  <a:cubicBezTo>
                    <a:pt x="14597" y="18775"/>
                    <a:pt x="18783" y="14596"/>
                    <a:pt x="18783" y="9342"/>
                  </a:cubicBezTo>
                  <a:cubicBezTo>
                    <a:pt x="18783" y="4180"/>
                    <a:pt x="14597" y="0"/>
                    <a:pt x="9435" y="0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2691350" y="3468835"/>
              <a:ext cx="1221294" cy="1221294"/>
            </a:xfrm>
            <a:custGeom>
              <a:rect b="b" l="l" r="r" t="t"/>
              <a:pathLst>
                <a:path extrusionOk="0" h="14597" w="14597">
                  <a:moveTo>
                    <a:pt x="7299" y="357"/>
                  </a:moveTo>
                  <a:cubicBezTo>
                    <a:pt x="11129" y="357"/>
                    <a:pt x="14240" y="3475"/>
                    <a:pt x="14240" y="7299"/>
                  </a:cubicBezTo>
                  <a:cubicBezTo>
                    <a:pt x="14240" y="11129"/>
                    <a:pt x="11129" y="14240"/>
                    <a:pt x="7299" y="14240"/>
                  </a:cubicBezTo>
                  <a:cubicBezTo>
                    <a:pt x="3475" y="14240"/>
                    <a:pt x="357" y="11129"/>
                    <a:pt x="357" y="7299"/>
                  </a:cubicBezTo>
                  <a:cubicBezTo>
                    <a:pt x="357" y="3475"/>
                    <a:pt x="3475" y="357"/>
                    <a:pt x="7299" y="357"/>
                  </a:cubicBezTo>
                  <a:close/>
                  <a:moveTo>
                    <a:pt x="7299" y="1"/>
                  </a:moveTo>
                  <a:cubicBezTo>
                    <a:pt x="3205" y="1"/>
                    <a:pt x="1" y="3297"/>
                    <a:pt x="1" y="7299"/>
                  </a:cubicBezTo>
                  <a:cubicBezTo>
                    <a:pt x="1" y="11392"/>
                    <a:pt x="3205" y="14596"/>
                    <a:pt x="7299" y="14596"/>
                  </a:cubicBezTo>
                  <a:cubicBezTo>
                    <a:pt x="11307" y="14596"/>
                    <a:pt x="14596" y="11392"/>
                    <a:pt x="14596" y="7299"/>
                  </a:cubicBezTo>
                  <a:cubicBezTo>
                    <a:pt x="14596" y="3297"/>
                    <a:pt x="11307" y="1"/>
                    <a:pt x="7299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2862952" y="3647549"/>
              <a:ext cx="870979" cy="871564"/>
            </a:xfrm>
            <a:custGeom>
              <a:rect b="b" l="l" r="r" t="t"/>
              <a:pathLst>
                <a:path extrusionOk="0" h="10417" w="10410">
                  <a:moveTo>
                    <a:pt x="5248" y="357"/>
                  </a:moveTo>
                  <a:cubicBezTo>
                    <a:pt x="7918" y="357"/>
                    <a:pt x="10054" y="2493"/>
                    <a:pt x="10054" y="5163"/>
                  </a:cubicBezTo>
                  <a:cubicBezTo>
                    <a:pt x="10054" y="7832"/>
                    <a:pt x="7918" y="10061"/>
                    <a:pt x="5248" y="10061"/>
                  </a:cubicBezTo>
                  <a:cubicBezTo>
                    <a:pt x="2578" y="10061"/>
                    <a:pt x="356" y="7832"/>
                    <a:pt x="356" y="5163"/>
                  </a:cubicBezTo>
                  <a:cubicBezTo>
                    <a:pt x="356" y="2493"/>
                    <a:pt x="2578" y="357"/>
                    <a:pt x="5248" y="357"/>
                  </a:cubicBezTo>
                  <a:close/>
                  <a:moveTo>
                    <a:pt x="5248" y="1"/>
                  </a:moveTo>
                  <a:cubicBezTo>
                    <a:pt x="2314" y="1"/>
                    <a:pt x="0" y="2315"/>
                    <a:pt x="0" y="5163"/>
                  </a:cubicBezTo>
                  <a:cubicBezTo>
                    <a:pt x="0" y="8103"/>
                    <a:pt x="2314" y="10417"/>
                    <a:pt x="5248" y="10417"/>
                  </a:cubicBezTo>
                  <a:cubicBezTo>
                    <a:pt x="8096" y="10417"/>
                    <a:pt x="10410" y="8103"/>
                    <a:pt x="10410" y="5163"/>
                  </a:cubicBezTo>
                  <a:cubicBezTo>
                    <a:pt x="10410" y="2315"/>
                    <a:pt x="8096" y="1"/>
                    <a:pt x="5248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3041666" y="3819151"/>
              <a:ext cx="521332" cy="521332"/>
            </a:xfrm>
            <a:custGeom>
              <a:rect b="b" l="l" r="r" t="t"/>
              <a:pathLst>
                <a:path extrusionOk="0" h="6231" w="6231">
                  <a:moveTo>
                    <a:pt x="3112" y="356"/>
                  </a:moveTo>
                  <a:cubicBezTo>
                    <a:pt x="4628" y="356"/>
                    <a:pt x="5874" y="1602"/>
                    <a:pt x="5874" y="3112"/>
                  </a:cubicBezTo>
                  <a:cubicBezTo>
                    <a:pt x="5874" y="4628"/>
                    <a:pt x="4628" y="5874"/>
                    <a:pt x="3112" y="5874"/>
                  </a:cubicBezTo>
                  <a:cubicBezTo>
                    <a:pt x="1602" y="5874"/>
                    <a:pt x="356" y="4628"/>
                    <a:pt x="356" y="3112"/>
                  </a:cubicBezTo>
                  <a:cubicBezTo>
                    <a:pt x="356" y="1602"/>
                    <a:pt x="1602" y="356"/>
                    <a:pt x="3112" y="356"/>
                  </a:cubicBezTo>
                  <a:close/>
                  <a:moveTo>
                    <a:pt x="3112" y="0"/>
                  </a:moveTo>
                  <a:cubicBezTo>
                    <a:pt x="1332" y="0"/>
                    <a:pt x="0" y="1424"/>
                    <a:pt x="0" y="3112"/>
                  </a:cubicBezTo>
                  <a:cubicBezTo>
                    <a:pt x="0" y="4892"/>
                    <a:pt x="1332" y="6230"/>
                    <a:pt x="3112" y="6230"/>
                  </a:cubicBezTo>
                  <a:cubicBezTo>
                    <a:pt x="4806" y="6230"/>
                    <a:pt x="6230" y="4892"/>
                    <a:pt x="6230" y="3112"/>
                  </a:cubicBezTo>
                  <a:cubicBezTo>
                    <a:pt x="6230" y="1424"/>
                    <a:pt x="4806" y="0"/>
                    <a:pt x="3112" y="0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18"/>
          <p:cNvSpPr/>
          <p:nvPr/>
        </p:nvSpPr>
        <p:spPr>
          <a:xfrm>
            <a:off x="2080828" y="281856"/>
            <a:ext cx="268154" cy="268154"/>
          </a:xfrm>
          <a:custGeom>
            <a:rect b="b" l="l" r="r" t="t"/>
            <a:pathLst>
              <a:path extrusionOk="0" h="3205" w="3205">
                <a:moveTo>
                  <a:pt x="1602" y="1"/>
                </a:moveTo>
                <a:cubicBezTo>
                  <a:pt x="712" y="1"/>
                  <a:pt x="0" y="713"/>
                  <a:pt x="0" y="1603"/>
                </a:cubicBezTo>
                <a:cubicBezTo>
                  <a:pt x="0" y="2493"/>
                  <a:pt x="712" y="3205"/>
                  <a:pt x="1602" y="3205"/>
                </a:cubicBezTo>
                <a:cubicBezTo>
                  <a:pt x="2492" y="3205"/>
                  <a:pt x="3204" y="2493"/>
                  <a:pt x="3204" y="1603"/>
                </a:cubicBezTo>
                <a:cubicBezTo>
                  <a:pt x="3204" y="713"/>
                  <a:pt x="2492" y="1"/>
                  <a:pt x="1602" y="1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8"/>
          <p:cNvSpPr/>
          <p:nvPr/>
        </p:nvSpPr>
        <p:spPr>
          <a:xfrm>
            <a:off x="2378684" y="132928"/>
            <a:ext cx="126924" cy="119226"/>
          </a:xfrm>
          <a:custGeom>
            <a:rect b="b" l="l" r="r" t="t"/>
            <a:pathLst>
              <a:path extrusionOk="0" h="1425" w="1517">
                <a:moveTo>
                  <a:pt x="805" y="1"/>
                </a:moveTo>
                <a:cubicBezTo>
                  <a:pt x="356" y="1"/>
                  <a:pt x="0" y="271"/>
                  <a:pt x="0" y="713"/>
                </a:cubicBezTo>
                <a:cubicBezTo>
                  <a:pt x="0" y="1069"/>
                  <a:pt x="356" y="1425"/>
                  <a:pt x="805" y="1425"/>
                </a:cubicBezTo>
                <a:cubicBezTo>
                  <a:pt x="1161" y="1425"/>
                  <a:pt x="1517" y="1069"/>
                  <a:pt x="1517" y="713"/>
                </a:cubicBezTo>
                <a:cubicBezTo>
                  <a:pt x="1517" y="271"/>
                  <a:pt x="1161" y="1"/>
                  <a:pt x="805" y="1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673792" y="155602"/>
            <a:ext cx="126338" cy="126338"/>
          </a:xfrm>
          <a:custGeom>
            <a:rect b="b" l="l" r="r" t="t"/>
            <a:pathLst>
              <a:path extrusionOk="0" h="1510" w="1510">
                <a:moveTo>
                  <a:pt x="712" y="0"/>
                </a:moveTo>
                <a:cubicBezTo>
                  <a:pt x="356" y="0"/>
                  <a:pt x="0" y="356"/>
                  <a:pt x="0" y="798"/>
                </a:cubicBezTo>
                <a:cubicBezTo>
                  <a:pt x="0" y="1154"/>
                  <a:pt x="356" y="1510"/>
                  <a:pt x="712" y="1510"/>
                </a:cubicBezTo>
                <a:cubicBezTo>
                  <a:pt x="1154" y="1510"/>
                  <a:pt x="1510" y="1154"/>
                  <a:pt x="1510" y="798"/>
                </a:cubicBezTo>
                <a:cubicBezTo>
                  <a:pt x="1510" y="356"/>
                  <a:pt x="1154" y="0"/>
                  <a:pt x="712" y="0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8"/>
          <p:cNvSpPr/>
          <p:nvPr/>
        </p:nvSpPr>
        <p:spPr>
          <a:xfrm>
            <a:off x="480185" y="356320"/>
            <a:ext cx="119226" cy="119226"/>
          </a:xfrm>
          <a:custGeom>
            <a:rect b="b" l="l" r="r" t="t"/>
            <a:pathLst>
              <a:path extrusionOk="0" h="1425" w="1425">
                <a:moveTo>
                  <a:pt x="712" y="1"/>
                </a:moveTo>
                <a:cubicBezTo>
                  <a:pt x="356" y="1"/>
                  <a:pt x="0" y="271"/>
                  <a:pt x="0" y="713"/>
                </a:cubicBezTo>
                <a:cubicBezTo>
                  <a:pt x="0" y="1161"/>
                  <a:pt x="356" y="1425"/>
                  <a:pt x="712" y="1425"/>
                </a:cubicBezTo>
                <a:cubicBezTo>
                  <a:pt x="1154" y="1425"/>
                  <a:pt x="1424" y="1161"/>
                  <a:pt x="1424" y="713"/>
                </a:cubicBezTo>
                <a:cubicBezTo>
                  <a:pt x="1424" y="271"/>
                  <a:pt x="1154" y="1"/>
                  <a:pt x="712" y="1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8"/>
          <p:cNvSpPr/>
          <p:nvPr/>
        </p:nvSpPr>
        <p:spPr>
          <a:xfrm>
            <a:off x="286579" y="549927"/>
            <a:ext cx="119226" cy="127007"/>
          </a:xfrm>
          <a:custGeom>
            <a:rect b="b" l="l" r="r" t="t"/>
            <a:pathLst>
              <a:path extrusionOk="0" h="1518" w="1425">
                <a:moveTo>
                  <a:pt x="712" y="1"/>
                </a:moveTo>
                <a:cubicBezTo>
                  <a:pt x="264" y="1"/>
                  <a:pt x="0" y="357"/>
                  <a:pt x="0" y="713"/>
                </a:cubicBezTo>
                <a:cubicBezTo>
                  <a:pt x="0" y="1161"/>
                  <a:pt x="264" y="1517"/>
                  <a:pt x="712" y="1517"/>
                </a:cubicBezTo>
                <a:cubicBezTo>
                  <a:pt x="1068" y="1517"/>
                  <a:pt x="1424" y="1161"/>
                  <a:pt x="1424" y="713"/>
                </a:cubicBezTo>
                <a:cubicBezTo>
                  <a:pt x="1424" y="357"/>
                  <a:pt x="1068" y="1"/>
                  <a:pt x="712" y="1"/>
                </a:cubicBezTo>
                <a:close/>
              </a:path>
            </a:pathLst>
          </a:custGeom>
          <a:solidFill>
            <a:srgbClr val="00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>
            <a:off x="48294" y="551851"/>
            <a:ext cx="1087259" cy="1085335"/>
          </a:xfrm>
          <a:custGeom>
            <a:rect b="b" l="l" r="r" t="t"/>
            <a:pathLst>
              <a:path extrusionOk="0" h="12972" w="12995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86" y="12615"/>
                </a:lnTo>
                <a:cubicBezTo>
                  <a:pt x="0" y="12708"/>
                  <a:pt x="0" y="12886"/>
                  <a:pt x="86" y="12886"/>
                </a:cubicBezTo>
                <a:cubicBezTo>
                  <a:pt x="86" y="12971"/>
                  <a:pt x="178" y="12971"/>
                  <a:pt x="178" y="12971"/>
                </a:cubicBezTo>
                <a:cubicBezTo>
                  <a:pt x="264" y="12971"/>
                  <a:pt x="264" y="12971"/>
                  <a:pt x="264" y="12886"/>
                </a:cubicBezTo>
                <a:lnTo>
                  <a:pt x="12901" y="334"/>
                </a:lnTo>
                <a:cubicBezTo>
                  <a:pt x="12994" y="248"/>
                  <a:pt x="12994" y="156"/>
                  <a:pt x="12901" y="70"/>
                </a:cubicBez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rgbClr val="241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>
            <a:off x="576654" y="187145"/>
            <a:ext cx="1080064" cy="1077721"/>
          </a:xfrm>
          <a:custGeom>
            <a:rect b="b" l="l" r="r" t="t"/>
            <a:pathLst>
              <a:path extrusionOk="0" h="12881" w="12909">
                <a:moveTo>
                  <a:pt x="12774" y="1"/>
                </a:moveTo>
                <a:cubicBezTo>
                  <a:pt x="12729" y="1"/>
                  <a:pt x="12685" y="22"/>
                  <a:pt x="12638" y="65"/>
                </a:cubicBezTo>
                <a:lnTo>
                  <a:pt x="1" y="12617"/>
                </a:lnTo>
                <a:lnTo>
                  <a:pt x="1" y="12880"/>
                </a:lnTo>
                <a:lnTo>
                  <a:pt x="271" y="12880"/>
                </a:lnTo>
                <a:lnTo>
                  <a:pt x="12909" y="243"/>
                </a:lnTo>
                <a:lnTo>
                  <a:pt x="12909" y="65"/>
                </a:ln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rgbClr val="2419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>
            <a:off x="3293374" y="-60675"/>
            <a:ext cx="5898770" cy="5264861"/>
          </a:xfrm>
          <a:custGeom>
            <a:rect b="b" l="l" r="r" t="t"/>
            <a:pathLst>
              <a:path extrusionOk="0" h="62926" w="76717">
                <a:moveTo>
                  <a:pt x="16198" y="1"/>
                </a:moveTo>
                <a:cubicBezTo>
                  <a:pt x="6408" y="7035"/>
                  <a:pt x="0" y="18334"/>
                  <a:pt x="0" y="31328"/>
                </a:cubicBezTo>
                <a:cubicBezTo>
                  <a:pt x="0" y="44414"/>
                  <a:pt x="6586" y="55984"/>
                  <a:pt x="16639" y="62926"/>
                </a:cubicBezTo>
                <a:lnTo>
                  <a:pt x="76716" y="62926"/>
                </a:lnTo>
                <a:lnTo>
                  <a:pt x="767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9" name="Google Shape;409;p1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0" name="Google Shape;410;p18"/>
          <p:cNvSpPr txBox="1"/>
          <p:nvPr>
            <p:ph type="title"/>
          </p:nvPr>
        </p:nvSpPr>
        <p:spPr>
          <a:xfrm>
            <a:off x="480163" y="1582550"/>
            <a:ext cx="38697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  <a:highlight>
                  <a:srgbClr val="FF408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1" name="Google Shape;411;p18"/>
          <p:cNvSpPr txBox="1"/>
          <p:nvPr>
            <p:ph idx="1" type="subTitle"/>
          </p:nvPr>
        </p:nvSpPr>
        <p:spPr>
          <a:xfrm>
            <a:off x="480175" y="2580075"/>
            <a:ext cx="26613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 White">
  <p:cSld name="CUSTOM_1_1_1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9"/>
          <p:cNvSpPr/>
          <p:nvPr/>
        </p:nvSpPr>
        <p:spPr>
          <a:xfrm>
            <a:off x="4975076" y="-60675"/>
            <a:ext cx="4208695" cy="5264861"/>
          </a:xfrm>
          <a:custGeom>
            <a:rect b="b" l="l" r="r" t="t"/>
            <a:pathLst>
              <a:path extrusionOk="0" h="62926" w="76717">
                <a:moveTo>
                  <a:pt x="16198" y="1"/>
                </a:moveTo>
                <a:cubicBezTo>
                  <a:pt x="6408" y="7035"/>
                  <a:pt x="0" y="18334"/>
                  <a:pt x="0" y="31328"/>
                </a:cubicBezTo>
                <a:cubicBezTo>
                  <a:pt x="0" y="44414"/>
                  <a:pt x="6586" y="55984"/>
                  <a:pt x="16639" y="62926"/>
                </a:cubicBezTo>
                <a:lnTo>
                  <a:pt x="76716" y="62926"/>
                </a:lnTo>
                <a:lnTo>
                  <a:pt x="76716" y="1"/>
                </a:lnTo>
                <a:close/>
              </a:path>
            </a:pathLst>
          </a:custGeom>
          <a:solidFill>
            <a:srgbClr val="6D45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1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with Title and text">
  <p:cSld name="CUSTOM_2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 txBox="1"/>
          <p:nvPr>
            <p:ph type="title"/>
          </p:nvPr>
        </p:nvSpPr>
        <p:spPr>
          <a:xfrm>
            <a:off x="4696275" y="1410100"/>
            <a:ext cx="3055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  <a:highlight>
                  <a:srgbClr val="FF408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7" name="Google Shape;417;p20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subtitle slide" type="secHead">
  <p:cSld name="SECTION_HEADER">
    <p:bg>
      <p:bgPr>
        <a:solidFill>
          <a:srgbClr val="6D45B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75401" y="-60648"/>
            <a:ext cx="9144021" cy="5264777"/>
            <a:chOff x="808900" y="238125"/>
            <a:chExt cx="2732250" cy="1573125"/>
          </a:xfrm>
        </p:grpSpPr>
        <p:sp>
          <p:nvSpPr>
            <p:cNvPr id="57" name="Google Shape;57;p3"/>
            <p:cNvSpPr/>
            <p:nvPr/>
          </p:nvSpPr>
          <p:spPr>
            <a:xfrm>
              <a:off x="877975" y="405600"/>
              <a:ext cx="502850" cy="464425"/>
            </a:xfrm>
            <a:custGeom>
              <a:rect b="b" l="l" r="r" t="t"/>
              <a:pathLst>
                <a:path extrusionOk="0" h="18577" w="20114">
                  <a:moveTo>
                    <a:pt x="19890" y="1"/>
                  </a:moveTo>
                  <a:cubicBezTo>
                    <a:pt x="19845" y="1"/>
                    <a:pt x="19801" y="22"/>
                    <a:pt x="19758" y="65"/>
                  </a:cubicBezTo>
                  <a:lnTo>
                    <a:pt x="1958" y="17864"/>
                  </a:lnTo>
                  <a:cubicBezTo>
                    <a:pt x="1780" y="18089"/>
                    <a:pt x="1535" y="18201"/>
                    <a:pt x="1289" y="18201"/>
                  </a:cubicBezTo>
                  <a:cubicBezTo>
                    <a:pt x="1044" y="18201"/>
                    <a:pt x="798" y="18089"/>
                    <a:pt x="620" y="17864"/>
                  </a:cubicBezTo>
                  <a:cubicBezTo>
                    <a:pt x="264" y="17508"/>
                    <a:pt x="264" y="16974"/>
                    <a:pt x="620" y="16533"/>
                  </a:cubicBezTo>
                  <a:lnTo>
                    <a:pt x="7832" y="9321"/>
                  </a:lnTo>
                  <a:cubicBezTo>
                    <a:pt x="7918" y="9321"/>
                    <a:pt x="7918" y="9143"/>
                    <a:pt x="7832" y="9143"/>
                  </a:cubicBezTo>
                  <a:cubicBezTo>
                    <a:pt x="7786" y="9100"/>
                    <a:pt x="7741" y="9078"/>
                    <a:pt x="7697" y="9078"/>
                  </a:cubicBezTo>
                  <a:cubicBezTo>
                    <a:pt x="7652" y="9078"/>
                    <a:pt x="7608" y="9100"/>
                    <a:pt x="7562" y="9143"/>
                  </a:cubicBezTo>
                  <a:lnTo>
                    <a:pt x="356" y="16355"/>
                  </a:lnTo>
                  <a:cubicBezTo>
                    <a:pt x="86" y="16533"/>
                    <a:pt x="0" y="16889"/>
                    <a:pt x="0" y="17245"/>
                  </a:cubicBezTo>
                  <a:cubicBezTo>
                    <a:pt x="0" y="17601"/>
                    <a:pt x="86" y="17957"/>
                    <a:pt x="356" y="18135"/>
                  </a:cubicBezTo>
                  <a:cubicBezTo>
                    <a:pt x="620" y="18398"/>
                    <a:pt x="976" y="18576"/>
                    <a:pt x="1332" y="18576"/>
                  </a:cubicBezTo>
                  <a:cubicBezTo>
                    <a:pt x="1602" y="18576"/>
                    <a:pt x="1958" y="18398"/>
                    <a:pt x="2222" y="18135"/>
                  </a:cubicBezTo>
                  <a:lnTo>
                    <a:pt x="20021" y="335"/>
                  </a:lnTo>
                  <a:cubicBezTo>
                    <a:pt x="20114" y="243"/>
                    <a:pt x="20114" y="157"/>
                    <a:pt x="20021" y="65"/>
                  </a:cubicBezTo>
                  <a:cubicBezTo>
                    <a:pt x="19979" y="22"/>
                    <a:pt x="19934" y="1"/>
                    <a:pt x="19890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494200" y="1188250"/>
              <a:ext cx="574050" cy="576200"/>
            </a:xfrm>
            <a:custGeom>
              <a:rect b="b" l="l" r="r" t="t"/>
              <a:pathLst>
                <a:path extrusionOk="0" h="23048" w="22962">
                  <a:moveTo>
                    <a:pt x="11484" y="356"/>
                  </a:moveTo>
                  <a:cubicBezTo>
                    <a:pt x="17622" y="356"/>
                    <a:pt x="22605" y="5340"/>
                    <a:pt x="22605" y="11478"/>
                  </a:cubicBezTo>
                  <a:cubicBezTo>
                    <a:pt x="22605" y="17622"/>
                    <a:pt x="17622" y="22691"/>
                    <a:pt x="11484" y="22691"/>
                  </a:cubicBezTo>
                  <a:cubicBezTo>
                    <a:pt x="5340" y="22691"/>
                    <a:pt x="356" y="17622"/>
                    <a:pt x="356" y="11478"/>
                  </a:cubicBezTo>
                  <a:cubicBezTo>
                    <a:pt x="356" y="5340"/>
                    <a:pt x="5340" y="356"/>
                    <a:pt x="11484" y="356"/>
                  </a:cubicBezTo>
                  <a:close/>
                  <a:moveTo>
                    <a:pt x="11484" y="1"/>
                  </a:moveTo>
                  <a:cubicBezTo>
                    <a:pt x="5162" y="1"/>
                    <a:pt x="0" y="5162"/>
                    <a:pt x="0" y="11478"/>
                  </a:cubicBezTo>
                  <a:cubicBezTo>
                    <a:pt x="0" y="17885"/>
                    <a:pt x="5162" y="23047"/>
                    <a:pt x="11484" y="23047"/>
                  </a:cubicBezTo>
                  <a:cubicBezTo>
                    <a:pt x="17800" y="23047"/>
                    <a:pt x="22961" y="17885"/>
                    <a:pt x="22961" y="11478"/>
                  </a:cubicBezTo>
                  <a:cubicBezTo>
                    <a:pt x="22961" y="5162"/>
                    <a:pt x="17800" y="1"/>
                    <a:pt x="1148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545450" y="1241650"/>
              <a:ext cx="471725" cy="469400"/>
            </a:xfrm>
            <a:custGeom>
              <a:rect b="b" l="l" r="r" t="t"/>
              <a:pathLst>
                <a:path extrusionOk="0" h="18776" w="18869">
                  <a:moveTo>
                    <a:pt x="9434" y="356"/>
                  </a:moveTo>
                  <a:cubicBezTo>
                    <a:pt x="14418" y="356"/>
                    <a:pt x="18512" y="4358"/>
                    <a:pt x="18512" y="9342"/>
                  </a:cubicBezTo>
                  <a:cubicBezTo>
                    <a:pt x="18512" y="14325"/>
                    <a:pt x="14418" y="18419"/>
                    <a:pt x="9434" y="18419"/>
                  </a:cubicBezTo>
                  <a:cubicBezTo>
                    <a:pt x="4450" y="18419"/>
                    <a:pt x="357" y="14325"/>
                    <a:pt x="357" y="9342"/>
                  </a:cubicBezTo>
                  <a:cubicBezTo>
                    <a:pt x="357" y="4358"/>
                    <a:pt x="4450" y="356"/>
                    <a:pt x="9434" y="356"/>
                  </a:cubicBezTo>
                  <a:close/>
                  <a:moveTo>
                    <a:pt x="9434" y="0"/>
                  </a:moveTo>
                  <a:cubicBezTo>
                    <a:pt x="4272" y="0"/>
                    <a:pt x="1" y="4180"/>
                    <a:pt x="1" y="9342"/>
                  </a:cubicBezTo>
                  <a:cubicBezTo>
                    <a:pt x="1" y="14596"/>
                    <a:pt x="4272" y="18775"/>
                    <a:pt x="9434" y="18775"/>
                  </a:cubicBezTo>
                  <a:cubicBezTo>
                    <a:pt x="14596" y="18775"/>
                    <a:pt x="18868" y="14596"/>
                    <a:pt x="18868" y="9342"/>
                  </a:cubicBezTo>
                  <a:cubicBezTo>
                    <a:pt x="18868" y="4180"/>
                    <a:pt x="14596" y="0"/>
                    <a:pt x="9434" y="0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98850" y="1292725"/>
              <a:ext cx="364925" cy="364925"/>
            </a:xfrm>
            <a:custGeom>
              <a:rect b="b" l="l" r="r" t="t"/>
              <a:pathLst>
                <a:path extrusionOk="0" h="14597" w="14597">
                  <a:moveTo>
                    <a:pt x="7298" y="357"/>
                  </a:moveTo>
                  <a:cubicBezTo>
                    <a:pt x="11122" y="357"/>
                    <a:pt x="14240" y="3475"/>
                    <a:pt x="14240" y="7299"/>
                  </a:cubicBezTo>
                  <a:cubicBezTo>
                    <a:pt x="14240" y="11129"/>
                    <a:pt x="11122" y="14240"/>
                    <a:pt x="7298" y="14240"/>
                  </a:cubicBezTo>
                  <a:cubicBezTo>
                    <a:pt x="3468" y="14240"/>
                    <a:pt x="357" y="11129"/>
                    <a:pt x="357" y="7299"/>
                  </a:cubicBezTo>
                  <a:cubicBezTo>
                    <a:pt x="357" y="3475"/>
                    <a:pt x="3468" y="357"/>
                    <a:pt x="7298" y="357"/>
                  </a:cubicBezTo>
                  <a:close/>
                  <a:moveTo>
                    <a:pt x="7298" y="1"/>
                  </a:moveTo>
                  <a:cubicBezTo>
                    <a:pt x="3290" y="1"/>
                    <a:pt x="1" y="3297"/>
                    <a:pt x="1" y="7299"/>
                  </a:cubicBezTo>
                  <a:cubicBezTo>
                    <a:pt x="1" y="11393"/>
                    <a:pt x="3290" y="14596"/>
                    <a:pt x="7298" y="14596"/>
                  </a:cubicBezTo>
                  <a:cubicBezTo>
                    <a:pt x="11300" y="14596"/>
                    <a:pt x="14596" y="11393"/>
                    <a:pt x="14596" y="7299"/>
                  </a:cubicBezTo>
                  <a:cubicBezTo>
                    <a:pt x="14596" y="3297"/>
                    <a:pt x="11300" y="1"/>
                    <a:pt x="7298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649925" y="1346125"/>
              <a:ext cx="260450" cy="260450"/>
            </a:xfrm>
            <a:custGeom>
              <a:rect b="b" l="l" r="r" t="t"/>
              <a:pathLst>
                <a:path extrusionOk="0" h="10418" w="10418">
                  <a:moveTo>
                    <a:pt x="5255" y="357"/>
                  </a:moveTo>
                  <a:cubicBezTo>
                    <a:pt x="7925" y="357"/>
                    <a:pt x="10061" y="2493"/>
                    <a:pt x="10061" y="5163"/>
                  </a:cubicBezTo>
                  <a:cubicBezTo>
                    <a:pt x="10061" y="7833"/>
                    <a:pt x="7925" y="10061"/>
                    <a:pt x="5255" y="10061"/>
                  </a:cubicBezTo>
                  <a:cubicBezTo>
                    <a:pt x="2585" y="10061"/>
                    <a:pt x="357" y="7833"/>
                    <a:pt x="357" y="5163"/>
                  </a:cubicBezTo>
                  <a:cubicBezTo>
                    <a:pt x="357" y="2493"/>
                    <a:pt x="2585" y="357"/>
                    <a:pt x="5255" y="357"/>
                  </a:cubicBezTo>
                  <a:close/>
                  <a:moveTo>
                    <a:pt x="5255" y="1"/>
                  </a:moveTo>
                  <a:cubicBezTo>
                    <a:pt x="2407" y="1"/>
                    <a:pt x="1" y="2315"/>
                    <a:pt x="1" y="5163"/>
                  </a:cubicBezTo>
                  <a:cubicBezTo>
                    <a:pt x="1" y="8103"/>
                    <a:pt x="2407" y="10417"/>
                    <a:pt x="5255" y="10417"/>
                  </a:cubicBezTo>
                  <a:cubicBezTo>
                    <a:pt x="8103" y="10417"/>
                    <a:pt x="10417" y="8103"/>
                    <a:pt x="10417" y="5163"/>
                  </a:cubicBezTo>
                  <a:cubicBezTo>
                    <a:pt x="10417" y="2315"/>
                    <a:pt x="8103" y="1"/>
                    <a:pt x="5255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703325" y="1397400"/>
              <a:ext cx="155775" cy="155775"/>
            </a:xfrm>
            <a:custGeom>
              <a:rect b="b" l="l" r="r" t="t"/>
              <a:pathLst>
                <a:path extrusionOk="0" h="6231" w="6231">
                  <a:moveTo>
                    <a:pt x="3119" y="356"/>
                  </a:moveTo>
                  <a:cubicBezTo>
                    <a:pt x="4629" y="356"/>
                    <a:pt x="5875" y="1602"/>
                    <a:pt x="5875" y="3112"/>
                  </a:cubicBezTo>
                  <a:cubicBezTo>
                    <a:pt x="5875" y="4628"/>
                    <a:pt x="4629" y="5874"/>
                    <a:pt x="3119" y="5874"/>
                  </a:cubicBezTo>
                  <a:cubicBezTo>
                    <a:pt x="1603" y="5874"/>
                    <a:pt x="357" y="4628"/>
                    <a:pt x="357" y="3112"/>
                  </a:cubicBezTo>
                  <a:cubicBezTo>
                    <a:pt x="357" y="1602"/>
                    <a:pt x="1603" y="356"/>
                    <a:pt x="3119" y="356"/>
                  </a:cubicBezTo>
                  <a:close/>
                  <a:moveTo>
                    <a:pt x="3119" y="0"/>
                  </a:moveTo>
                  <a:cubicBezTo>
                    <a:pt x="1425" y="0"/>
                    <a:pt x="1" y="1424"/>
                    <a:pt x="1" y="3112"/>
                  </a:cubicBezTo>
                  <a:cubicBezTo>
                    <a:pt x="1" y="4892"/>
                    <a:pt x="1425" y="6230"/>
                    <a:pt x="3119" y="6230"/>
                  </a:cubicBezTo>
                  <a:cubicBezTo>
                    <a:pt x="4807" y="6230"/>
                    <a:pt x="6231" y="4892"/>
                    <a:pt x="6231" y="3112"/>
                  </a:cubicBezTo>
                  <a:cubicBezTo>
                    <a:pt x="6231" y="1424"/>
                    <a:pt x="4807" y="0"/>
                    <a:pt x="3119" y="0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418550" y="340450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2" y="1"/>
                  </a:moveTo>
                  <a:cubicBezTo>
                    <a:pt x="712" y="1"/>
                    <a:pt x="0" y="713"/>
                    <a:pt x="0" y="1603"/>
                  </a:cubicBezTo>
                  <a:cubicBezTo>
                    <a:pt x="0" y="2493"/>
                    <a:pt x="712" y="3205"/>
                    <a:pt x="1602" y="3205"/>
                  </a:cubicBezTo>
                  <a:cubicBezTo>
                    <a:pt x="2492" y="3205"/>
                    <a:pt x="3204" y="2493"/>
                    <a:pt x="3204" y="1603"/>
                  </a:cubicBezTo>
                  <a:cubicBezTo>
                    <a:pt x="3204" y="713"/>
                    <a:pt x="2492" y="1"/>
                    <a:pt x="160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507550" y="295950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2" y="1"/>
                  </a:moveTo>
                  <a:cubicBezTo>
                    <a:pt x="271" y="1"/>
                    <a:pt x="0" y="271"/>
                    <a:pt x="0" y="713"/>
                  </a:cubicBezTo>
                  <a:cubicBezTo>
                    <a:pt x="0" y="1069"/>
                    <a:pt x="271" y="1425"/>
                    <a:pt x="712" y="1425"/>
                  </a:cubicBezTo>
                  <a:cubicBezTo>
                    <a:pt x="1068" y="1425"/>
                    <a:pt x="1424" y="1069"/>
                    <a:pt x="1424" y="713"/>
                  </a:cubicBezTo>
                  <a:cubicBezTo>
                    <a:pt x="1424" y="271"/>
                    <a:pt x="1068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98125" y="302725"/>
              <a:ext cx="35625" cy="37750"/>
            </a:xfrm>
            <a:custGeom>
              <a:rect b="b" l="l" r="r" t="t"/>
              <a:pathLst>
                <a:path extrusionOk="0" h="1510" w="1425">
                  <a:moveTo>
                    <a:pt x="712" y="0"/>
                  </a:moveTo>
                  <a:cubicBezTo>
                    <a:pt x="264" y="0"/>
                    <a:pt x="0" y="356"/>
                    <a:pt x="0" y="798"/>
                  </a:cubicBezTo>
                  <a:cubicBezTo>
                    <a:pt x="0" y="1154"/>
                    <a:pt x="264" y="1510"/>
                    <a:pt x="712" y="1510"/>
                  </a:cubicBezTo>
                  <a:cubicBezTo>
                    <a:pt x="1068" y="1510"/>
                    <a:pt x="1424" y="1154"/>
                    <a:pt x="1424" y="798"/>
                  </a:cubicBezTo>
                  <a:cubicBezTo>
                    <a:pt x="1424" y="356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37950" y="362700"/>
              <a:ext cx="37950" cy="35625"/>
            </a:xfrm>
            <a:custGeom>
              <a:rect b="b" l="l" r="r" t="t"/>
              <a:pathLst>
                <a:path extrusionOk="0" h="1425" w="1518">
                  <a:moveTo>
                    <a:pt x="713" y="1"/>
                  </a:moveTo>
                  <a:cubicBezTo>
                    <a:pt x="357" y="1"/>
                    <a:pt x="1" y="271"/>
                    <a:pt x="1" y="713"/>
                  </a:cubicBezTo>
                  <a:cubicBezTo>
                    <a:pt x="1" y="1161"/>
                    <a:pt x="357" y="1425"/>
                    <a:pt x="713" y="1425"/>
                  </a:cubicBezTo>
                  <a:cubicBezTo>
                    <a:pt x="1161" y="1425"/>
                    <a:pt x="1517" y="1161"/>
                    <a:pt x="1517" y="713"/>
                  </a:cubicBezTo>
                  <a:cubicBezTo>
                    <a:pt x="1517" y="271"/>
                    <a:pt x="1161" y="1"/>
                    <a:pt x="713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80100" y="420550"/>
              <a:ext cx="35625" cy="37950"/>
            </a:xfrm>
            <a:custGeom>
              <a:rect b="b" l="l" r="r" t="t"/>
              <a:pathLst>
                <a:path extrusionOk="0" h="1518" w="1425">
                  <a:moveTo>
                    <a:pt x="713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713" y="1517"/>
                  </a:cubicBezTo>
                  <a:cubicBezTo>
                    <a:pt x="1161" y="1517"/>
                    <a:pt x="1425" y="1161"/>
                    <a:pt x="1425" y="713"/>
                  </a:cubicBezTo>
                  <a:cubicBezTo>
                    <a:pt x="1425" y="357"/>
                    <a:pt x="1161" y="1"/>
                    <a:pt x="713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08900" y="421125"/>
              <a:ext cx="324875" cy="324300"/>
            </a:xfrm>
            <a:custGeom>
              <a:rect b="b" l="l" r="r" t="t"/>
              <a:pathLst>
                <a:path extrusionOk="0" h="12972" w="12995">
                  <a:moveTo>
                    <a:pt x="12774" y="1"/>
                  </a:moveTo>
                  <a:cubicBezTo>
                    <a:pt x="12729" y="1"/>
                    <a:pt x="12685" y="24"/>
                    <a:pt x="12639" y="70"/>
                  </a:cubicBezTo>
                  <a:lnTo>
                    <a:pt x="94" y="12615"/>
                  </a:lnTo>
                  <a:cubicBezTo>
                    <a:pt x="1" y="12708"/>
                    <a:pt x="1" y="12886"/>
                    <a:pt x="94" y="12886"/>
                  </a:cubicBezTo>
                  <a:cubicBezTo>
                    <a:pt x="94" y="12971"/>
                    <a:pt x="179" y="12971"/>
                    <a:pt x="179" y="12971"/>
                  </a:cubicBezTo>
                  <a:cubicBezTo>
                    <a:pt x="272" y="12971"/>
                    <a:pt x="272" y="12971"/>
                    <a:pt x="357" y="12886"/>
                  </a:cubicBezTo>
                  <a:lnTo>
                    <a:pt x="12909" y="334"/>
                  </a:lnTo>
                  <a:cubicBezTo>
                    <a:pt x="12995" y="248"/>
                    <a:pt x="12995" y="156"/>
                    <a:pt x="12909" y="70"/>
                  </a:cubicBezTo>
                  <a:cubicBezTo>
                    <a:pt x="12863" y="24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66975" y="312150"/>
              <a:ext cx="324850" cy="322025"/>
            </a:xfrm>
            <a:custGeom>
              <a:rect b="b" l="l" r="r" t="t"/>
              <a:pathLst>
                <a:path extrusionOk="0" h="12881" w="12994">
                  <a:moveTo>
                    <a:pt x="12770" y="1"/>
                  </a:moveTo>
                  <a:cubicBezTo>
                    <a:pt x="12725" y="1"/>
                    <a:pt x="12681" y="22"/>
                    <a:pt x="12638" y="65"/>
                  </a:cubicBezTo>
                  <a:lnTo>
                    <a:pt x="86" y="12617"/>
                  </a:lnTo>
                  <a:cubicBezTo>
                    <a:pt x="0" y="12703"/>
                    <a:pt x="0" y="12795"/>
                    <a:pt x="86" y="12881"/>
                  </a:cubicBezTo>
                  <a:lnTo>
                    <a:pt x="356" y="12881"/>
                  </a:lnTo>
                  <a:lnTo>
                    <a:pt x="12901" y="243"/>
                  </a:lnTo>
                  <a:cubicBezTo>
                    <a:pt x="12994" y="243"/>
                    <a:pt x="12994" y="65"/>
                    <a:pt x="12901" y="65"/>
                  </a:cubicBezTo>
                  <a:cubicBezTo>
                    <a:pt x="12859" y="22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623225" y="238125"/>
              <a:ext cx="1917925" cy="1573125"/>
            </a:xfrm>
            <a:custGeom>
              <a:rect b="b" l="l" r="r" t="t"/>
              <a:pathLst>
                <a:path extrusionOk="0" h="62925" w="76717">
                  <a:moveTo>
                    <a:pt x="16291" y="0"/>
                  </a:moveTo>
                  <a:cubicBezTo>
                    <a:pt x="6501" y="7034"/>
                    <a:pt x="1" y="18333"/>
                    <a:pt x="1" y="31327"/>
                  </a:cubicBezTo>
                  <a:cubicBezTo>
                    <a:pt x="1" y="44413"/>
                    <a:pt x="6679" y="55983"/>
                    <a:pt x="16732" y="62925"/>
                  </a:cubicBezTo>
                  <a:lnTo>
                    <a:pt x="76717" y="62925"/>
                  </a:lnTo>
                  <a:lnTo>
                    <a:pt x="76717" y="0"/>
                  </a:lnTo>
                  <a:close/>
                </a:path>
              </a:pathLst>
            </a:custGeom>
            <a:solidFill>
              <a:srgbClr val="3723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069325" y="707675"/>
              <a:ext cx="202400" cy="202400"/>
            </a:xfrm>
            <a:custGeom>
              <a:rect b="b" l="l" r="r" t="t"/>
              <a:pathLst>
                <a:path extrusionOk="0" h="8096" w="8096">
                  <a:moveTo>
                    <a:pt x="7476" y="0"/>
                  </a:moveTo>
                  <a:cubicBezTo>
                    <a:pt x="7383" y="0"/>
                    <a:pt x="7205" y="85"/>
                    <a:pt x="7120" y="178"/>
                  </a:cubicBezTo>
                  <a:cubicBezTo>
                    <a:pt x="7027" y="263"/>
                    <a:pt x="7027" y="356"/>
                    <a:pt x="7120" y="441"/>
                  </a:cubicBezTo>
                  <a:cubicBezTo>
                    <a:pt x="7120" y="488"/>
                    <a:pt x="7164" y="511"/>
                    <a:pt x="7209" y="511"/>
                  </a:cubicBezTo>
                  <a:cubicBezTo>
                    <a:pt x="7253" y="511"/>
                    <a:pt x="7298" y="488"/>
                    <a:pt x="7298" y="441"/>
                  </a:cubicBezTo>
                  <a:cubicBezTo>
                    <a:pt x="7341" y="399"/>
                    <a:pt x="7407" y="377"/>
                    <a:pt x="7473" y="377"/>
                  </a:cubicBezTo>
                  <a:cubicBezTo>
                    <a:pt x="7540" y="377"/>
                    <a:pt x="7608" y="399"/>
                    <a:pt x="7654" y="441"/>
                  </a:cubicBezTo>
                  <a:cubicBezTo>
                    <a:pt x="7739" y="441"/>
                    <a:pt x="7739" y="534"/>
                    <a:pt x="7739" y="619"/>
                  </a:cubicBezTo>
                  <a:cubicBezTo>
                    <a:pt x="7739" y="712"/>
                    <a:pt x="7739" y="712"/>
                    <a:pt x="7654" y="797"/>
                  </a:cubicBezTo>
                  <a:lnTo>
                    <a:pt x="798" y="7654"/>
                  </a:lnTo>
                  <a:cubicBezTo>
                    <a:pt x="755" y="7697"/>
                    <a:pt x="710" y="7718"/>
                    <a:pt x="654" y="7718"/>
                  </a:cubicBezTo>
                  <a:cubicBezTo>
                    <a:pt x="598" y="7718"/>
                    <a:pt x="531" y="7697"/>
                    <a:pt x="442" y="7654"/>
                  </a:cubicBezTo>
                  <a:cubicBezTo>
                    <a:pt x="356" y="7561"/>
                    <a:pt x="356" y="7383"/>
                    <a:pt x="442" y="7298"/>
                  </a:cubicBezTo>
                  <a:lnTo>
                    <a:pt x="3026" y="4806"/>
                  </a:lnTo>
                  <a:lnTo>
                    <a:pt x="3026" y="4535"/>
                  </a:lnTo>
                  <a:cubicBezTo>
                    <a:pt x="2980" y="4493"/>
                    <a:pt x="2935" y="4471"/>
                    <a:pt x="2891" y="4471"/>
                  </a:cubicBezTo>
                  <a:cubicBezTo>
                    <a:pt x="2846" y="4471"/>
                    <a:pt x="2802" y="4493"/>
                    <a:pt x="2756" y="4535"/>
                  </a:cubicBezTo>
                  <a:lnTo>
                    <a:pt x="264" y="7027"/>
                  </a:lnTo>
                  <a:cubicBezTo>
                    <a:pt x="0" y="7298"/>
                    <a:pt x="0" y="7654"/>
                    <a:pt x="264" y="7917"/>
                  </a:cubicBezTo>
                  <a:cubicBezTo>
                    <a:pt x="356" y="8010"/>
                    <a:pt x="534" y="8095"/>
                    <a:pt x="620" y="8095"/>
                  </a:cubicBezTo>
                  <a:cubicBezTo>
                    <a:pt x="798" y="8095"/>
                    <a:pt x="976" y="8010"/>
                    <a:pt x="1068" y="7917"/>
                  </a:cubicBezTo>
                  <a:lnTo>
                    <a:pt x="7917" y="1068"/>
                  </a:lnTo>
                  <a:cubicBezTo>
                    <a:pt x="8095" y="890"/>
                    <a:pt x="8095" y="797"/>
                    <a:pt x="8095" y="619"/>
                  </a:cubicBezTo>
                  <a:cubicBezTo>
                    <a:pt x="8095" y="441"/>
                    <a:pt x="8095" y="263"/>
                    <a:pt x="7917" y="178"/>
                  </a:cubicBezTo>
                  <a:cubicBezTo>
                    <a:pt x="7832" y="85"/>
                    <a:pt x="7654" y="0"/>
                    <a:pt x="747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285050" y="1403500"/>
              <a:ext cx="371675" cy="367625"/>
            </a:xfrm>
            <a:custGeom>
              <a:rect b="b" l="l" r="r" t="t"/>
              <a:pathLst>
                <a:path extrusionOk="0" h="14705" w="14867">
                  <a:moveTo>
                    <a:pt x="13985" y="0"/>
                  </a:moveTo>
                  <a:cubicBezTo>
                    <a:pt x="13774" y="0"/>
                    <a:pt x="13574" y="66"/>
                    <a:pt x="13443" y="198"/>
                  </a:cubicBezTo>
                  <a:lnTo>
                    <a:pt x="356" y="13284"/>
                  </a:lnTo>
                  <a:cubicBezTo>
                    <a:pt x="0" y="13640"/>
                    <a:pt x="0" y="14081"/>
                    <a:pt x="356" y="14437"/>
                  </a:cubicBezTo>
                  <a:cubicBezTo>
                    <a:pt x="534" y="14615"/>
                    <a:pt x="736" y="14704"/>
                    <a:pt x="937" y="14704"/>
                  </a:cubicBezTo>
                  <a:cubicBezTo>
                    <a:pt x="1138" y="14704"/>
                    <a:pt x="1339" y="14615"/>
                    <a:pt x="1517" y="14437"/>
                  </a:cubicBezTo>
                  <a:lnTo>
                    <a:pt x="14596" y="1358"/>
                  </a:lnTo>
                  <a:cubicBezTo>
                    <a:pt x="14866" y="1088"/>
                    <a:pt x="14866" y="554"/>
                    <a:pt x="14596" y="198"/>
                  </a:cubicBezTo>
                  <a:cubicBezTo>
                    <a:pt x="14418" y="66"/>
                    <a:pt x="14195" y="0"/>
                    <a:pt x="13985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124850" y="1370700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3" y="356"/>
                  </a:moveTo>
                  <a:cubicBezTo>
                    <a:pt x="2315" y="356"/>
                    <a:pt x="2848" y="976"/>
                    <a:pt x="2848" y="1602"/>
                  </a:cubicBezTo>
                  <a:cubicBezTo>
                    <a:pt x="2848" y="2314"/>
                    <a:pt x="2315" y="2848"/>
                    <a:pt x="1603" y="2848"/>
                  </a:cubicBezTo>
                  <a:cubicBezTo>
                    <a:pt x="983" y="2848"/>
                    <a:pt x="357" y="2314"/>
                    <a:pt x="357" y="1602"/>
                  </a:cubicBezTo>
                  <a:cubicBezTo>
                    <a:pt x="357" y="976"/>
                    <a:pt x="983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98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4" y="2492"/>
                    <a:pt x="3204" y="1602"/>
                  </a:cubicBezTo>
                  <a:cubicBezTo>
                    <a:pt x="3204" y="798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498650" y="1183800"/>
              <a:ext cx="37925" cy="35625"/>
            </a:xfrm>
            <a:custGeom>
              <a:rect b="b" l="l" r="r" t="t"/>
              <a:pathLst>
                <a:path extrusionOk="0" h="1425" w="1517">
                  <a:moveTo>
                    <a:pt x="712" y="1"/>
                  </a:moveTo>
                  <a:cubicBezTo>
                    <a:pt x="356" y="1"/>
                    <a:pt x="0" y="356"/>
                    <a:pt x="0" y="712"/>
                  </a:cubicBezTo>
                  <a:cubicBezTo>
                    <a:pt x="0" y="1154"/>
                    <a:pt x="356" y="1424"/>
                    <a:pt x="712" y="1424"/>
                  </a:cubicBezTo>
                  <a:cubicBezTo>
                    <a:pt x="1161" y="1424"/>
                    <a:pt x="1517" y="1154"/>
                    <a:pt x="1517" y="712"/>
                  </a:cubicBezTo>
                  <a:cubicBezTo>
                    <a:pt x="1517" y="356"/>
                    <a:pt x="1161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440800" y="1241650"/>
              <a:ext cx="35625" cy="37750"/>
            </a:xfrm>
            <a:custGeom>
              <a:rect b="b" l="l" r="r" t="t"/>
              <a:pathLst>
                <a:path extrusionOk="0" h="1510" w="1425">
                  <a:moveTo>
                    <a:pt x="712" y="0"/>
                  </a:moveTo>
                  <a:cubicBezTo>
                    <a:pt x="271" y="0"/>
                    <a:pt x="0" y="356"/>
                    <a:pt x="0" y="712"/>
                  </a:cubicBezTo>
                  <a:cubicBezTo>
                    <a:pt x="0" y="1154"/>
                    <a:pt x="271" y="1510"/>
                    <a:pt x="712" y="1510"/>
                  </a:cubicBezTo>
                  <a:cubicBezTo>
                    <a:pt x="1068" y="1510"/>
                    <a:pt x="1424" y="1154"/>
                    <a:pt x="1424" y="712"/>
                  </a:cubicBezTo>
                  <a:cubicBezTo>
                    <a:pt x="1424" y="356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380800" y="1301625"/>
              <a:ext cx="37775" cy="35625"/>
            </a:xfrm>
            <a:custGeom>
              <a:rect b="b" l="l" r="r" t="t"/>
              <a:pathLst>
                <a:path extrusionOk="0" h="1425" w="1511">
                  <a:moveTo>
                    <a:pt x="798" y="1"/>
                  </a:moveTo>
                  <a:cubicBezTo>
                    <a:pt x="357" y="1"/>
                    <a:pt x="1" y="271"/>
                    <a:pt x="1" y="713"/>
                  </a:cubicBezTo>
                  <a:cubicBezTo>
                    <a:pt x="1" y="1069"/>
                    <a:pt x="357" y="1425"/>
                    <a:pt x="798" y="1425"/>
                  </a:cubicBezTo>
                  <a:cubicBezTo>
                    <a:pt x="1154" y="1425"/>
                    <a:pt x="1510" y="1069"/>
                    <a:pt x="1510" y="713"/>
                  </a:cubicBezTo>
                  <a:cubicBezTo>
                    <a:pt x="1510" y="271"/>
                    <a:pt x="1154" y="1"/>
                    <a:pt x="798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35850" y="1397925"/>
              <a:ext cx="324875" cy="324325"/>
            </a:xfrm>
            <a:custGeom>
              <a:rect b="b" l="l" r="r" t="t"/>
              <a:pathLst>
                <a:path extrusionOk="0" h="12973" w="12995">
                  <a:moveTo>
                    <a:pt x="12774" y="1"/>
                  </a:moveTo>
                  <a:cubicBezTo>
                    <a:pt x="12729" y="1"/>
                    <a:pt x="12685" y="22"/>
                    <a:pt x="12638" y="65"/>
                  </a:cubicBezTo>
                  <a:lnTo>
                    <a:pt x="93" y="12617"/>
                  </a:lnTo>
                  <a:cubicBezTo>
                    <a:pt x="1" y="12702"/>
                    <a:pt x="1" y="12795"/>
                    <a:pt x="93" y="12880"/>
                  </a:cubicBezTo>
                  <a:cubicBezTo>
                    <a:pt x="93" y="12880"/>
                    <a:pt x="93" y="12973"/>
                    <a:pt x="179" y="12973"/>
                  </a:cubicBezTo>
                  <a:lnTo>
                    <a:pt x="271" y="12880"/>
                  </a:lnTo>
                  <a:lnTo>
                    <a:pt x="12909" y="335"/>
                  </a:lnTo>
                  <a:cubicBezTo>
                    <a:pt x="12994" y="243"/>
                    <a:pt x="12994" y="65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93925" y="1286675"/>
              <a:ext cx="322550" cy="324350"/>
            </a:xfrm>
            <a:custGeom>
              <a:rect b="b" l="l" r="r" t="t"/>
              <a:pathLst>
                <a:path extrusionOk="0" h="12974" w="12902">
                  <a:moveTo>
                    <a:pt x="12769" y="1"/>
                  </a:moveTo>
                  <a:cubicBezTo>
                    <a:pt x="12725" y="1"/>
                    <a:pt x="12680" y="22"/>
                    <a:pt x="12638" y="65"/>
                  </a:cubicBezTo>
                  <a:lnTo>
                    <a:pt x="0" y="12702"/>
                  </a:lnTo>
                  <a:lnTo>
                    <a:pt x="0" y="12973"/>
                  </a:lnTo>
                  <a:lnTo>
                    <a:pt x="263" y="12973"/>
                  </a:lnTo>
                  <a:lnTo>
                    <a:pt x="12901" y="335"/>
                  </a:lnTo>
                  <a:lnTo>
                    <a:pt x="12901" y="65"/>
                  </a:lnTo>
                  <a:cubicBezTo>
                    <a:pt x="12858" y="22"/>
                    <a:pt x="12814" y="1"/>
                    <a:pt x="12769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77975" y="1101400"/>
              <a:ext cx="238000" cy="238175"/>
            </a:xfrm>
            <a:custGeom>
              <a:rect b="b" l="l" r="r" t="t"/>
              <a:pathLst>
                <a:path extrusionOk="0" h="9527" w="9520">
                  <a:moveTo>
                    <a:pt x="4806" y="0"/>
                  </a:moveTo>
                  <a:cubicBezTo>
                    <a:pt x="2136" y="0"/>
                    <a:pt x="0" y="2136"/>
                    <a:pt x="0" y="4720"/>
                  </a:cubicBezTo>
                  <a:cubicBezTo>
                    <a:pt x="0" y="7390"/>
                    <a:pt x="2136" y="9526"/>
                    <a:pt x="4806" y="9526"/>
                  </a:cubicBezTo>
                  <a:cubicBezTo>
                    <a:pt x="7384" y="9526"/>
                    <a:pt x="9520" y="7390"/>
                    <a:pt x="9520" y="4720"/>
                  </a:cubicBezTo>
                  <a:cubicBezTo>
                    <a:pt x="9520" y="4628"/>
                    <a:pt x="9434" y="4542"/>
                    <a:pt x="9342" y="4542"/>
                  </a:cubicBezTo>
                  <a:cubicBezTo>
                    <a:pt x="9256" y="4542"/>
                    <a:pt x="9164" y="4628"/>
                    <a:pt x="9164" y="4720"/>
                  </a:cubicBezTo>
                  <a:cubicBezTo>
                    <a:pt x="9164" y="7212"/>
                    <a:pt x="7206" y="9170"/>
                    <a:pt x="4806" y="9170"/>
                  </a:cubicBezTo>
                  <a:cubicBezTo>
                    <a:pt x="2314" y="9170"/>
                    <a:pt x="356" y="7212"/>
                    <a:pt x="356" y="4720"/>
                  </a:cubicBezTo>
                  <a:cubicBezTo>
                    <a:pt x="356" y="2314"/>
                    <a:pt x="2314" y="356"/>
                    <a:pt x="4806" y="356"/>
                  </a:cubicBezTo>
                  <a:cubicBezTo>
                    <a:pt x="4892" y="356"/>
                    <a:pt x="4984" y="271"/>
                    <a:pt x="4984" y="178"/>
                  </a:cubicBezTo>
                  <a:cubicBezTo>
                    <a:pt x="4984" y="0"/>
                    <a:pt x="4892" y="0"/>
                    <a:pt x="480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15700" y="1139300"/>
              <a:ext cx="162550" cy="162350"/>
            </a:xfrm>
            <a:custGeom>
              <a:rect b="b" l="l" r="r" t="t"/>
              <a:pathLst>
                <a:path extrusionOk="0" h="6494" w="6502">
                  <a:moveTo>
                    <a:pt x="3297" y="1781"/>
                  </a:moveTo>
                  <a:cubicBezTo>
                    <a:pt x="4095" y="1781"/>
                    <a:pt x="4721" y="2400"/>
                    <a:pt x="4721" y="3204"/>
                  </a:cubicBezTo>
                  <a:cubicBezTo>
                    <a:pt x="4721" y="4002"/>
                    <a:pt x="4095" y="4714"/>
                    <a:pt x="3297" y="4714"/>
                  </a:cubicBezTo>
                  <a:cubicBezTo>
                    <a:pt x="2493" y="4714"/>
                    <a:pt x="1781" y="4002"/>
                    <a:pt x="1781" y="3204"/>
                  </a:cubicBezTo>
                  <a:cubicBezTo>
                    <a:pt x="1781" y="2400"/>
                    <a:pt x="2493" y="1781"/>
                    <a:pt x="3297" y="1781"/>
                  </a:cubicBezTo>
                  <a:close/>
                  <a:moveTo>
                    <a:pt x="3297" y="1"/>
                  </a:moveTo>
                  <a:cubicBezTo>
                    <a:pt x="1517" y="1"/>
                    <a:pt x="1" y="1425"/>
                    <a:pt x="1" y="3204"/>
                  </a:cubicBezTo>
                  <a:cubicBezTo>
                    <a:pt x="1" y="4984"/>
                    <a:pt x="1517" y="6494"/>
                    <a:pt x="3297" y="6494"/>
                  </a:cubicBezTo>
                  <a:cubicBezTo>
                    <a:pt x="5077" y="6494"/>
                    <a:pt x="6501" y="4984"/>
                    <a:pt x="6501" y="3204"/>
                  </a:cubicBezTo>
                  <a:cubicBezTo>
                    <a:pt x="6501" y="1425"/>
                    <a:pt x="5077" y="1"/>
                    <a:pt x="3297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518750" y="511875"/>
              <a:ext cx="95600" cy="95600"/>
            </a:xfrm>
            <a:custGeom>
              <a:rect b="b" l="l" r="r" t="t"/>
              <a:pathLst>
                <a:path extrusionOk="0" h="3824" w="3824">
                  <a:moveTo>
                    <a:pt x="1959" y="356"/>
                  </a:moveTo>
                  <a:cubicBezTo>
                    <a:pt x="2756" y="356"/>
                    <a:pt x="3468" y="1068"/>
                    <a:pt x="3468" y="1958"/>
                  </a:cubicBezTo>
                  <a:cubicBezTo>
                    <a:pt x="3468" y="2756"/>
                    <a:pt x="2756" y="3468"/>
                    <a:pt x="1959" y="3468"/>
                  </a:cubicBezTo>
                  <a:cubicBezTo>
                    <a:pt x="1069" y="3468"/>
                    <a:pt x="357" y="2756"/>
                    <a:pt x="357" y="1958"/>
                  </a:cubicBezTo>
                  <a:cubicBezTo>
                    <a:pt x="357" y="1068"/>
                    <a:pt x="1069" y="356"/>
                    <a:pt x="1959" y="356"/>
                  </a:cubicBezTo>
                  <a:close/>
                  <a:moveTo>
                    <a:pt x="1959" y="0"/>
                  </a:moveTo>
                  <a:cubicBezTo>
                    <a:pt x="891" y="0"/>
                    <a:pt x="1" y="890"/>
                    <a:pt x="1" y="1958"/>
                  </a:cubicBezTo>
                  <a:cubicBezTo>
                    <a:pt x="1" y="2934"/>
                    <a:pt x="891" y="3824"/>
                    <a:pt x="1959" y="3824"/>
                  </a:cubicBezTo>
                  <a:cubicBezTo>
                    <a:pt x="3027" y="3824"/>
                    <a:pt x="3824" y="2934"/>
                    <a:pt x="3824" y="1958"/>
                  </a:cubicBezTo>
                  <a:cubicBezTo>
                    <a:pt x="3824" y="890"/>
                    <a:pt x="3027" y="0"/>
                    <a:pt x="1959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492050" y="412225"/>
              <a:ext cx="222525" cy="221950"/>
            </a:xfrm>
            <a:custGeom>
              <a:rect b="b" l="l" r="r" t="t"/>
              <a:pathLst>
                <a:path extrusionOk="0" h="8878" w="8901">
                  <a:moveTo>
                    <a:pt x="8708" y="1"/>
                  </a:moveTo>
                  <a:cubicBezTo>
                    <a:pt x="8653" y="1"/>
                    <a:pt x="8587" y="24"/>
                    <a:pt x="8544" y="70"/>
                  </a:cubicBezTo>
                  <a:lnTo>
                    <a:pt x="1" y="8614"/>
                  </a:lnTo>
                  <a:lnTo>
                    <a:pt x="1" y="8878"/>
                  </a:lnTo>
                  <a:lnTo>
                    <a:pt x="264" y="8878"/>
                  </a:lnTo>
                  <a:lnTo>
                    <a:pt x="8808" y="334"/>
                  </a:lnTo>
                  <a:cubicBezTo>
                    <a:pt x="8900" y="248"/>
                    <a:pt x="8900" y="156"/>
                    <a:pt x="8808" y="70"/>
                  </a:cubicBezTo>
                  <a:cubicBezTo>
                    <a:pt x="8808" y="24"/>
                    <a:pt x="8763" y="1"/>
                    <a:pt x="8708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233975" y="789900"/>
              <a:ext cx="364900" cy="364900"/>
            </a:xfrm>
            <a:custGeom>
              <a:rect b="b" l="l" r="r" t="t"/>
              <a:pathLst>
                <a:path extrusionOk="0" h="14596" w="14596">
                  <a:moveTo>
                    <a:pt x="7298" y="0"/>
                  </a:moveTo>
                  <a:cubicBezTo>
                    <a:pt x="3289" y="0"/>
                    <a:pt x="0" y="3297"/>
                    <a:pt x="0" y="7298"/>
                  </a:cubicBezTo>
                  <a:cubicBezTo>
                    <a:pt x="0" y="11307"/>
                    <a:pt x="3289" y="14596"/>
                    <a:pt x="7298" y="14596"/>
                  </a:cubicBezTo>
                  <a:cubicBezTo>
                    <a:pt x="11299" y="14596"/>
                    <a:pt x="14596" y="11307"/>
                    <a:pt x="14596" y="7298"/>
                  </a:cubicBezTo>
                  <a:lnTo>
                    <a:pt x="14240" y="7298"/>
                  </a:lnTo>
                  <a:cubicBezTo>
                    <a:pt x="14240" y="11129"/>
                    <a:pt x="11121" y="14240"/>
                    <a:pt x="7298" y="14240"/>
                  </a:cubicBezTo>
                  <a:cubicBezTo>
                    <a:pt x="3467" y="14240"/>
                    <a:pt x="356" y="11129"/>
                    <a:pt x="356" y="7298"/>
                  </a:cubicBezTo>
                  <a:cubicBezTo>
                    <a:pt x="356" y="3475"/>
                    <a:pt x="3467" y="356"/>
                    <a:pt x="7298" y="356"/>
                  </a:cubicBezTo>
                  <a:lnTo>
                    <a:pt x="7298" y="0"/>
                  </a:ln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287350" y="843300"/>
              <a:ext cx="260275" cy="258125"/>
            </a:xfrm>
            <a:custGeom>
              <a:rect b="b" l="l" r="r" t="t"/>
              <a:pathLst>
                <a:path extrusionOk="0" h="10325" w="10411">
                  <a:moveTo>
                    <a:pt x="5163" y="356"/>
                  </a:moveTo>
                  <a:cubicBezTo>
                    <a:pt x="7833" y="356"/>
                    <a:pt x="10054" y="2492"/>
                    <a:pt x="10054" y="5162"/>
                  </a:cubicBezTo>
                  <a:cubicBezTo>
                    <a:pt x="10054" y="7832"/>
                    <a:pt x="7833" y="9968"/>
                    <a:pt x="5163" y="9968"/>
                  </a:cubicBezTo>
                  <a:cubicBezTo>
                    <a:pt x="2493" y="9968"/>
                    <a:pt x="357" y="7832"/>
                    <a:pt x="357" y="5162"/>
                  </a:cubicBezTo>
                  <a:cubicBezTo>
                    <a:pt x="357" y="2492"/>
                    <a:pt x="2493" y="356"/>
                    <a:pt x="5163" y="356"/>
                  </a:cubicBezTo>
                  <a:close/>
                  <a:moveTo>
                    <a:pt x="5163" y="0"/>
                  </a:moveTo>
                  <a:cubicBezTo>
                    <a:pt x="2315" y="0"/>
                    <a:pt x="1" y="2314"/>
                    <a:pt x="1" y="5162"/>
                  </a:cubicBezTo>
                  <a:cubicBezTo>
                    <a:pt x="1" y="8010"/>
                    <a:pt x="2315" y="10324"/>
                    <a:pt x="5163" y="10324"/>
                  </a:cubicBezTo>
                  <a:cubicBezTo>
                    <a:pt x="8096" y="10324"/>
                    <a:pt x="10410" y="8010"/>
                    <a:pt x="10410" y="5162"/>
                  </a:cubicBezTo>
                  <a:cubicBezTo>
                    <a:pt x="10410" y="2314"/>
                    <a:pt x="8096" y="0"/>
                    <a:pt x="516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338450" y="894550"/>
              <a:ext cx="155775" cy="155775"/>
            </a:xfrm>
            <a:custGeom>
              <a:rect b="b" l="l" r="r" t="t"/>
              <a:pathLst>
                <a:path extrusionOk="0" h="6231" w="6231">
                  <a:moveTo>
                    <a:pt x="3119" y="357"/>
                  </a:moveTo>
                  <a:cubicBezTo>
                    <a:pt x="4628" y="357"/>
                    <a:pt x="5874" y="1603"/>
                    <a:pt x="5874" y="3112"/>
                  </a:cubicBezTo>
                  <a:cubicBezTo>
                    <a:pt x="5874" y="4629"/>
                    <a:pt x="4628" y="5875"/>
                    <a:pt x="3119" y="5875"/>
                  </a:cubicBezTo>
                  <a:cubicBezTo>
                    <a:pt x="1602" y="5875"/>
                    <a:pt x="356" y="4629"/>
                    <a:pt x="356" y="3112"/>
                  </a:cubicBezTo>
                  <a:cubicBezTo>
                    <a:pt x="356" y="1603"/>
                    <a:pt x="1602" y="357"/>
                    <a:pt x="3119" y="357"/>
                  </a:cubicBezTo>
                  <a:close/>
                  <a:moveTo>
                    <a:pt x="3119" y="1"/>
                  </a:moveTo>
                  <a:cubicBezTo>
                    <a:pt x="1424" y="1"/>
                    <a:pt x="0" y="1425"/>
                    <a:pt x="0" y="3112"/>
                  </a:cubicBezTo>
                  <a:cubicBezTo>
                    <a:pt x="0" y="4807"/>
                    <a:pt x="1424" y="6231"/>
                    <a:pt x="3119" y="6231"/>
                  </a:cubicBezTo>
                  <a:cubicBezTo>
                    <a:pt x="4899" y="6231"/>
                    <a:pt x="6230" y="4807"/>
                    <a:pt x="6230" y="3112"/>
                  </a:cubicBezTo>
                  <a:cubicBezTo>
                    <a:pt x="6230" y="1425"/>
                    <a:pt x="4899" y="1"/>
                    <a:pt x="3119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3"/>
          <p:cNvSpPr txBox="1"/>
          <p:nvPr>
            <p:ph type="title"/>
          </p:nvPr>
        </p:nvSpPr>
        <p:spPr>
          <a:xfrm>
            <a:off x="4880225" y="1410000"/>
            <a:ext cx="3055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  <a:highlight>
                  <a:srgbClr val="FF408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4880225" y="2551375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Purple with title and text">
  <p:cSld name="CUSTOM_3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/>
          <p:nvPr/>
        </p:nvSpPr>
        <p:spPr>
          <a:xfrm>
            <a:off x="4975076" y="-60675"/>
            <a:ext cx="4208695" cy="5264861"/>
          </a:xfrm>
          <a:custGeom>
            <a:rect b="b" l="l" r="r" t="t"/>
            <a:pathLst>
              <a:path extrusionOk="0" h="62926" w="76717">
                <a:moveTo>
                  <a:pt x="16198" y="1"/>
                </a:moveTo>
                <a:cubicBezTo>
                  <a:pt x="6408" y="7035"/>
                  <a:pt x="0" y="18334"/>
                  <a:pt x="0" y="31328"/>
                </a:cubicBezTo>
                <a:cubicBezTo>
                  <a:pt x="0" y="44414"/>
                  <a:pt x="6586" y="55984"/>
                  <a:pt x="16639" y="62926"/>
                </a:cubicBezTo>
                <a:lnTo>
                  <a:pt x="76716" y="62926"/>
                </a:lnTo>
                <a:lnTo>
                  <a:pt x="76716" y="1"/>
                </a:lnTo>
                <a:close/>
              </a:path>
            </a:pathLst>
          </a:custGeom>
          <a:solidFill>
            <a:srgbClr val="6D45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1" name="Google Shape;421;p21"/>
          <p:cNvSpPr txBox="1"/>
          <p:nvPr>
            <p:ph type="title"/>
          </p:nvPr>
        </p:nvSpPr>
        <p:spPr>
          <a:xfrm>
            <a:off x="5694775" y="2403800"/>
            <a:ext cx="30555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>
                <a:solidFill>
                  <a:srgbClr val="FFFFFF"/>
                </a:solidFill>
                <a:highlight>
                  <a:srgbClr val="FF408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2" name="Google Shape;422;p21"/>
          <p:cNvSpPr txBox="1"/>
          <p:nvPr>
            <p:ph idx="1" type="subTitle"/>
          </p:nvPr>
        </p:nvSpPr>
        <p:spPr>
          <a:xfrm>
            <a:off x="5694775" y="2721925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6">
    <p:bg>
      <p:bgPr>
        <a:solidFill>
          <a:srgbClr val="6D45BB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/>
          <p:nvPr/>
        </p:nvSpPr>
        <p:spPr>
          <a:xfrm>
            <a:off x="3766325" y="-60650"/>
            <a:ext cx="5453044" cy="5264777"/>
          </a:xfrm>
          <a:custGeom>
            <a:rect b="b" l="l" r="r" t="t"/>
            <a:pathLst>
              <a:path extrusionOk="0" h="62925" w="76717">
                <a:moveTo>
                  <a:pt x="16291" y="0"/>
                </a:moveTo>
                <a:cubicBezTo>
                  <a:pt x="6501" y="7034"/>
                  <a:pt x="1" y="18333"/>
                  <a:pt x="1" y="31327"/>
                </a:cubicBezTo>
                <a:cubicBezTo>
                  <a:pt x="1" y="44413"/>
                  <a:pt x="6679" y="55983"/>
                  <a:pt x="16732" y="62925"/>
                </a:cubicBezTo>
                <a:lnTo>
                  <a:pt x="76717" y="62925"/>
                </a:lnTo>
                <a:lnTo>
                  <a:pt x="76717" y="0"/>
                </a:lnTo>
                <a:close/>
              </a:path>
            </a:pathLst>
          </a:custGeom>
          <a:solidFill>
            <a:srgbClr val="372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 txBox="1"/>
          <p:nvPr>
            <p:ph type="title"/>
          </p:nvPr>
        </p:nvSpPr>
        <p:spPr>
          <a:xfrm>
            <a:off x="725475" y="1178534"/>
            <a:ext cx="2986800" cy="7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6" name="Google Shape;426;p22"/>
          <p:cNvSpPr txBox="1"/>
          <p:nvPr>
            <p:ph idx="1" type="subTitle"/>
          </p:nvPr>
        </p:nvSpPr>
        <p:spPr>
          <a:xfrm>
            <a:off x="729102" y="2383561"/>
            <a:ext cx="3405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7" name="Google Shape;427;p22"/>
          <p:cNvSpPr txBox="1"/>
          <p:nvPr>
            <p:ph idx="2" type="subTitle"/>
          </p:nvPr>
        </p:nvSpPr>
        <p:spPr>
          <a:xfrm>
            <a:off x="5327008" y="2383550"/>
            <a:ext cx="298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8" name="Google Shape;428;p22"/>
          <p:cNvSpPr txBox="1"/>
          <p:nvPr>
            <p:ph idx="3" type="title"/>
          </p:nvPr>
        </p:nvSpPr>
        <p:spPr>
          <a:xfrm>
            <a:off x="729100" y="2226075"/>
            <a:ext cx="40917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  <p:sp>
        <p:nvSpPr>
          <p:cNvPr id="429" name="Google Shape;429;p22"/>
          <p:cNvSpPr txBox="1"/>
          <p:nvPr>
            <p:ph idx="4" type="title"/>
          </p:nvPr>
        </p:nvSpPr>
        <p:spPr>
          <a:xfrm>
            <a:off x="5327001" y="2226075"/>
            <a:ext cx="2986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6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">
  <p:cSld name="TITLE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/>
          <p:nvPr/>
        </p:nvSpPr>
        <p:spPr>
          <a:xfrm>
            <a:off x="1565599" y="1433825"/>
            <a:ext cx="6059871" cy="2275878"/>
          </a:xfrm>
          <a:custGeom>
            <a:rect b="b" l="l" r="r" t="t"/>
            <a:pathLst>
              <a:path extrusionOk="0" h="40677" w="17331">
                <a:moveTo>
                  <a:pt x="1" y="0"/>
                </a:moveTo>
                <a:lnTo>
                  <a:pt x="362" y="40676"/>
                </a:lnTo>
                <a:lnTo>
                  <a:pt x="17331" y="39771"/>
                </a:lnTo>
                <a:lnTo>
                  <a:pt x="173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 txBox="1"/>
          <p:nvPr>
            <p:ph type="title"/>
          </p:nvPr>
        </p:nvSpPr>
        <p:spPr>
          <a:xfrm>
            <a:off x="1238925" y="1722775"/>
            <a:ext cx="6665100" cy="16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CUSTOM">
    <p:bg>
      <p:bgPr>
        <a:solidFill>
          <a:srgbClr val="6D45B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subTitle"/>
          </p:nvPr>
        </p:nvSpPr>
        <p:spPr>
          <a:xfrm>
            <a:off x="1894475" y="1126957"/>
            <a:ext cx="4899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92" name="Google Shape;92;p4"/>
          <p:cNvGrpSpPr/>
          <p:nvPr/>
        </p:nvGrpSpPr>
        <p:grpSpPr>
          <a:xfrm>
            <a:off x="-195276" y="-20438"/>
            <a:ext cx="9473124" cy="5184383"/>
            <a:chOff x="4075100" y="2193925"/>
            <a:chExt cx="2752375" cy="1506300"/>
          </a:xfrm>
        </p:grpSpPr>
        <p:sp>
          <p:nvSpPr>
            <p:cNvPr id="93" name="Google Shape;93;p4"/>
            <p:cNvSpPr/>
            <p:nvPr/>
          </p:nvSpPr>
          <p:spPr>
            <a:xfrm>
              <a:off x="6400250" y="3184500"/>
              <a:ext cx="427225" cy="515650"/>
            </a:xfrm>
            <a:custGeom>
              <a:rect b="b" l="l" r="r" t="t"/>
              <a:pathLst>
                <a:path extrusionOk="0" h="20626" w="17089">
                  <a:moveTo>
                    <a:pt x="16864" y="1"/>
                  </a:moveTo>
                  <a:cubicBezTo>
                    <a:pt x="16819" y="1"/>
                    <a:pt x="16775" y="24"/>
                    <a:pt x="16732" y="70"/>
                  </a:cubicBezTo>
                  <a:lnTo>
                    <a:pt x="1069" y="15734"/>
                  </a:lnTo>
                  <a:cubicBezTo>
                    <a:pt x="1" y="16887"/>
                    <a:pt x="1" y="18667"/>
                    <a:pt x="1069" y="19735"/>
                  </a:cubicBezTo>
                  <a:cubicBezTo>
                    <a:pt x="1603" y="20269"/>
                    <a:pt x="2315" y="20625"/>
                    <a:pt x="3112" y="20625"/>
                  </a:cubicBezTo>
                  <a:cubicBezTo>
                    <a:pt x="3824" y="20625"/>
                    <a:pt x="4536" y="20269"/>
                    <a:pt x="5070" y="19735"/>
                  </a:cubicBezTo>
                  <a:lnTo>
                    <a:pt x="16996" y="7902"/>
                  </a:lnTo>
                  <a:cubicBezTo>
                    <a:pt x="17088" y="7810"/>
                    <a:pt x="17088" y="7724"/>
                    <a:pt x="16996" y="7632"/>
                  </a:cubicBezTo>
                  <a:cubicBezTo>
                    <a:pt x="16953" y="7589"/>
                    <a:pt x="16908" y="7567"/>
                    <a:pt x="16864" y="7567"/>
                  </a:cubicBezTo>
                  <a:cubicBezTo>
                    <a:pt x="16819" y="7567"/>
                    <a:pt x="16775" y="7589"/>
                    <a:pt x="16732" y="7632"/>
                  </a:cubicBezTo>
                  <a:lnTo>
                    <a:pt x="4892" y="19472"/>
                  </a:lnTo>
                  <a:cubicBezTo>
                    <a:pt x="4358" y="20006"/>
                    <a:pt x="3738" y="20269"/>
                    <a:pt x="3112" y="20269"/>
                  </a:cubicBezTo>
                  <a:cubicBezTo>
                    <a:pt x="2400" y="20269"/>
                    <a:pt x="1781" y="20006"/>
                    <a:pt x="1332" y="19472"/>
                  </a:cubicBezTo>
                  <a:cubicBezTo>
                    <a:pt x="357" y="18582"/>
                    <a:pt x="357" y="16980"/>
                    <a:pt x="1332" y="15997"/>
                  </a:cubicBezTo>
                  <a:lnTo>
                    <a:pt x="16996" y="334"/>
                  </a:lnTo>
                  <a:cubicBezTo>
                    <a:pt x="17088" y="248"/>
                    <a:pt x="17088" y="156"/>
                    <a:pt x="16996" y="70"/>
                  </a:cubicBezTo>
                  <a:cubicBezTo>
                    <a:pt x="16953" y="24"/>
                    <a:pt x="16908" y="1"/>
                    <a:pt x="16864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529300" y="3204050"/>
              <a:ext cx="120175" cy="120175"/>
            </a:xfrm>
            <a:custGeom>
              <a:rect b="b" l="l" r="r" t="t"/>
              <a:pathLst>
                <a:path extrusionOk="0" h="4807" w="4807">
                  <a:moveTo>
                    <a:pt x="2400" y="0"/>
                  </a:moveTo>
                  <a:cubicBezTo>
                    <a:pt x="1068" y="0"/>
                    <a:pt x="0" y="1154"/>
                    <a:pt x="0" y="2400"/>
                  </a:cubicBezTo>
                  <a:cubicBezTo>
                    <a:pt x="0" y="3738"/>
                    <a:pt x="1068" y="4806"/>
                    <a:pt x="2400" y="4806"/>
                  </a:cubicBezTo>
                  <a:cubicBezTo>
                    <a:pt x="3738" y="4806"/>
                    <a:pt x="4806" y="3738"/>
                    <a:pt x="4806" y="2400"/>
                  </a:cubicBezTo>
                  <a:cubicBezTo>
                    <a:pt x="4806" y="2314"/>
                    <a:pt x="4714" y="2222"/>
                    <a:pt x="4628" y="2222"/>
                  </a:cubicBezTo>
                  <a:cubicBezTo>
                    <a:pt x="4536" y="2222"/>
                    <a:pt x="4450" y="2314"/>
                    <a:pt x="4450" y="2400"/>
                  </a:cubicBezTo>
                  <a:cubicBezTo>
                    <a:pt x="4450" y="3560"/>
                    <a:pt x="3560" y="4450"/>
                    <a:pt x="2400" y="4450"/>
                  </a:cubicBezTo>
                  <a:cubicBezTo>
                    <a:pt x="1332" y="4450"/>
                    <a:pt x="356" y="3560"/>
                    <a:pt x="356" y="2400"/>
                  </a:cubicBezTo>
                  <a:cubicBezTo>
                    <a:pt x="356" y="1332"/>
                    <a:pt x="1332" y="356"/>
                    <a:pt x="2400" y="356"/>
                  </a:cubicBezTo>
                  <a:cubicBezTo>
                    <a:pt x="2492" y="356"/>
                    <a:pt x="2578" y="356"/>
                    <a:pt x="2578" y="178"/>
                  </a:cubicBezTo>
                  <a:cubicBezTo>
                    <a:pt x="2578" y="86"/>
                    <a:pt x="2492" y="0"/>
                    <a:pt x="2400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678275" y="2975375"/>
              <a:ext cx="149200" cy="188650"/>
            </a:xfrm>
            <a:custGeom>
              <a:rect b="b" l="l" r="r" t="t"/>
              <a:pathLst>
                <a:path extrusionOk="0" h="7546" w="5968">
                  <a:moveTo>
                    <a:pt x="5743" y="0"/>
                  </a:moveTo>
                  <a:cubicBezTo>
                    <a:pt x="5698" y="0"/>
                    <a:pt x="5654" y="23"/>
                    <a:pt x="5611" y="70"/>
                  </a:cubicBezTo>
                  <a:lnTo>
                    <a:pt x="357" y="5317"/>
                  </a:lnTo>
                  <a:cubicBezTo>
                    <a:pt x="93" y="5495"/>
                    <a:pt x="1" y="5851"/>
                    <a:pt x="1" y="6207"/>
                  </a:cubicBezTo>
                  <a:cubicBezTo>
                    <a:pt x="1" y="6563"/>
                    <a:pt x="93" y="6919"/>
                    <a:pt x="357" y="7097"/>
                  </a:cubicBezTo>
                  <a:cubicBezTo>
                    <a:pt x="627" y="7367"/>
                    <a:pt x="983" y="7545"/>
                    <a:pt x="1247" y="7545"/>
                  </a:cubicBezTo>
                  <a:cubicBezTo>
                    <a:pt x="1603" y="7545"/>
                    <a:pt x="1959" y="7367"/>
                    <a:pt x="2229" y="7097"/>
                  </a:cubicBezTo>
                  <a:lnTo>
                    <a:pt x="5875" y="3451"/>
                  </a:lnTo>
                  <a:cubicBezTo>
                    <a:pt x="5967" y="3451"/>
                    <a:pt x="5967" y="3273"/>
                    <a:pt x="5875" y="3273"/>
                  </a:cubicBezTo>
                  <a:cubicBezTo>
                    <a:pt x="5832" y="3227"/>
                    <a:pt x="5787" y="3204"/>
                    <a:pt x="5743" y="3204"/>
                  </a:cubicBezTo>
                  <a:cubicBezTo>
                    <a:pt x="5698" y="3204"/>
                    <a:pt x="5654" y="3227"/>
                    <a:pt x="5611" y="3273"/>
                  </a:cubicBezTo>
                  <a:lnTo>
                    <a:pt x="1959" y="6919"/>
                  </a:lnTo>
                  <a:cubicBezTo>
                    <a:pt x="1781" y="7097"/>
                    <a:pt x="1537" y="7186"/>
                    <a:pt x="1293" y="7186"/>
                  </a:cubicBezTo>
                  <a:cubicBezTo>
                    <a:pt x="1049" y="7186"/>
                    <a:pt x="805" y="7097"/>
                    <a:pt x="627" y="6919"/>
                  </a:cubicBezTo>
                  <a:cubicBezTo>
                    <a:pt x="271" y="6477"/>
                    <a:pt x="271" y="5943"/>
                    <a:pt x="627" y="5495"/>
                  </a:cubicBezTo>
                  <a:lnTo>
                    <a:pt x="5875" y="333"/>
                  </a:lnTo>
                  <a:cubicBezTo>
                    <a:pt x="5967" y="248"/>
                    <a:pt x="5967" y="155"/>
                    <a:pt x="5875" y="70"/>
                  </a:cubicBezTo>
                  <a:cubicBezTo>
                    <a:pt x="5832" y="23"/>
                    <a:pt x="5787" y="0"/>
                    <a:pt x="5743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139725" y="2303425"/>
              <a:ext cx="507300" cy="464550"/>
            </a:xfrm>
            <a:custGeom>
              <a:rect b="b" l="l" r="r" t="t"/>
              <a:pathLst>
                <a:path extrusionOk="0" h="18582" w="20292">
                  <a:moveTo>
                    <a:pt x="20067" y="1"/>
                  </a:moveTo>
                  <a:cubicBezTo>
                    <a:pt x="20023" y="1"/>
                    <a:pt x="19978" y="24"/>
                    <a:pt x="19936" y="70"/>
                  </a:cubicBezTo>
                  <a:lnTo>
                    <a:pt x="2136" y="17870"/>
                  </a:lnTo>
                  <a:cubicBezTo>
                    <a:pt x="1958" y="18090"/>
                    <a:pt x="1713" y="18201"/>
                    <a:pt x="1467" y="18201"/>
                  </a:cubicBezTo>
                  <a:cubicBezTo>
                    <a:pt x="1221" y="18201"/>
                    <a:pt x="976" y="18090"/>
                    <a:pt x="798" y="17870"/>
                  </a:cubicBezTo>
                  <a:cubicBezTo>
                    <a:pt x="356" y="17514"/>
                    <a:pt x="356" y="16980"/>
                    <a:pt x="798" y="16531"/>
                  </a:cubicBezTo>
                  <a:lnTo>
                    <a:pt x="8010" y="9326"/>
                  </a:lnTo>
                  <a:lnTo>
                    <a:pt x="8010" y="9148"/>
                  </a:lnTo>
                  <a:cubicBezTo>
                    <a:pt x="7964" y="9102"/>
                    <a:pt x="7919" y="9079"/>
                    <a:pt x="7875" y="9079"/>
                  </a:cubicBezTo>
                  <a:cubicBezTo>
                    <a:pt x="7830" y="9079"/>
                    <a:pt x="7786" y="9102"/>
                    <a:pt x="7740" y="9148"/>
                  </a:cubicBezTo>
                  <a:lnTo>
                    <a:pt x="534" y="16353"/>
                  </a:lnTo>
                  <a:cubicBezTo>
                    <a:pt x="0" y="16802"/>
                    <a:pt x="0" y="17692"/>
                    <a:pt x="534" y="18133"/>
                  </a:cubicBezTo>
                  <a:cubicBezTo>
                    <a:pt x="798" y="18404"/>
                    <a:pt x="1068" y="18582"/>
                    <a:pt x="1424" y="18582"/>
                  </a:cubicBezTo>
                  <a:cubicBezTo>
                    <a:pt x="1780" y="18582"/>
                    <a:pt x="2136" y="18404"/>
                    <a:pt x="2400" y="18133"/>
                  </a:cubicBezTo>
                  <a:lnTo>
                    <a:pt x="20199" y="334"/>
                  </a:lnTo>
                  <a:cubicBezTo>
                    <a:pt x="20292" y="248"/>
                    <a:pt x="20292" y="156"/>
                    <a:pt x="20199" y="70"/>
                  </a:cubicBezTo>
                  <a:cubicBezTo>
                    <a:pt x="20156" y="24"/>
                    <a:pt x="20112" y="1"/>
                    <a:pt x="20067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6062075" y="3332475"/>
              <a:ext cx="371475" cy="367750"/>
            </a:xfrm>
            <a:custGeom>
              <a:rect b="b" l="l" r="r" t="t"/>
              <a:pathLst>
                <a:path extrusionOk="0" h="14710" w="14859">
                  <a:moveTo>
                    <a:pt x="13926" y="0"/>
                  </a:moveTo>
                  <a:cubicBezTo>
                    <a:pt x="13727" y="0"/>
                    <a:pt x="13528" y="68"/>
                    <a:pt x="13350" y="203"/>
                  </a:cubicBezTo>
                  <a:lnTo>
                    <a:pt x="263" y="13282"/>
                  </a:lnTo>
                  <a:cubicBezTo>
                    <a:pt x="0" y="13638"/>
                    <a:pt x="0" y="14087"/>
                    <a:pt x="263" y="14443"/>
                  </a:cubicBezTo>
                  <a:cubicBezTo>
                    <a:pt x="441" y="14621"/>
                    <a:pt x="664" y="14710"/>
                    <a:pt x="876" y="14710"/>
                  </a:cubicBezTo>
                  <a:cubicBezTo>
                    <a:pt x="1088" y="14710"/>
                    <a:pt x="1289" y="14621"/>
                    <a:pt x="1424" y="14443"/>
                  </a:cubicBezTo>
                  <a:lnTo>
                    <a:pt x="14503" y="1357"/>
                  </a:lnTo>
                  <a:cubicBezTo>
                    <a:pt x="14859" y="1093"/>
                    <a:pt x="14859" y="559"/>
                    <a:pt x="14503" y="203"/>
                  </a:cubicBezTo>
                  <a:cubicBezTo>
                    <a:pt x="14325" y="68"/>
                    <a:pt x="14126" y="0"/>
                    <a:pt x="1392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471450" y="3577825"/>
              <a:ext cx="57875" cy="53425"/>
            </a:xfrm>
            <a:custGeom>
              <a:rect b="b" l="l" r="r" t="t"/>
              <a:pathLst>
                <a:path extrusionOk="0" h="2137" w="2315">
                  <a:moveTo>
                    <a:pt x="1154" y="357"/>
                  </a:moveTo>
                  <a:cubicBezTo>
                    <a:pt x="1332" y="357"/>
                    <a:pt x="1510" y="442"/>
                    <a:pt x="1688" y="620"/>
                  </a:cubicBezTo>
                  <a:cubicBezTo>
                    <a:pt x="1780" y="713"/>
                    <a:pt x="1866" y="891"/>
                    <a:pt x="1866" y="1069"/>
                  </a:cubicBezTo>
                  <a:cubicBezTo>
                    <a:pt x="1866" y="1247"/>
                    <a:pt x="1780" y="1425"/>
                    <a:pt x="1688" y="1603"/>
                  </a:cubicBezTo>
                  <a:cubicBezTo>
                    <a:pt x="1510" y="1688"/>
                    <a:pt x="1332" y="1781"/>
                    <a:pt x="1154" y="1781"/>
                  </a:cubicBezTo>
                  <a:cubicBezTo>
                    <a:pt x="976" y="1781"/>
                    <a:pt x="798" y="1688"/>
                    <a:pt x="712" y="1603"/>
                  </a:cubicBezTo>
                  <a:cubicBezTo>
                    <a:pt x="534" y="1425"/>
                    <a:pt x="442" y="1247"/>
                    <a:pt x="442" y="1069"/>
                  </a:cubicBezTo>
                  <a:cubicBezTo>
                    <a:pt x="442" y="891"/>
                    <a:pt x="534" y="713"/>
                    <a:pt x="712" y="620"/>
                  </a:cubicBezTo>
                  <a:cubicBezTo>
                    <a:pt x="798" y="442"/>
                    <a:pt x="976" y="357"/>
                    <a:pt x="1154" y="357"/>
                  </a:cubicBezTo>
                  <a:close/>
                  <a:moveTo>
                    <a:pt x="1154" y="1"/>
                  </a:moveTo>
                  <a:cubicBezTo>
                    <a:pt x="890" y="1"/>
                    <a:pt x="620" y="179"/>
                    <a:pt x="442" y="357"/>
                  </a:cubicBezTo>
                  <a:cubicBezTo>
                    <a:pt x="0" y="713"/>
                    <a:pt x="0" y="1425"/>
                    <a:pt x="442" y="1781"/>
                  </a:cubicBezTo>
                  <a:cubicBezTo>
                    <a:pt x="620" y="2044"/>
                    <a:pt x="890" y="2137"/>
                    <a:pt x="1154" y="2137"/>
                  </a:cubicBezTo>
                  <a:cubicBezTo>
                    <a:pt x="1424" y="2137"/>
                    <a:pt x="1688" y="2044"/>
                    <a:pt x="1958" y="1781"/>
                  </a:cubicBezTo>
                  <a:cubicBezTo>
                    <a:pt x="2314" y="1425"/>
                    <a:pt x="2314" y="713"/>
                    <a:pt x="1958" y="357"/>
                  </a:cubicBezTo>
                  <a:cubicBezTo>
                    <a:pt x="1688" y="179"/>
                    <a:pt x="1424" y="1"/>
                    <a:pt x="1154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538200" y="3511575"/>
              <a:ext cx="55550" cy="52925"/>
            </a:xfrm>
            <a:custGeom>
              <a:rect b="b" l="l" r="r" t="t"/>
              <a:pathLst>
                <a:path extrusionOk="0" h="2117" w="2222">
                  <a:moveTo>
                    <a:pt x="1154" y="337"/>
                  </a:moveTo>
                  <a:cubicBezTo>
                    <a:pt x="1332" y="337"/>
                    <a:pt x="1510" y="422"/>
                    <a:pt x="1688" y="515"/>
                  </a:cubicBezTo>
                  <a:cubicBezTo>
                    <a:pt x="1780" y="693"/>
                    <a:pt x="1866" y="871"/>
                    <a:pt x="1866" y="1049"/>
                  </a:cubicBezTo>
                  <a:cubicBezTo>
                    <a:pt x="1866" y="1227"/>
                    <a:pt x="1780" y="1405"/>
                    <a:pt x="1688" y="1583"/>
                  </a:cubicBezTo>
                  <a:cubicBezTo>
                    <a:pt x="1556" y="1715"/>
                    <a:pt x="1378" y="1780"/>
                    <a:pt x="1200" y="1780"/>
                  </a:cubicBezTo>
                  <a:cubicBezTo>
                    <a:pt x="1022" y="1780"/>
                    <a:pt x="844" y="1715"/>
                    <a:pt x="712" y="1583"/>
                  </a:cubicBezTo>
                  <a:cubicBezTo>
                    <a:pt x="534" y="1405"/>
                    <a:pt x="534" y="1227"/>
                    <a:pt x="534" y="1049"/>
                  </a:cubicBezTo>
                  <a:cubicBezTo>
                    <a:pt x="534" y="871"/>
                    <a:pt x="534" y="693"/>
                    <a:pt x="712" y="515"/>
                  </a:cubicBezTo>
                  <a:cubicBezTo>
                    <a:pt x="798" y="422"/>
                    <a:pt x="976" y="337"/>
                    <a:pt x="1154" y="337"/>
                  </a:cubicBezTo>
                  <a:close/>
                  <a:moveTo>
                    <a:pt x="1200" y="0"/>
                  </a:moveTo>
                  <a:cubicBezTo>
                    <a:pt x="933" y="0"/>
                    <a:pt x="666" y="113"/>
                    <a:pt x="442" y="337"/>
                  </a:cubicBezTo>
                  <a:cubicBezTo>
                    <a:pt x="0" y="693"/>
                    <a:pt x="0" y="1405"/>
                    <a:pt x="442" y="1761"/>
                  </a:cubicBezTo>
                  <a:cubicBezTo>
                    <a:pt x="620" y="2024"/>
                    <a:pt x="890" y="2117"/>
                    <a:pt x="1154" y="2117"/>
                  </a:cubicBezTo>
                  <a:cubicBezTo>
                    <a:pt x="1424" y="2117"/>
                    <a:pt x="1688" y="2024"/>
                    <a:pt x="1958" y="1761"/>
                  </a:cubicBezTo>
                  <a:cubicBezTo>
                    <a:pt x="2136" y="1583"/>
                    <a:pt x="2222" y="1312"/>
                    <a:pt x="2222" y="1049"/>
                  </a:cubicBezTo>
                  <a:cubicBezTo>
                    <a:pt x="2222" y="778"/>
                    <a:pt x="2136" y="515"/>
                    <a:pt x="1958" y="337"/>
                  </a:cubicBezTo>
                  <a:cubicBezTo>
                    <a:pt x="1734" y="113"/>
                    <a:pt x="1467" y="0"/>
                    <a:pt x="1200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607075" y="3444825"/>
              <a:ext cx="55750" cy="52925"/>
            </a:xfrm>
            <a:custGeom>
              <a:rect b="b" l="l" r="r" t="t"/>
              <a:pathLst>
                <a:path extrusionOk="0" h="2117" w="2230">
                  <a:moveTo>
                    <a:pt x="1161" y="337"/>
                  </a:moveTo>
                  <a:cubicBezTo>
                    <a:pt x="1339" y="337"/>
                    <a:pt x="1517" y="422"/>
                    <a:pt x="1603" y="515"/>
                  </a:cubicBezTo>
                  <a:cubicBezTo>
                    <a:pt x="1873" y="778"/>
                    <a:pt x="1873" y="1227"/>
                    <a:pt x="1603" y="1490"/>
                  </a:cubicBezTo>
                  <a:cubicBezTo>
                    <a:pt x="1517" y="1668"/>
                    <a:pt x="1339" y="1761"/>
                    <a:pt x="1161" y="1761"/>
                  </a:cubicBezTo>
                  <a:cubicBezTo>
                    <a:pt x="891" y="1761"/>
                    <a:pt x="713" y="1668"/>
                    <a:pt x="627" y="1490"/>
                  </a:cubicBezTo>
                  <a:cubicBezTo>
                    <a:pt x="357" y="1227"/>
                    <a:pt x="357" y="778"/>
                    <a:pt x="627" y="515"/>
                  </a:cubicBezTo>
                  <a:cubicBezTo>
                    <a:pt x="713" y="422"/>
                    <a:pt x="891" y="337"/>
                    <a:pt x="1161" y="337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113"/>
                    <a:pt x="357" y="337"/>
                  </a:cubicBezTo>
                  <a:cubicBezTo>
                    <a:pt x="1" y="693"/>
                    <a:pt x="1" y="1405"/>
                    <a:pt x="357" y="1761"/>
                  </a:cubicBezTo>
                  <a:cubicBezTo>
                    <a:pt x="535" y="2024"/>
                    <a:pt x="805" y="2117"/>
                    <a:pt x="1161" y="2117"/>
                  </a:cubicBezTo>
                  <a:cubicBezTo>
                    <a:pt x="1425" y="2117"/>
                    <a:pt x="1695" y="2024"/>
                    <a:pt x="1873" y="1761"/>
                  </a:cubicBezTo>
                  <a:cubicBezTo>
                    <a:pt x="2229" y="1405"/>
                    <a:pt x="2229" y="693"/>
                    <a:pt x="1873" y="337"/>
                  </a:cubicBezTo>
                  <a:cubicBezTo>
                    <a:pt x="1649" y="113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6673825" y="3377500"/>
              <a:ext cx="57875" cy="53500"/>
            </a:xfrm>
            <a:custGeom>
              <a:rect b="b" l="l" r="r" t="t"/>
              <a:pathLst>
                <a:path extrusionOk="0" h="2140" w="2315">
                  <a:moveTo>
                    <a:pt x="1161" y="360"/>
                  </a:moveTo>
                  <a:cubicBezTo>
                    <a:pt x="1339" y="360"/>
                    <a:pt x="1517" y="445"/>
                    <a:pt x="1603" y="538"/>
                  </a:cubicBezTo>
                  <a:cubicBezTo>
                    <a:pt x="1873" y="801"/>
                    <a:pt x="1873" y="1250"/>
                    <a:pt x="1603" y="1513"/>
                  </a:cubicBezTo>
                  <a:cubicBezTo>
                    <a:pt x="1517" y="1691"/>
                    <a:pt x="1339" y="1784"/>
                    <a:pt x="1161" y="1784"/>
                  </a:cubicBezTo>
                  <a:cubicBezTo>
                    <a:pt x="983" y="1784"/>
                    <a:pt x="805" y="1691"/>
                    <a:pt x="627" y="1513"/>
                  </a:cubicBezTo>
                  <a:cubicBezTo>
                    <a:pt x="535" y="1428"/>
                    <a:pt x="449" y="1250"/>
                    <a:pt x="449" y="1072"/>
                  </a:cubicBezTo>
                  <a:cubicBezTo>
                    <a:pt x="449" y="894"/>
                    <a:pt x="535" y="716"/>
                    <a:pt x="627" y="538"/>
                  </a:cubicBezTo>
                  <a:cubicBezTo>
                    <a:pt x="805" y="445"/>
                    <a:pt x="983" y="360"/>
                    <a:pt x="1161" y="360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90"/>
                    <a:pt x="357" y="268"/>
                  </a:cubicBezTo>
                  <a:cubicBezTo>
                    <a:pt x="1" y="716"/>
                    <a:pt x="1" y="1428"/>
                    <a:pt x="357" y="1784"/>
                  </a:cubicBezTo>
                  <a:cubicBezTo>
                    <a:pt x="535" y="1962"/>
                    <a:pt x="805" y="2140"/>
                    <a:pt x="1161" y="2140"/>
                  </a:cubicBezTo>
                  <a:cubicBezTo>
                    <a:pt x="1425" y="2140"/>
                    <a:pt x="1695" y="1962"/>
                    <a:pt x="1873" y="1784"/>
                  </a:cubicBezTo>
                  <a:cubicBezTo>
                    <a:pt x="2315" y="1428"/>
                    <a:pt x="2315" y="716"/>
                    <a:pt x="1873" y="268"/>
                  </a:cubicBezTo>
                  <a:cubicBezTo>
                    <a:pt x="1649" y="90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429075" y="3119500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3" y="0"/>
                  </a:moveTo>
                  <a:cubicBezTo>
                    <a:pt x="806" y="0"/>
                    <a:pt x="1" y="712"/>
                    <a:pt x="1" y="1602"/>
                  </a:cubicBezTo>
                  <a:cubicBezTo>
                    <a:pt x="1" y="2492"/>
                    <a:pt x="806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518075" y="3072675"/>
              <a:ext cx="37950" cy="37950"/>
            </a:xfrm>
            <a:custGeom>
              <a:rect b="b" l="l" r="r" t="t"/>
              <a:pathLst>
                <a:path extrusionOk="0" h="1518" w="1518">
                  <a:moveTo>
                    <a:pt x="805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805" y="1517"/>
                  </a:cubicBezTo>
                  <a:cubicBezTo>
                    <a:pt x="1161" y="1517"/>
                    <a:pt x="1517" y="1161"/>
                    <a:pt x="1517" y="713"/>
                  </a:cubicBezTo>
                  <a:cubicBezTo>
                    <a:pt x="1517" y="357"/>
                    <a:pt x="1161" y="1"/>
                    <a:pt x="80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698100" y="2238425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2" y="0"/>
                  </a:moveTo>
                  <a:cubicBezTo>
                    <a:pt x="712" y="0"/>
                    <a:pt x="0" y="712"/>
                    <a:pt x="0" y="1602"/>
                  </a:cubicBezTo>
                  <a:cubicBezTo>
                    <a:pt x="0" y="2492"/>
                    <a:pt x="712" y="3204"/>
                    <a:pt x="1602" y="3204"/>
                  </a:cubicBezTo>
                  <a:cubicBezTo>
                    <a:pt x="2492" y="3204"/>
                    <a:pt x="3204" y="2492"/>
                    <a:pt x="3204" y="1602"/>
                  </a:cubicBezTo>
                  <a:cubicBezTo>
                    <a:pt x="3204" y="712"/>
                    <a:pt x="2492" y="0"/>
                    <a:pt x="160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787100" y="2193925"/>
              <a:ext cx="35600" cy="35625"/>
            </a:xfrm>
            <a:custGeom>
              <a:rect b="b" l="l" r="r" t="t"/>
              <a:pathLst>
                <a:path extrusionOk="0" h="1425" w="1424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068"/>
                    <a:pt x="356" y="1424"/>
                    <a:pt x="712" y="1424"/>
                  </a:cubicBezTo>
                  <a:cubicBezTo>
                    <a:pt x="1161" y="1424"/>
                    <a:pt x="1424" y="1068"/>
                    <a:pt x="1424" y="712"/>
                  </a:cubicBezTo>
                  <a:cubicBezTo>
                    <a:pt x="1424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277675" y="2200500"/>
              <a:ext cx="35625" cy="37950"/>
            </a:xfrm>
            <a:custGeom>
              <a:rect b="b" l="l" r="r" t="t"/>
              <a:pathLst>
                <a:path extrusionOk="0" h="1518" w="1425">
                  <a:moveTo>
                    <a:pt x="712" y="1"/>
                  </a:moveTo>
                  <a:cubicBezTo>
                    <a:pt x="356" y="1"/>
                    <a:pt x="0" y="357"/>
                    <a:pt x="0" y="805"/>
                  </a:cubicBezTo>
                  <a:cubicBezTo>
                    <a:pt x="0" y="1161"/>
                    <a:pt x="356" y="1517"/>
                    <a:pt x="712" y="1517"/>
                  </a:cubicBezTo>
                  <a:cubicBezTo>
                    <a:pt x="1154" y="1517"/>
                    <a:pt x="1424" y="1161"/>
                    <a:pt x="1424" y="805"/>
                  </a:cubicBezTo>
                  <a:cubicBezTo>
                    <a:pt x="1424" y="357"/>
                    <a:pt x="1154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219825" y="226067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2" y="0"/>
                  </a:moveTo>
                  <a:cubicBezTo>
                    <a:pt x="264" y="0"/>
                    <a:pt x="0" y="264"/>
                    <a:pt x="0" y="712"/>
                  </a:cubicBezTo>
                  <a:cubicBezTo>
                    <a:pt x="0" y="1154"/>
                    <a:pt x="264" y="1424"/>
                    <a:pt x="712" y="1424"/>
                  </a:cubicBezTo>
                  <a:cubicBezTo>
                    <a:pt x="1068" y="1424"/>
                    <a:pt x="1424" y="1154"/>
                    <a:pt x="1424" y="712"/>
                  </a:cubicBezTo>
                  <a:cubicBezTo>
                    <a:pt x="1424" y="264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159650" y="2318525"/>
              <a:ext cx="37950" cy="37750"/>
            </a:xfrm>
            <a:custGeom>
              <a:rect b="b" l="l" r="r" t="t"/>
              <a:pathLst>
                <a:path extrusionOk="0" h="1510" w="1518">
                  <a:moveTo>
                    <a:pt x="713" y="0"/>
                  </a:moveTo>
                  <a:cubicBezTo>
                    <a:pt x="357" y="0"/>
                    <a:pt x="1" y="356"/>
                    <a:pt x="1" y="712"/>
                  </a:cubicBezTo>
                  <a:cubicBezTo>
                    <a:pt x="1" y="1154"/>
                    <a:pt x="357" y="1510"/>
                    <a:pt x="713" y="1510"/>
                  </a:cubicBezTo>
                  <a:cubicBezTo>
                    <a:pt x="1161" y="1510"/>
                    <a:pt x="1517" y="1154"/>
                    <a:pt x="1517" y="712"/>
                  </a:cubicBezTo>
                  <a:cubicBezTo>
                    <a:pt x="1517" y="356"/>
                    <a:pt x="1161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075100" y="2319050"/>
              <a:ext cx="324875" cy="324325"/>
            </a:xfrm>
            <a:custGeom>
              <a:rect b="b" l="l" r="r" t="t"/>
              <a:pathLst>
                <a:path extrusionOk="0" h="12973" w="12995">
                  <a:moveTo>
                    <a:pt x="12774" y="1"/>
                  </a:moveTo>
                  <a:cubicBezTo>
                    <a:pt x="12729" y="1"/>
                    <a:pt x="12685" y="22"/>
                    <a:pt x="12639" y="65"/>
                  </a:cubicBezTo>
                  <a:lnTo>
                    <a:pt x="93" y="12702"/>
                  </a:lnTo>
                  <a:cubicBezTo>
                    <a:pt x="1" y="12702"/>
                    <a:pt x="1" y="12880"/>
                    <a:pt x="93" y="12880"/>
                  </a:cubicBezTo>
                  <a:cubicBezTo>
                    <a:pt x="93" y="12973"/>
                    <a:pt x="93" y="12973"/>
                    <a:pt x="179" y="12973"/>
                  </a:cubicBezTo>
                  <a:cubicBezTo>
                    <a:pt x="271" y="12973"/>
                    <a:pt x="271" y="12973"/>
                    <a:pt x="271" y="12880"/>
                  </a:cubicBezTo>
                  <a:lnTo>
                    <a:pt x="12909" y="335"/>
                  </a:lnTo>
                  <a:cubicBezTo>
                    <a:pt x="12995" y="243"/>
                    <a:pt x="12995" y="157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233175" y="2209975"/>
              <a:ext cx="322550" cy="322150"/>
            </a:xfrm>
            <a:custGeom>
              <a:rect b="b" l="l" r="r" t="t"/>
              <a:pathLst>
                <a:path extrusionOk="0" h="12886" w="12902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0" y="12615"/>
                  </a:lnTo>
                  <a:lnTo>
                    <a:pt x="0" y="12886"/>
                  </a:lnTo>
                  <a:lnTo>
                    <a:pt x="264" y="12886"/>
                  </a:lnTo>
                  <a:lnTo>
                    <a:pt x="12901" y="248"/>
                  </a:lnTo>
                  <a:lnTo>
                    <a:pt x="12901" y="70"/>
                  </a:ln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4"/>
          <p:cNvSpPr txBox="1"/>
          <p:nvPr>
            <p:ph idx="2" type="subTitle"/>
          </p:nvPr>
        </p:nvSpPr>
        <p:spPr>
          <a:xfrm>
            <a:off x="1894475" y="3407593"/>
            <a:ext cx="2770200" cy="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9D9D9"/>
                </a:solidFill>
                <a:highlight>
                  <a:srgbClr val="FF408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  <a:highlight>
                  <a:srgbClr val="FF408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1">
  <p:cSld name="CUSTOM_7">
    <p:bg>
      <p:bgPr>
        <a:solidFill>
          <a:srgbClr val="6D45B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380550" y="2708750"/>
            <a:ext cx="4336800" cy="1608000"/>
          </a:xfrm>
          <a:prstGeom prst="rect">
            <a:avLst/>
          </a:prstGeom>
          <a:solidFill>
            <a:srgbClr val="372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1356050" y="1504725"/>
            <a:ext cx="1326900" cy="1695000"/>
          </a:xfrm>
          <a:prstGeom prst="rect">
            <a:avLst/>
          </a:prstGeom>
          <a:solidFill>
            <a:srgbClr val="372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 txBox="1"/>
          <p:nvPr>
            <p:ph idx="1" type="subTitle"/>
          </p:nvPr>
        </p:nvSpPr>
        <p:spPr>
          <a:xfrm>
            <a:off x="2826925" y="435454"/>
            <a:ext cx="4899600" cy="1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17" name="Google Shape;117;p5"/>
          <p:cNvGrpSpPr/>
          <p:nvPr/>
        </p:nvGrpSpPr>
        <p:grpSpPr>
          <a:xfrm>
            <a:off x="-195276" y="-20438"/>
            <a:ext cx="9473124" cy="5184383"/>
            <a:chOff x="4075100" y="2193925"/>
            <a:chExt cx="2752375" cy="1506300"/>
          </a:xfrm>
        </p:grpSpPr>
        <p:sp>
          <p:nvSpPr>
            <p:cNvPr id="118" name="Google Shape;118;p5"/>
            <p:cNvSpPr/>
            <p:nvPr/>
          </p:nvSpPr>
          <p:spPr>
            <a:xfrm>
              <a:off x="6400250" y="3184500"/>
              <a:ext cx="427225" cy="515650"/>
            </a:xfrm>
            <a:custGeom>
              <a:rect b="b" l="l" r="r" t="t"/>
              <a:pathLst>
                <a:path extrusionOk="0" h="20626" w="17089">
                  <a:moveTo>
                    <a:pt x="16864" y="1"/>
                  </a:moveTo>
                  <a:cubicBezTo>
                    <a:pt x="16819" y="1"/>
                    <a:pt x="16775" y="24"/>
                    <a:pt x="16732" y="70"/>
                  </a:cubicBezTo>
                  <a:lnTo>
                    <a:pt x="1069" y="15734"/>
                  </a:lnTo>
                  <a:cubicBezTo>
                    <a:pt x="1" y="16887"/>
                    <a:pt x="1" y="18667"/>
                    <a:pt x="1069" y="19735"/>
                  </a:cubicBezTo>
                  <a:cubicBezTo>
                    <a:pt x="1603" y="20269"/>
                    <a:pt x="2315" y="20625"/>
                    <a:pt x="3112" y="20625"/>
                  </a:cubicBezTo>
                  <a:cubicBezTo>
                    <a:pt x="3824" y="20625"/>
                    <a:pt x="4536" y="20269"/>
                    <a:pt x="5070" y="19735"/>
                  </a:cubicBezTo>
                  <a:lnTo>
                    <a:pt x="16996" y="7902"/>
                  </a:lnTo>
                  <a:cubicBezTo>
                    <a:pt x="17088" y="7810"/>
                    <a:pt x="17088" y="7724"/>
                    <a:pt x="16996" y="7632"/>
                  </a:cubicBezTo>
                  <a:cubicBezTo>
                    <a:pt x="16953" y="7589"/>
                    <a:pt x="16908" y="7567"/>
                    <a:pt x="16864" y="7567"/>
                  </a:cubicBezTo>
                  <a:cubicBezTo>
                    <a:pt x="16819" y="7567"/>
                    <a:pt x="16775" y="7589"/>
                    <a:pt x="16732" y="7632"/>
                  </a:cubicBezTo>
                  <a:lnTo>
                    <a:pt x="4892" y="19472"/>
                  </a:lnTo>
                  <a:cubicBezTo>
                    <a:pt x="4358" y="20006"/>
                    <a:pt x="3738" y="20269"/>
                    <a:pt x="3112" y="20269"/>
                  </a:cubicBezTo>
                  <a:cubicBezTo>
                    <a:pt x="2400" y="20269"/>
                    <a:pt x="1781" y="20006"/>
                    <a:pt x="1332" y="19472"/>
                  </a:cubicBezTo>
                  <a:cubicBezTo>
                    <a:pt x="357" y="18582"/>
                    <a:pt x="357" y="16980"/>
                    <a:pt x="1332" y="15997"/>
                  </a:cubicBezTo>
                  <a:lnTo>
                    <a:pt x="16996" y="334"/>
                  </a:lnTo>
                  <a:cubicBezTo>
                    <a:pt x="17088" y="248"/>
                    <a:pt x="17088" y="156"/>
                    <a:pt x="16996" y="70"/>
                  </a:cubicBezTo>
                  <a:cubicBezTo>
                    <a:pt x="16953" y="24"/>
                    <a:pt x="16908" y="1"/>
                    <a:pt x="16864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529300" y="3204050"/>
              <a:ext cx="120175" cy="120175"/>
            </a:xfrm>
            <a:custGeom>
              <a:rect b="b" l="l" r="r" t="t"/>
              <a:pathLst>
                <a:path extrusionOk="0" h="4807" w="4807">
                  <a:moveTo>
                    <a:pt x="2400" y="0"/>
                  </a:moveTo>
                  <a:cubicBezTo>
                    <a:pt x="1068" y="0"/>
                    <a:pt x="0" y="1154"/>
                    <a:pt x="0" y="2400"/>
                  </a:cubicBezTo>
                  <a:cubicBezTo>
                    <a:pt x="0" y="3738"/>
                    <a:pt x="1068" y="4806"/>
                    <a:pt x="2400" y="4806"/>
                  </a:cubicBezTo>
                  <a:cubicBezTo>
                    <a:pt x="3738" y="4806"/>
                    <a:pt x="4806" y="3738"/>
                    <a:pt x="4806" y="2400"/>
                  </a:cubicBezTo>
                  <a:cubicBezTo>
                    <a:pt x="4806" y="2314"/>
                    <a:pt x="4714" y="2222"/>
                    <a:pt x="4628" y="2222"/>
                  </a:cubicBezTo>
                  <a:cubicBezTo>
                    <a:pt x="4536" y="2222"/>
                    <a:pt x="4450" y="2314"/>
                    <a:pt x="4450" y="2400"/>
                  </a:cubicBezTo>
                  <a:cubicBezTo>
                    <a:pt x="4450" y="3560"/>
                    <a:pt x="3560" y="4450"/>
                    <a:pt x="2400" y="4450"/>
                  </a:cubicBezTo>
                  <a:cubicBezTo>
                    <a:pt x="1332" y="4450"/>
                    <a:pt x="356" y="3560"/>
                    <a:pt x="356" y="2400"/>
                  </a:cubicBezTo>
                  <a:cubicBezTo>
                    <a:pt x="356" y="1332"/>
                    <a:pt x="1332" y="356"/>
                    <a:pt x="2400" y="356"/>
                  </a:cubicBezTo>
                  <a:cubicBezTo>
                    <a:pt x="2492" y="356"/>
                    <a:pt x="2578" y="356"/>
                    <a:pt x="2578" y="178"/>
                  </a:cubicBezTo>
                  <a:cubicBezTo>
                    <a:pt x="2578" y="86"/>
                    <a:pt x="2492" y="0"/>
                    <a:pt x="2400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678275" y="2975375"/>
              <a:ext cx="149200" cy="188650"/>
            </a:xfrm>
            <a:custGeom>
              <a:rect b="b" l="l" r="r" t="t"/>
              <a:pathLst>
                <a:path extrusionOk="0" h="7546" w="5968">
                  <a:moveTo>
                    <a:pt x="5743" y="0"/>
                  </a:moveTo>
                  <a:cubicBezTo>
                    <a:pt x="5698" y="0"/>
                    <a:pt x="5654" y="23"/>
                    <a:pt x="5611" y="70"/>
                  </a:cubicBezTo>
                  <a:lnTo>
                    <a:pt x="357" y="5317"/>
                  </a:lnTo>
                  <a:cubicBezTo>
                    <a:pt x="93" y="5495"/>
                    <a:pt x="1" y="5851"/>
                    <a:pt x="1" y="6207"/>
                  </a:cubicBezTo>
                  <a:cubicBezTo>
                    <a:pt x="1" y="6563"/>
                    <a:pt x="93" y="6919"/>
                    <a:pt x="357" y="7097"/>
                  </a:cubicBezTo>
                  <a:cubicBezTo>
                    <a:pt x="627" y="7367"/>
                    <a:pt x="983" y="7545"/>
                    <a:pt x="1247" y="7545"/>
                  </a:cubicBezTo>
                  <a:cubicBezTo>
                    <a:pt x="1603" y="7545"/>
                    <a:pt x="1959" y="7367"/>
                    <a:pt x="2229" y="7097"/>
                  </a:cubicBezTo>
                  <a:lnTo>
                    <a:pt x="5875" y="3451"/>
                  </a:lnTo>
                  <a:cubicBezTo>
                    <a:pt x="5967" y="3451"/>
                    <a:pt x="5967" y="3273"/>
                    <a:pt x="5875" y="3273"/>
                  </a:cubicBezTo>
                  <a:cubicBezTo>
                    <a:pt x="5832" y="3227"/>
                    <a:pt x="5787" y="3204"/>
                    <a:pt x="5743" y="3204"/>
                  </a:cubicBezTo>
                  <a:cubicBezTo>
                    <a:pt x="5698" y="3204"/>
                    <a:pt x="5654" y="3227"/>
                    <a:pt x="5611" y="3273"/>
                  </a:cubicBezTo>
                  <a:lnTo>
                    <a:pt x="1959" y="6919"/>
                  </a:lnTo>
                  <a:cubicBezTo>
                    <a:pt x="1781" y="7097"/>
                    <a:pt x="1537" y="7186"/>
                    <a:pt x="1293" y="7186"/>
                  </a:cubicBezTo>
                  <a:cubicBezTo>
                    <a:pt x="1049" y="7186"/>
                    <a:pt x="805" y="7097"/>
                    <a:pt x="627" y="6919"/>
                  </a:cubicBezTo>
                  <a:cubicBezTo>
                    <a:pt x="271" y="6477"/>
                    <a:pt x="271" y="5943"/>
                    <a:pt x="627" y="5495"/>
                  </a:cubicBezTo>
                  <a:lnTo>
                    <a:pt x="5875" y="333"/>
                  </a:lnTo>
                  <a:cubicBezTo>
                    <a:pt x="5967" y="248"/>
                    <a:pt x="5967" y="155"/>
                    <a:pt x="5875" y="70"/>
                  </a:cubicBezTo>
                  <a:cubicBezTo>
                    <a:pt x="5832" y="23"/>
                    <a:pt x="5787" y="0"/>
                    <a:pt x="5743" y="0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139725" y="2303425"/>
              <a:ext cx="507300" cy="464550"/>
            </a:xfrm>
            <a:custGeom>
              <a:rect b="b" l="l" r="r" t="t"/>
              <a:pathLst>
                <a:path extrusionOk="0" h="18582" w="20292">
                  <a:moveTo>
                    <a:pt x="20067" y="1"/>
                  </a:moveTo>
                  <a:cubicBezTo>
                    <a:pt x="20023" y="1"/>
                    <a:pt x="19978" y="24"/>
                    <a:pt x="19936" y="70"/>
                  </a:cubicBezTo>
                  <a:lnTo>
                    <a:pt x="2136" y="17870"/>
                  </a:lnTo>
                  <a:cubicBezTo>
                    <a:pt x="1958" y="18090"/>
                    <a:pt x="1713" y="18201"/>
                    <a:pt x="1467" y="18201"/>
                  </a:cubicBezTo>
                  <a:cubicBezTo>
                    <a:pt x="1221" y="18201"/>
                    <a:pt x="976" y="18090"/>
                    <a:pt x="798" y="17870"/>
                  </a:cubicBezTo>
                  <a:cubicBezTo>
                    <a:pt x="356" y="17514"/>
                    <a:pt x="356" y="16980"/>
                    <a:pt x="798" y="16531"/>
                  </a:cubicBezTo>
                  <a:lnTo>
                    <a:pt x="8010" y="9326"/>
                  </a:lnTo>
                  <a:lnTo>
                    <a:pt x="8010" y="9148"/>
                  </a:lnTo>
                  <a:cubicBezTo>
                    <a:pt x="7964" y="9102"/>
                    <a:pt x="7919" y="9079"/>
                    <a:pt x="7875" y="9079"/>
                  </a:cubicBezTo>
                  <a:cubicBezTo>
                    <a:pt x="7830" y="9079"/>
                    <a:pt x="7786" y="9102"/>
                    <a:pt x="7740" y="9148"/>
                  </a:cubicBezTo>
                  <a:lnTo>
                    <a:pt x="534" y="16353"/>
                  </a:lnTo>
                  <a:cubicBezTo>
                    <a:pt x="0" y="16802"/>
                    <a:pt x="0" y="17692"/>
                    <a:pt x="534" y="18133"/>
                  </a:cubicBezTo>
                  <a:cubicBezTo>
                    <a:pt x="798" y="18404"/>
                    <a:pt x="1068" y="18582"/>
                    <a:pt x="1424" y="18582"/>
                  </a:cubicBezTo>
                  <a:cubicBezTo>
                    <a:pt x="1780" y="18582"/>
                    <a:pt x="2136" y="18404"/>
                    <a:pt x="2400" y="18133"/>
                  </a:cubicBezTo>
                  <a:lnTo>
                    <a:pt x="20199" y="334"/>
                  </a:lnTo>
                  <a:cubicBezTo>
                    <a:pt x="20292" y="248"/>
                    <a:pt x="20292" y="156"/>
                    <a:pt x="20199" y="70"/>
                  </a:cubicBezTo>
                  <a:cubicBezTo>
                    <a:pt x="20156" y="24"/>
                    <a:pt x="20112" y="1"/>
                    <a:pt x="20067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062075" y="3332475"/>
              <a:ext cx="371475" cy="367750"/>
            </a:xfrm>
            <a:custGeom>
              <a:rect b="b" l="l" r="r" t="t"/>
              <a:pathLst>
                <a:path extrusionOk="0" h="14710" w="14859">
                  <a:moveTo>
                    <a:pt x="13926" y="0"/>
                  </a:moveTo>
                  <a:cubicBezTo>
                    <a:pt x="13727" y="0"/>
                    <a:pt x="13528" y="68"/>
                    <a:pt x="13350" y="203"/>
                  </a:cubicBezTo>
                  <a:lnTo>
                    <a:pt x="263" y="13282"/>
                  </a:lnTo>
                  <a:cubicBezTo>
                    <a:pt x="0" y="13638"/>
                    <a:pt x="0" y="14087"/>
                    <a:pt x="263" y="14443"/>
                  </a:cubicBezTo>
                  <a:cubicBezTo>
                    <a:pt x="441" y="14621"/>
                    <a:pt x="664" y="14710"/>
                    <a:pt x="876" y="14710"/>
                  </a:cubicBezTo>
                  <a:cubicBezTo>
                    <a:pt x="1088" y="14710"/>
                    <a:pt x="1289" y="14621"/>
                    <a:pt x="1424" y="14443"/>
                  </a:cubicBezTo>
                  <a:lnTo>
                    <a:pt x="14503" y="1357"/>
                  </a:lnTo>
                  <a:cubicBezTo>
                    <a:pt x="14859" y="1093"/>
                    <a:pt x="14859" y="559"/>
                    <a:pt x="14503" y="203"/>
                  </a:cubicBezTo>
                  <a:cubicBezTo>
                    <a:pt x="14325" y="68"/>
                    <a:pt x="14126" y="0"/>
                    <a:pt x="13926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471450" y="3577825"/>
              <a:ext cx="57875" cy="53425"/>
            </a:xfrm>
            <a:custGeom>
              <a:rect b="b" l="l" r="r" t="t"/>
              <a:pathLst>
                <a:path extrusionOk="0" h="2137" w="2315">
                  <a:moveTo>
                    <a:pt x="1154" y="357"/>
                  </a:moveTo>
                  <a:cubicBezTo>
                    <a:pt x="1332" y="357"/>
                    <a:pt x="1510" y="442"/>
                    <a:pt x="1688" y="620"/>
                  </a:cubicBezTo>
                  <a:cubicBezTo>
                    <a:pt x="1780" y="713"/>
                    <a:pt x="1866" y="891"/>
                    <a:pt x="1866" y="1069"/>
                  </a:cubicBezTo>
                  <a:cubicBezTo>
                    <a:pt x="1866" y="1247"/>
                    <a:pt x="1780" y="1425"/>
                    <a:pt x="1688" y="1603"/>
                  </a:cubicBezTo>
                  <a:cubicBezTo>
                    <a:pt x="1510" y="1688"/>
                    <a:pt x="1332" y="1781"/>
                    <a:pt x="1154" y="1781"/>
                  </a:cubicBezTo>
                  <a:cubicBezTo>
                    <a:pt x="976" y="1781"/>
                    <a:pt x="798" y="1688"/>
                    <a:pt x="712" y="1603"/>
                  </a:cubicBezTo>
                  <a:cubicBezTo>
                    <a:pt x="534" y="1425"/>
                    <a:pt x="442" y="1247"/>
                    <a:pt x="442" y="1069"/>
                  </a:cubicBezTo>
                  <a:cubicBezTo>
                    <a:pt x="442" y="891"/>
                    <a:pt x="534" y="713"/>
                    <a:pt x="712" y="620"/>
                  </a:cubicBezTo>
                  <a:cubicBezTo>
                    <a:pt x="798" y="442"/>
                    <a:pt x="976" y="357"/>
                    <a:pt x="1154" y="357"/>
                  </a:cubicBezTo>
                  <a:close/>
                  <a:moveTo>
                    <a:pt x="1154" y="1"/>
                  </a:moveTo>
                  <a:cubicBezTo>
                    <a:pt x="890" y="1"/>
                    <a:pt x="620" y="179"/>
                    <a:pt x="442" y="357"/>
                  </a:cubicBezTo>
                  <a:cubicBezTo>
                    <a:pt x="0" y="713"/>
                    <a:pt x="0" y="1425"/>
                    <a:pt x="442" y="1781"/>
                  </a:cubicBezTo>
                  <a:cubicBezTo>
                    <a:pt x="620" y="2044"/>
                    <a:pt x="890" y="2137"/>
                    <a:pt x="1154" y="2137"/>
                  </a:cubicBezTo>
                  <a:cubicBezTo>
                    <a:pt x="1424" y="2137"/>
                    <a:pt x="1688" y="2044"/>
                    <a:pt x="1958" y="1781"/>
                  </a:cubicBezTo>
                  <a:cubicBezTo>
                    <a:pt x="2314" y="1425"/>
                    <a:pt x="2314" y="713"/>
                    <a:pt x="1958" y="357"/>
                  </a:cubicBezTo>
                  <a:cubicBezTo>
                    <a:pt x="1688" y="179"/>
                    <a:pt x="1424" y="1"/>
                    <a:pt x="1154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6538200" y="3511575"/>
              <a:ext cx="55550" cy="52925"/>
            </a:xfrm>
            <a:custGeom>
              <a:rect b="b" l="l" r="r" t="t"/>
              <a:pathLst>
                <a:path extrusionOk="0" h="2117" w="2222">
                  <a:moveTo>
                    <a:pt x="1154" y="337"/>
                  </a:moveTo>
                  <a:cubicBezTo>
                    <a:pt x="1332" y="337"/>
                    <a:pt x="1510" y="422"/>
                    <a:pt x="1688" y="515"/>
                  </a:cubicBezTo>
                  <a:cubicBezTo>
                    <a:pt x="1780" y="693"/>
                    <a:pt x="1866" y="871"/>
                    <a:pt x="1866" y="1049"/>
                  </a:cubicBezTo>
                  <a:cubicBezTo>
                    <a:pt x="1866" y="1227"/>
                    <a:pt x="1780" y="1405"/>
                    <a:pt x="1688" y="1583"/>
                  </a:cubicBezTo>
                  <a:cubicBezTo>
                    <a:pt x="1556" y="1715"/>
                    <a:pt x="1378" y="1780"/>
                    <a:pt x="1200" y="1780"/>
                  </a:cubicBezTo>
                  <a:cubicBezTo>
                    <a:pt x="1022" y="1780"/>
                    <a:pt x="844" y="1715"/>
                    <a:pt x="712" y="1583"/>
                  </a:cubicBezTo>
                  <a:cubicBezTo>
                    <a:pt x="534" y="1405"/>
                    <a:pt x="534" y="1227"/>
                    <a:pt x="534" y="1049"/>
                  </a:cubicBezTo>
                  <a:cubicBezTo>
                    <a:pt x="534" y="871"/>
                    <a:pt x="534" y="693"/>
                    <a:pt x="712" y="515"/>
                  </a:cubicBezTo>
                  <a:cubicBezTo>
                    <a:pt x="798" y="422"/>
                    <a:pt x="976" y="337"/>
                    <a:pt x="1154" y="337"/>
                  </a:cubicBezTo>
                  <a:close/>
                  <a:moveTo>
                    <a:pt x="1200" y="0"/>
                  </a:moveTo>
                  <a:cubicBezTo>
                    <a:pt x="933" y="0"/>
                    <a:pt x="666" y="113"/>
                    <a:pt x="442" y="337"/>
                  </a:cubicBezTo>
                  <a:cubicBezTo>
                    <a:pt x="0" y="693"/>
                    <a:pt x="0" y="1405"/>
                    <a:pt x="442" y="1761"/>
                  </a:cubicBezTo>
                  <a:cubicBezTo>
                    <a:pt x="620" y="2024"/>
                    <a:pt x="890" y="2117"/>
                    <a:pt x="1154" y="2117"/>
                  </a:cubicBezTo>
                  <a:cubicBezTo>
                    <a:pt x="1424" y="2117"/>
                    <a:pt x="1688" y="2024"/>
                    <a:pt x="1958" y="1761"/>
                  </a:cubicBezTo>
                  <a:cubicBezTo>
                    <a:pt x="2136" y="1583"/>
                    <a:pt x="2222" y="1312"/>
                    <a:pt x="2222" y="1049"/>
                  </a:cubicBezTo>
                  <a:cubicBezTo>
                    <a:pt x="2222" y="778"/>
                    <a:pt x="2136" y="515"/>
                    <a:pt x="1958" y="337"/>
                  </a:cubicBezTo>
                  <a:cubicBezTo>
                    <a:pt x="1734" y="113"/>
                    <a:pt x="1467" y="0"/>
                    <a:pt x="1200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6607075" y="3444825"/>
              <a:ext cx="55750" cy="52925"/>
            </a:xfrm>
            <a:custGeom>
              <a:rect b="b" l="l" r="r" t="t"/>
              <a:pathLst>
                <a:path extrusionOk="0" h="2117" w="2230">
                  <a:moveTo>
                    <a:pt x="1161" y="337"/>
                  </a:moveTo>
                  <a:cubicBezTo>
                    <a:pt x="1339" y="337"/>
                    <a:pt x="1517" y="422"/>
                    <a:pt x="1603" y="515"/>
                  </a:cubicBezTo>
                  <a:cubicBezTo>
                    <a:pt x="1873" y="778"/>
                    <a:pt x="1873" y="1227"/>
                    <a:pt x="1603" y="1490"/>
                  </a:cubicBezTo>
                  <a:cubicBezTo>
                    <a:pt x="1517" y="1668"/>
                    <a:pt x="1339" y="1761"/>
                    <a:pt x="1161" y="1761"/>
                  </a:cubicBezTo>
                  <a:cubicBezTo>
                    <a:pt x="891" y="1761"/>
                    <a:pt x="713" y="1668"/>
                    <a:pt x="627" y="1490"/>
                  </a:cubicBezTo>
                  <a:cubicBezTo>
                    <a:pt x="357" y="1227"/>
                    <a:pt x="357" y="778"/>
                    <a:pt x="627" y="515"/>
                  </a:cubicBezTo>
                  <a:cubicBezTo>
                    <a:pt x="713" y="422"/>
                    <a:pt x="891" y="337"/>
                    <a:pt x="1161" y="337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113"/>
                    <a:pt x="357" y="337"/>
                  </a:cubicBezTo>
                  <a:cubicBezTo>
                    <a:pt x="1" y="693"/>
                    <a:pt x="1" y="1405"/>
                    <a:pt x="357" y="1761"/>
                  </a:cubicBezTo>
                  <a:cubicBezTo>
                    <a:pt x="535" y="2024"/>
                    <a:pt x="805" y="2117"/>
                    <a:pt x="1161" y="2117"/>
                  </a:cubicBezTo>
                  <a:cubicBezTo>
                    <a:pt x="1425" y="2117"/>
                    <a:pt x="1695" y="2024"/>
                    <a:pt x="1873" y="1761"/>
                  </a:cubicBezTo>
                  <a:cubicBezTo>
                    <a:pt x="2229" y="1405"/>
                    <a:pt x="2229" y="693"/>
                    <a:pt x="1873" y="337"/>
                  </a:cubicBezTo>
                  <a:cubicBezTo>
                    <a:pt x="1649" y="113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6673825" y="3377500"/>
              <a:ext cx="57875" cy="53500"/>
            </a:xfrm>
            <a:custGeom>
              <a:rect b="b" l="l" r="r" t="t"/>
              <a:pathLst>
                <a:path extrusionOk="0" h="2140" w="2315">
                  <a:moveTo>
                    <a:pt x="1161" y="360"/>
                  </a:moveTo>
                  <a:cubicBezTo>
                    <a:pt x="1339" y="360"/>
                    <a:pt x="1517" y="445"/>
                    <a:pt x="1603" y="538"/>
                  </a:cubicBezTo>
                  <a:cubicBezTo>
                    <a:pt x="1873" y="801"/>
                    <a:pt x="1873" y="1250"/>
                    <a:pt x="1603" y="1513"/>
                  </a:cubicBezTo>
                  <a:cubicBezTo>
                    <a:pt x="1517" y="1691"/>
                    <a:pt x="1339" y="1784"/>
                    <a:pt x="1161" y="1784"/>
                  </a:cubicBezTo>
                  <a:cubicBezTo>
                    <a:pt x="983" y="1784"/>
                    <a:pt x="805" y="1691"/>
                    <a:pt x="627" y="1513"/>
                  </a:cubicBezTo>
                  <a:cubicBezTo>
                    <a:pt x="535" y="1428"/>
                    <a:pt x="449" y="1250"/>
                    <a:pt x="449" y="1072"/>
                  </a:cubicBezTo>
                  <a:cubicBezTo>
                    <a:pt x="449" y="894"/>
                    <a:pt x="535" y="716"/>
                    <a:pt x="627" y="538"/>
                  </a:cubicBezTo>
                  <a:cubicBezTo>
                    <a:pt x="805" y="445"/>
                    <a:pt x="983" y="360"/>
                    <a:pt x="1161" y="360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90"/>
                    <a:pt x="357" y="268"/>
                  </a:cubicBezTo>
                  <a:cubicBezTo>
                    <a:pt x="1" y="716"/>
                    <a:pt x="1" y="1428"/>
                    <a:pt x="357" y="1784"/>
                  </a:cubicBezTo>
                  <a:cubicBezTo>
                    <a:pt x="535" y="1962"/>
                    <a:pt x="805" y="2140"/>
                    <a:pt x="1161" y="2140"/>
                  </a:cubicBezTo>
                  <a:cubicBezTo>
                    <a:pt x="1425" y="2140"/>
                    <a:pt x="1695" y="1962"/>
                    <a:pt x="1873" y="1784"/>
                  </a:cubicBezTo>
                  <a:cubicBezTo>
                    <a:pt x="2315" y="1428"/>
                    <a:pt x="2315" y="716"/>
                    <a:pt x="1873" y="268"/>
                  </a:cubicBezTo>
                  <a:cubicBezTo>
                    <a:pt x="1649" y="90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429075" y="3119500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3" y="0"/>
                  </a:moveTo>
                  <a:cubicBezTo>
                    <a:pt x="806" y="0"/>
                    <a:pt x="1" y="712"/>
                    <a:pt x="1" y="1602"/>
                  </a:cubicBezTo>
                  <a:cubicBezTo>
                    <a:pt x="1" y="2492"/>
                    <a:pt x="806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6518075" y="3072675"/>
              <a:ext cx="37950" cy="37950"/>
            </a:xfrm>
            <a:custGeom>
              <a:rect b="b" l="l" r="r" t="t"/>
              <a:pathLst>
                <a:path extrusionOk="0" h="1518" w="1518">
                  <a:moveTo>
                    <a:pt x="805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805" y="1517"/>
                  </a:cubicBezTo>
                  <a:cubicBezTo>
                    <a:pt x="1161" y="1517"/>
                    <a:pt x="1517" y="1161"/>
                    <a:pt x="1517" y="713"/>
                  </a:cubicBezTo>
                  <a:cubicBezTo>
                    <a:pt x="1517" y="357"/>
                    <a:pt x="1161" y="1"/>
                    <a:pt x="80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698100" y="2238425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2" y="0"/>
                  </a:moveTo>
                  <a:cubicBezTo>
                    <a:pt x="712" y="0"/>
                    <a:pt x="0" y="712"/>
                    <a:pt x="0" y="1602"/>
                  </a:cubicBezTo>
                  <a:cubicBezTo>
                    <a:pt x="0" y="2492"/>
                    <a:pt x="712" y="3204"/>
                    <a:pt x="1602" y="3204"/>
                  </a:cubicBezTo>
                  <a:cubicBezTo>
                    <a:pt x="2492" y="3204"/>
                    <a:pt x="3204" y="2492"/>
                    <a:pt x="3204" y="1602"/>
                  </a:cubicBezTo>
                  <a:cubicBezTo>
                    <a:pt x="3204" y="712"/>
                    <a:pt x="2492" y="0"/>
                    <a:pt x="160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787100" y="2193925"/>
              <a:ext cx="35600" cy="35625"/>
            </a:xfrm>
            <a:custGeom>
              <a:rect b="b" l="l" r="r" t="t"/>
              <a:pathLst>
                <a:path extrusionOk="0" h="1425" w="1424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068"/>
                    <a:pt x="356" y="1424"/>
                    <a:pt x="712" y="1424"/>
                  </a:cubicBezTo>
                  <a:cubicBezTo>
                    <a:pt x="1161" y="1424"/>
                    <a:pt x="1424" y="1068"/>
                    <a:pt x="1424" y="712"/>
                  </a:cubicBezTo>
                  <a:cubicBezTo>
                    <a:pt x="1424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77675" y="2200500"/>
              <a:ext cx="35625" cy="37950"/>
            </a:xfrm>
            <a:custGeom>
              <a:rect b="b" l="l" r="r" t="t"/>
              <a:pathLst>
                <a:path extrusionOk="0" h="1518" w="1425">
                  <a:moveTo>
                    <a:pt x="712" y="1"/>
                  </a:moveTo>
                  <a:cubicBezTo>
                    <a:pt x="356" y="1"/>
                    <a:pt x="0" y="357"/>
                    <a:pt x="0" y="805"/>
                  </a:cubicBezTo>
                  <a:cubicBezTo>
                    <a:pt x="0" y="1161"/>
                    <a:pt x="356" y="1517"/>
                    <a:pt x="712" y="1517"/>
                  </a:cubicBezTo>
                  <a:cubicBezTo>
                    <a:pt x="1154" y="1517"/>
                    <a:pt x="1424" y="1161"/>
                    <a:pt x="1424" y="805"/>
                  </a:cubicBezTo>
                  <a:cubicBezTo>
                    <a:pt x="1424" y="357"/>
                    <a:pt x="1154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219825" y="226067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2" y="0"/>
                  </a:moveTo>
                  <a:cubicBezTo>
                    <a:pt x="264" y="0"/>
                    <a:pt x="0" y="264"/>
                    <a:pt x="0" y="712"/>
                  </a:cubicBezTo>
                  <a:cubicBezTo>
                    <a:pt x="0" y="1154"/>
                    <a:pt x="264" y="1424"/>
                    <a:pt x="712" y="1424"/>
                  </a:cubicBezTo>
                  <a:cubicBezTo>
                    <a:pt x="1068" y="1424"/>
                    <a:pt x="1424" y="1154"/>
                    <a:pt x="1424" y="712"/>
                  </a:cubicBezTo>
                  <a:cubicBezTo>
                    <a:pt x="1424" y="264"/>
                    <a:pt x="1068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159650" y="2318525"/>
              <a:ext cx="37950" cy="37750"/>
            </a:xfrm>
            <a:custGeom>
              <a:rect b="b" l="l" r="r" t="t"/>
              <a:pathLst>
                <a:path extrusionOk="0" h="1510" w="1518">
                  <a:moveTo>
                    <a:pt x="713" y="0"/>
                  </a:moveTo>
                  <a:cubicBezTo>
                    <a:pt x="357" y="0"/>
                    <a:pt x="1" y="356"/>
                    <a:pt x="1" y="712"/>
                  </a:cubicBezTo>
                  <a:cubicBezTo>
                    <a:pt x="1" y="1154"/>
                    <a:pt x="357" y="1510"/>
                    <a:pt x="713" y="1510"/>
                  </a:cubicBezTo>
                  <a:cubicBezTo>
                    <a:pt x="1161" y="1510"/>
                    <a:pt x="1517" y="1154"/>
                    <a:pt x="1517" y="712"/>
                  </a:cubicBezTo>
                  <a:cubicBezTo>
                    <a:pt x="1517" y="356"/>
                    <a:pt x="1161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075100" y="2319050"/>
              <a:ext cx="324875" cy="324325"/>
            </a:xfrm>
            <a:custGeom>
              <a:rect b="b" l="l" r="r" t="t"/>
              <a:pathLst>
                <a:path extrusionOk="0" h="12973" w="12995">
                  <a:moveTo>
                    <a:pt x="12774" y="1"/>
                  </a:moveTo>
                  <a:cubicBezTo>
                    <a:pt x="12729" y="1"/>
                    <a:pt x="12685" y="22"/>
                    <a:pt x="12639" y="65"/>
                  </a:cubicBezTo>
                  <a:lnTo>
                    <a:pt x="93" y="12702"/>
                  </a:lnTo>
                  <a:cubicBezTo>
                    <a:pt x="1" y="12702"/>
                    <a:pt x="1" y="12880"/>
                    <a:pt x="93" y="12880"/>
                  </a:cubicBezTo>
                  <a:cubicBezTo>
                    <a:pt x="93" y="12973"/>
                    <a:pt x="93" y="12973"/>
                    <a:pt x="179" y="12973"/>
                  </a:cubicBezTo>
                  <a:cubicBezTo>
                    <a:pt x="271" y="12973"/>
                    <a:pt x="271" y="12973"/>
                    <a:pt x="271" y="12880"/>
                  </a:cubicBezTo>
                  <a:lnTo>
                    <a:pt x="12909" y="335"/>
                  </a:lnTo>
                  <a:cubicBezTo>
                    <a:pt x="12995" y="243"/>
                    <a:pt x="12995" y="157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233175" y="2209975"/>
              <a:ext cx="322550" cy="322150"/>
            </a:xfrm>
            <a:custGeom>
              <a:rect b="b" l="l" r="r" t="t"/>
              <a:pathLst>
                <a:path extrusionOk="0" h="12886" w="12902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0" y="12615"/>
                  </a:lnTo>
                  <a:lnTo>
                    <a:pt x="0" y="12886"/>
                  </a:lnTo>
                  <a:lnTo>
                    <a:pt x="264" y="12886"/>
                  </a:lnTo>
                  <a:lnTo>
                    <a:pt x="12901" y="248"/>
                  </a:lnTo>
                  <a:lnTo>
                    <a:pt x="12901" y="70"/>
                  </a:ln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5"/>
          <p:cNvSpPr txBox="1"/>
          <p:nvPr>
            <p:ph idx="2" type="subTitle"/>
          </p:nvPr>
        </p:nvSpPr>
        <p:spPr>
          <a:xfrm>
            <a:off x="2826925" y="3407593"/>
            <a:ext cx="2770200" cy="2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5"/>
          <p:cNvSpPr txBox="1"/>
          <p:nvPr>
            <p:ph idx="3" type="subTitle"/>
          </p:nvPr>
        </p:nvSpPr>
        <p:spPr>
          <a:xfrm>
            <a:off x="2826925" y="2024593"/>
            <a:ext cx="2770200" cy="2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slide" type="tx">
  <p:cSld name="TITLE_AND_BODY">
    <p:bg>
      <p:bgPr>
        <a:solidFill>
          <a:srgbClr val="6D45BB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377850" y="22606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  <a:defRPr sz="1400">
                <a:solidFill>
                  <a:srgbClr val="EFEFE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  <a:defRPr sz="1400">
                <a:solidFill>
                  <a:srgbClr val="EFEFEF"/>
                </a:solidFill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Char char="■"/>
              <a:defRPr sz="1300">
                <a:solidFill>
                  <a:srgbClr val="EFEFEF"/>
                </a:solidFill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Char char="●"/>
              <a:defRPr sz="1300">
                <a:solidFill>
                  <a:srgbClr val="EFEFEF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○"/>
              <a:defRPr sz="1200">
                <a:solidFill>
                  <a:srgbClr val="EFEFEF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■"/>
              <a:defRPr sz="1200">
                <a:solidFill>
                  <a:srgbClr val="EFEFEF"/>
                </a:solidFill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  <a:defRPr sz="1100">
                <a:solidFill>
                  <a:srgbClr val="EFEFEF"/>
                </a:solidFill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○"/>
              <a:defRPr sz="1100">
                <a:solidFill>
                  <a:srgbClr val="EFEFEF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■"/>
              <a:defRPr sz="10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type="title"/>
          </p:nvPr>
        </p:nvSpPr>
        <p:spPr>
          <a:xfrm>
            <a:off x="1377850" y="1504598"/>
            <a:ext cx="66303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-7838" y="-21608"/>
            <a:ext cx="9143994" cy="1975685"/>
            <a:chOff x="793425" y="2187250"/>
            <a:chExt cx="2687750" cy="580725"/>
          </a:xfrm>
        </p:grpSpPr>
        <p:sp>
          <p:nvSpPr>
            <p:cNvPr id="143" name="Google Shape;143;p6"/>
            <p:cNvSpPr/>
            <p:nvPr/>
          </p:nvSpPr>
          <p:spPr>
            <a:xfrm>
              <a:off x="857850" y="2303425"/>
              <a:ext cx="507325" cy="464550"/>
            </a:xfrm>
            <a:custGeom>
              <a:rect b="b" l="l" r="r" t="t"/>
              <a:pathLst>
                <a:path extrusionOk="0" h="18582" w="20293">
                  <a:moveTo>
                    <a:pt x="20072" y="1"/>
                  </a:moveTo>
                  <a:cubicBezTo>
                    <a:pt x="20027" y="1"/>
                    <a:pt x="19983" y="24"/>
                    <a:pt x="19936" y="70"/>
                  </a:cubicBezTo>
                  <a:lnTo>
                    <a:pt x="2137" y="17870"/>
                  </a:lnTo>
                  <a:cubicBezTo>
                    <a:pt x="1959" y="18090"/>
                    <a:pt x="1715" y="18201"/>
                    <a:pt x="1471" y="18201"/>
                  </a:cubicBezTo>
                  <a:cubicBezTo>
                    <a:pt x="1227" y="18201"/>
                    <a:pt x="983" y="18090"/>
                    <a:pt x="805" y="17870"/>
                  </a:cubicBezTo>
                  <a:cubicBezTo>
                    <a:pt x="449" y="17514"/>
                    <a:pt x="449" y="16980"/>
                    <a:pt x="805" y="16531"/>
                  </a:cubicBezTo>
                  <a:lnTo>
                    <a:pt x="8011" y="9326"/>
                  </a:lnTo>
                  <a:cubicBezTo>
                    <a:pt x="8103" y="9326"/>
                    <a:pt x="8103" y="9148"/>
                    <a:pt x="8011" y="9148"/>
                  </a:cubicBezTo>
                  <a:cubicBezTo>
                    <a:pt x="7968" y="9102"/>
                    <a:pt x="7923" y="9079"/>
                    <a:pt x="7879" y="9079"/>
                  </a:cubicBezTo>
                  <a:cubicBezTo>
                    <a:pt x="7834" y="9079"/>
                    <a:pt x="7790" y="9102"/>
                    <a:pt x="7747" y="9148"/>
                  </a:cubicBezTo>
                  <a:lnTo>
                    <a:pt x="535" y="16353"/>
                  </a:lnTo>
                  <a:cubicBezTo>
                    <a:pt x="1" y="16802"/>
                    <a:pt x="1" y="17692"/>
                    <a:pt x="535" y="18133"/>
                  </a:cubicBezTo>
                  <a:cubicBezTo>
                    <a:pt x="805" y="18404"/>
                    <a:pt x="1161" y="18582"/>
                    <a:pt x="1425" y="18582"/>
                  </a:cubicBezTo>
                  <a:cubicBezTo>
                    <a:pt x="1781" y="18582"/>
                    <a:pt x="2137" y="18404"/>
                    <a:pt x="2407" y="18133"/>
                  </a:cubicBezTo>
                  <a:lnTo>
                    <a:pt x="20207" y="334"/>
                  </a:lnTo>
                  <a:cubicBezTo>
                    <a:pt x="20292" y="248"/>
                    <a:pt x="20292" y="156"/>
                    <a:pt x="20207" y="70"/>
                  </a:cubicBezTo>
                  <a:cubicBezTo>
                    <a:pt x="20161" y="24"/>
                    <a:pt x="20116" y="1"/>
                    <a:pt x="20072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365150" y="2187250"/>
              <a:ext cx="371675" cy="367625"/>
            </a:xfrm>
            <a:custGeom>
              <a:rect b="b" l="l" r="r" t="t"/>
              <a:pathLst>
                <a:path extrusionOk="0" h="14705" w="14867">
                  <a:moveTo>
                    <a:pt x="13962" y="0"/>
                  </a:moveTo>
                  <a:cubicBezTo>
                    <a:pt x="13750" y="0"/>
                    <a:pt x="13528" y="89"/>
                    <a:pt x="13350" y="267"/>
                  </a:cubicBezTo>
                  <a:lnTo>
                    <a:pt x="271" y="13346"/>
                  </a:lnTo>
                  <a:cubicBezTo>
                    <a:pt x="0" y="13617"/>
                    <a:pt x="0" y="14151"/>
                    <a:pt x="271" y="14507"/>
                  </a:cubicBezTo>
                  <a:cubicBezTo>
                    <a:pt x="449" y="14639"/>
                    <a:pt x="671" y="14705"/>
                    <a:pt x="894" y="14705"/>
                  </a:cubicBezTo>
                  <a:cubicBezTo>
                    <a:pt x="1116" y="14705"/>
                    <a:pt x="1339" y="14639"/>
                    <a:pt x="1517" y="14507"/>
                  </a:cubicBezTo>
                  <a:lnTo>
                    <a:pt x="14510" y="1421"/>
                  </a:lnTo>
                  <a:cubicBezTo>
                    <a:pt x="14866" y="1065"/>
                    <a:pt x="14866" y="531"/>
                    <a:pt x="14510" y="267"/>
                  </a:cubicBezTo>
                  <a:cubicBezTo>
                    <a:pt x="14375" y="89"/>
                    <a:pt x="14174" y="0"/>
                    <a:pt x="13962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416400" y="2238425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505400" y="2193925"/>
              <a:ext cx="37775" cy="35625"/>
            </a:xfrm>
            <a:custGeom>
              <a:rect b="b" l="l" r="r" t="t"/>
              <a:pathLst>
                <a:path extrusionOk="0" h="1425" w="1511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510" y="1068"/>
                    <a:pt x="1510" y="712"/>
                  </a:cubicBezTo>
                  <a:cubicBezTo>
                    <a:pt x="1510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995800" y="2200500"/>
              <a:ext cx="37950" cy="37950"/>
            </a:xfrm>
            <a:custGeom>
              <a:rect b="b" l="l" r="r" t="t"/>
              <a:pathLst>
                <a:path extrusionOk="0" h="1518" w="1518">
                  <a:moveTo>
                    <a:pt x="713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13" y="1517"/>
                  </a:cubicBezTo>
                  <a:cubicBezTo>
                    <a:pt x="1161" y="1517"/>
                    <a:pt x="1517" y="1161"/>
                    <a:pt x="1517" y="805"/>
                  </a:cubicBezTo>
                  <a:cubicBezTo>
                    <a:pt x="1517" y="357"/>
                    <a:pt x="1161" y="1"/>
                    <a:pt x="713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937950" y="226067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154"/>
                    <a:pt x="357" y="1424"/>
                    <a:pt x="713" y="1424"/>
                  </a:cubicBezTo>
                  <a:cubicBezTo>
                    <a:pt x="1161" y="1424"/>
                    <a:pt x="1425" y="1154"/>
                    <a:pt x="1425" y="712"/>
                  </a:cubicBezTo>
                  <a:cubicBezTo>
                    <a:pt x="1425" y="264"/>
                    <a:pt x="1161" y="0"/>
                    <a:pt x="713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77975" y="2318525"/>
              <a:ext cx="37750" cy="37750"/>
            </a:xfrm>
            <a:custGeom>
              <a:rect b="b" l="l" r="r" t="t"/>
              <a:pathLst>
                <a:path extrusionOk="0" h="1510" w="1510">
                  <a:moveTo>
                    <a:pt x="798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98" y="1510"/>
                  </a:cubicBezTo>
                  <a:cubicBezTo>
                    <a:pt x="1154" y="1510"/>
                    <a:pt x="1510" y="1154"/>
                    <a:pt x="1510" y="712"/>
                  </a:cubicBezTo>
                  <a:cubicBezTo>
                    <a:pt x="1510" y="356"/>
                    <a:pt x="1154" y="0"/>
                    <a:pt x="798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93425" y="2319050"/>
              <a:ext cx="324875" cy="324325"/>
            </a:xfrm>
            <a:custGeom>
              <a:rect b="b" l="l" r="r" t="t"/>
              <a:pathLst>
                <a:path extrusionOk="0" h="12973" w="12995">
                  <a:moveTo>
                    <a:pt x="12770" y="1"/>
                  </a:moveTo>
                  <a:cubicBezTo>
                    <a:pt x="12725" y="1"/>
                    <a:pt x="12681" y="22"/>
                    <a:pt x="12638" y="65"/>
                  </a:cubicBezTo>
                  <a:lnTo>
                    <a:pt x="86" y="12702"/>
                  </a:lnTo>
                  <a:cubicBezTo>
                    <a:pt x="1" y="12702"/>
                    <a:pt x="1" y="12880"/>
                    <a:pt x="86" y="12880"/>
                  </a:cubicBezTo>
                  <a:cubicBezTo>
                    <a:pt x="86" y="12973"/>
                    <a:pt x="179" y="12973"/>
                    <a:pt x="179" y="12973"/>
                  </a:cubicBezTo>
                  <a:cubicBezTo>
                    <a:pt x="264" y="12973"/>
                    <a:pt x="264" y="12973"/>
                    <a:pt x="357" y="12880"/>
                  </a:cubicBezTo>
                  <a:lnTo>
                    <a:pt x="12902" y="335"/>
                  </a:lnTo>
                  <a:cubicBezTo>
                    <a:pt x="12994" y="243"/>
                    <a:pt x="12994" y="157"/>
                    <a:pt x="12902" y="65"/>
                  </a:cubicBezTo>
                  <a:cubicBezTo>
                    <a:pt x="12859" y="22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951300" y="2209975"/>
              <a:ext cx="324875" cy="322150"/>
            </a:xfrm>
            <a:custGeom>
              <a:rect b="b" l="l" r="r" t="t"/>
              <a:pathLst>
                <a:path extrusionOk="0" h="12886" w="12995">
                  <a:moveTo>
                    <a:pt x="12774" y="1"/>
                  </a:moveTo>
                  <a:cubicBezTo>
                    <a:pt x="12729" y="1"/>
                    <a:pt x="12685" y="24"/>
                    <a:pt x="12638" y="70"/>
                  </a:cubicBezTo>
                  <a:lnTo>
                    <a:pt x="93" y="12615"/>
                  </a:lnTo>
                  <a:cubicBezTo>
                    <a:pt x="1" y="12708"/>
                    <a:pt x="1" y="12793"/>
                    <a:pt x="93" y="12886"/>
                  </a:cubicBezTo>
                  <a:lnTo>
                    <a:pt x="271" y="12886"/>
                  </a:lnTo>
                  <a:lnTo>
                    <a:pt x="12909" y="248"/>
                  </a:lnTo>
                  <a:cubicBezTo>
                    <a:pt x="12994" y="248"/>
                    <a:pt x="12994" y="70"/>
                    <a:pt x="12909" y="70"/>
                  </a:cubicBezTo>
                  <a:cubicBezTo>
                    <a:pt x="12863" y="24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336300" y="2200500"/>
              <a:ext cx="35625" cy="37950"/>
            </a:xfrm>
            <a:custGeom>
              <a:rect b="b" l="l" r="r" t="t"/>
              <a:pathLst>
                <a:path extrusionOk="0" h="1518" w="1425">
                  <a:moveTo>
                    <a:pt x="713" y="1"/>
                  </a:moveTo>
                  <a:cubicBezTo>
                    <a:pt x="264" y="1"/>
                    <a:pt x="1" y="357"/>
                    <a:pt x="1" y="805"/>
                  </a:cubicBezTo>
                  <a:cubicBezTo>
                    <a:pt x="1" y="1161"/>
                    <a:pt x="264" y="1517"/>
                    <a:pt x="713" y="1517"/>
                  </a:cubicBezTo>
                  <a:cubicBezTo>
                    <a:pt x="1069" y="1517"/>
                    <a:pt x="1425" y="1161"/>
                    <a:pt x="1425" y="805"/>
                  </a:cubicBezTo>
                  <a:cubicBezTo>
                    <a:pt x="1425" y="357"/>
                    <a:pt x="1069" y="1"/>
                    <a:pt x="713" y="1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276150" y="2260675"/>
              <a:ext cx="37925" cy="35625"/>
            </a:xfrm>
            <a:custGeom>
              <a:rect b="b" l="l" r="r" t="t"/>
              <a:pathLst>
                <a:path extrusionOk="0" h="1425" w="1517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154"/>
                    <a:pt x="356" y="1424"/>
                    <a:pt x="712" y="1424"/>
                  </a:cubicBezTo>
                  <a:cubicBezTo>
                    <a:pt x="1161" y="1424"/>
                    <a:pt x="1517" y="1154"/>
                    <a:pt x="1517" y="712"/>
                  </a:cubicBezTo>
                  <a:cubicBezTo>
                    <a:pt x="1517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218300" y="2318525"/>
              <a:ext cx="35625" cy="37750"/>
            </a:xfrm>
            <a:custGeom>
              <a:rect b="b" l="l" r="r" t="t"/>
              <a:pathLst>
                <a:path extrusionOk="0" h="1510" w="1425">
                  <a:moveTo>
                    <a:pt x="712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12" y="1510"/>
                  </a:cubicBezTo>
                  <a:cubicBezTo>
                    <a:pt x="1161" y="1510"/>
                    <a:pt x="1424" y="1154"/>
                    <a:pt x="1424" y="712"/>
                  </a:cubicBezTo>
                  <a:cubicBezTo>
                    <a:pt x="1424" y="356"/>
                    <a:pt x="1161" y="0"/>
                    <a:pt x="712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180700" y="2201075"/>
              <a:ext cx="300475" cy="299925"/>
            </a:xfrm>
            <a:custGeom>
              <a:rect b="b" l="l" r="r" t="t"/>
              <a:pathLst>
                <a:path extrusionOk="0" h="11997" w="12019">
                  <a:moveTo>
                    <a:pt x="9658" y="1"/>
                  </a:moveTo>
                  <a:cubicBezTo>
                    <a:pt x="9614" y="1"/>
                    <a:pt x="9569" y="24"/>
                    <a:pt x="9526" y="70"/>
                  </a:cubicBezTo>
                  <a:lnTo>
                    <a:pt x="534" y="9056"/>
                  </a:lnTo>
                  <a:cubicBezTo>
                    <a:pt x="178" y="9412"/>
                    <a:pt x="0" y="9860"/>
                    <a:pt x="0" y="10302"/>
                  </a:cubicBezTo>
                  <a:cubicBezTo>
                    <a:pt x="0" y="10750"/>
                    <a:pt x="178" y="11106"/>
                    <a:pt x="534" y="11462"/>
                  </a:cubicBezTo>
                  <a:cubicBezTo>
                    <a:pt x="890" y="11818"/>
                    <a:pt x="1339" y="11996"/>
                    <a:pt x="1695" y="11996"/>
                  </a:cubicBezTo>
                  <a:cubicBezTo>
                    <a:pt x="2136" y="11996"/>
                    <a:pt x="2585" y="11818"/>
                    <a:pt x="2940" y="11462"/>
                  </a:cubicBezTo>
                  <a:lnTo>
                    <a:pt x="11926" y="2470"/>
                  </a:lnTo>
                  <a:cubicBezTo>
                    <a:pt x="12018" y="2384"/>
                    <a:pt x="12018" y="2292"/>
                    <a:pt x="11926" y="2206"/>
                  </a:cubicBezTo>
                  <a:cubicBezTo>
                    <a:pt x="11883" y="2160"/>
                    <a:pt x="11838" y="2137"/>
                    <a:pt x="11794" y="2137"/>
                  </a:cubicBezTo>
                  <a:cubicBezTo>
                    <a:pt x="11749" y="2137"/>
                    <a:pt x="11705" y="2160"/>
                    <a:pt x="11662" y="2206"/>
                  </a:cubicBezTo>
                  <a:lnTo>
                    <a:pt x="2670" y="11192"/>
                  </a:lnTo>
                  <a:cubicBezTo>
                    <a:pt x="2403" y="11458"/>
                    <a:pt x="2070" y="11592"/>
                    <a:pt x="1737" y="11592"/>
                  </a:cubicBezTo>
                  <a:cubicBezTo>
                    <a:pt x="1404" y="11592"/>
                    <a:pt x="1072" y="11458"/>
                    <a:pt x="805" y="11192"/>
                  </a:cubicBezTo>
                  <a:cubicBezTo>
                    <a:pt x="534" y="10928"/>
                    <a:pt x="356" y="10658"/>
                    <a:pt x="356" y="10302"/>
                  </a:cubicBezTo>
                  <a:cubicBezTo>
                    <a:pt x="356" y="9946"/>
                    <a:pt x="534" y="9590"/>
                    <a:pt x="805" y="9326"/>
                  </a:cubicBezTo>
                  <a:lnTo>
                    <a:pt x="9790" y="334"/>
                  </a:lnTo>
                  <a:cubicBezTo>
                    <a:pt x="9882" y="248"/>
                    <a:pt x="9882" y="156"/>
                    <a:pt x="9790" y="70"/>
                  </a:cubicBezTo>
                  <a:cubicBezTo>
                    <a:pt x="9747" y="24"/>
                    <a:pt x="9703" y="1"/>
                    <a:pt x="9658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3220725" y="2426950"/>
              <a:ext cx="35625" cy="34000"/>
            </a:xfrm>
            <a:custGeom>
              <a:rect b="b" l="l" r="r" t="t"/>
              <a:pathLst>
                <a:path extrusionOk="0" h="1360" w="1425">
                  <a:moveTo>
                    <a:pt x="628" y="377"/>
                  </a:moveTo>
                  <a:cubicBezTo>
                    <a:pt x="713" y="377"/>
                    <a:pt x="806" y="377"/>
                    <a:pt x="891" y="469"/>
                  </a:cubicBezTo>
                  <a:cubicBezTo>
                    <a:pt x="984" y="555"/>
                    <a:pt x="984" y="825"/>
                    <a:pt x="891" y="911"/>
                  </a:cubicBezTo>
                  <a:cubicBezTo>
                    <a:pt x="848" y="1000"/>
                    <a:pt x="759" y="1044"/>
                    <a:pt x="670" y="1044"/>
                  </a:cubicBezTo>
                  <a:cubicBezTo>
                    <a:pt x="581" y="1044"/>
                    <a:pt x="492" y="1000"/>
                    <a:pt x="450" y="911"/>
                  </a:cubicBezTo>
                  <a:cubicBezTo>
                    <a:pt x="357" y="825"/>
                    <a:pt x="357" y="825"/>
                    <a:pt x="357" y="733"/>
                  </a:cubicBezTo>
                  <a:cubicBezTo>
                    <a:pt x="357" y="647"/>
                    <a:pt x="357" y="555"/>
                    <a:pt x="450" y="469"/>
                  </a:cubicBezTo>
                  <a:cubicBezTo>
                    <a:pt x="535" y="377"/>
                    <a:pt x="628" y="377"/>
                    <a:pt x="628" y="377"/>
                  </a:cubicBezTo>
                  <a:close/>
                  <a:moveTo>
                    <a:pt x="670" y="1"/>
                  </a:moveTo>
                  <a:cubicBezTo>
                    <a:pt x="492" y="1"/>
                    <a:pt x="314" y="67"/>
                    <a:pt x="179" y="199"/>
                  </a:cubicBezTo>
                  <a:cubicBezTo>
                    <a:pt x="94" y="377"/>
                    <a:pt x="1" y="555"/>
                    <a:pt x="1" y="733"/>
                  </a:cubicBezTo>
                  <a:cubicBezTo>
                    <a:pt x="1" y="911"/>
                    <a:pt x="94" y="1089"/>
                    <a:pt x="179" y="1181"/>
                  </a:cubicBezTo>
                  <a:cubicBezTo>
                    <a:pt x="357" y="1267"/>
                    <a:pt x="450" y="1359"/>
                    <a:pt x="628" y="1359"/>
                  </a:cubicBezTo>
                  <a:cubicBezTo>
                    <a:pt x="806" y="1359"/>
                    <a:pt x="984" y="1267"/>
                    <a:pt x="1162" y="1181"/>
                  </a:cubicBezTo>
                  <a:cubicBezTo>
                    <a:pt x="1425" y="911"/>
                    <a:pt x="1425" y="469"/>
                    <a:pt x="1162" y="199"/>
                  </a:cubicBezTo>
                  <a:cubicBezTo>
                    <a:pt x="1026" y="67"/>
                    <a:pt x="848" y="1"/>
                    <a:pt x="670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256325" y="2389100"/>
              <a:ext cx="37950" cy="33925"/>
            </a:xfrm>
            <a:custGeom>
              <a:rect b="b" l="l" r="r" t="t"/>
              <a:pathLst>
                <a:path extrusionOk="0" h="1357" w="1518">
                  <a:moveTo>
                    <a:pt x="805" y="381"/>
                  </a:moveTo>
                  <a:cubicBezTo>
                    <a:pt x="891" y="381"/>
                    <a:pt x="891" y="381"/>
                    <a:pt x="983" y="467"/>
                  </a:cubicBezTo>
                  <a:cubicBezTo>
                    <a:pt x="1161" y="559"/>
                    <a:pt x="1161" y="823"/>
                    <a:pt x="983" y="915"/>
                  </a:cubicBezTo>
                  <a:cubicBezTo>
                    <a:pt x="937" y="958"/>
                    <a:pt x="848" y="979"/>
                    <a:pt x="759" y="979"/>
                  </a:cubicBezTo>
                  <a:cubicBezTo>
                    <a:pt x="670" y="979"/>
                    <a:pt x="581" y="958"/>
                    <a:pt x="535" y="915"/>
                  </a:cubicBezTo>
                  <a:cubicBezTo>
                    <a:pt x="449" y="823"/>
                    <a:pt x="449" y="559"/>
                    <a:pt x="535" y="467"/>
                  </a:cubicBezTo>
                  <a:cubicBezTo>
                    <a:pt x="627" y="381"/>
                    <a:pt x="713" y="381"/>
                    <a:pt x="805" y="381"/>
                  </a:cubicBezTo>
                  <a:close/>
                  <a:moveTo>
                    <a:pt x="759" y="0"/>
                  </a:moveTo>
                  <a:cubicBezTo>
                    <a:pt x="581" y="0"/>
                    <a:pt x="403" y="68"/>
                    <a:pt x="271" y="203"/>
                  </a:cubicBezTo>
                  <a:cubicBezTo>
                    <a:pt x="1" y="467"/>
                    <a:pt x="1" y="915"/>
                    <a:pt x="271" y="1179"/>
                  </a:cubicBezTo>
                  <a:cubicBezTo>
                    <a:pt x="449" y="1271"/>
                    <a:pt x="627" y="1357"/>
                    <a:pt x="805" y="1357"/>
                  </a:cubicBezTo>
                  <a:cubicBezTo>
                    <a:pt x="983" y="1357"/>
                    <a:pt x="1069" y="1271"/>
                    <a:pt x="1247" y="1179"/>
                  </a:cubicBezTo>
                  <a:cubicBezTo>
                    <a:pt x="1517" y="915"/>
                    <a:pt x="1517" y="467"/>
                    <a:pt x="1247" y="203"/>
                  </a:cubicBezTo>
                  <a:cubicBezTo>
                    <a:pt x="1115" y="68"/>
                    <a:pt x="937" y="0"/>
                    <a:pt x="759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294250" y="2351325"/>
              <a:ext cx="37750" cy="33975"/>
            </a:xfrm>
            <a:custGeom>
              <a:rect b="b" l="l" r="r" t="t"/>
              <a:pathLst>
                <a:path extrusionOk="0" h="1359" w="1510">
                  <a:moveTo>
                    <a:pt x="798" y="376"/>
                  </a:moveTo>
                  <a:cubicBezTo>
                    <a:pt x="890" y="376"/>
                    <a:pt x="976" y="376"/>
                    <a:pt x="976" y="468"/>
                  </a:cubicBezTo>
                  <a:cubicBezTo>
                    <a:pt x="1154" y="554"/>
                    <a:pt x="1154" y="732"/>
                    <a:pt x="976" y="910"/>
                  </a:cubicBezTo>
                  <a:cubicBezTo>
                    <a:pt x="933" y="956"/>
                    <a:pt x="867" y="979"/>
                    <a:pt x="790" y="979"/>
                  </a:cubicBezTo>
                  <a:cubicBezTo>
                    <a:pt x="712" y="979"/>
                    <a:pt x="623" y="956"/>
                    <a:pt x="534" y="910"/>
                  </a:cubicBezTo>
                  <a:cubicBezTo>
                    <a:pt x="442" y="732"/>
                    <a:pt x="442" y="554"/>
                    <a:pt x="534" y="468"/>
                  </a:cubicBezTo>
                  <a:cubicBezTo>
                    <a:pt x="620" y="376"/>
                    <a:pt x="712" y="376"/>
                    <a:pt x="798" y="376"/>
                  </a:cubicBezTo>
                  <a:close/>
                  <a:moveTo>
                    <a:pt x="755" y="0"/>
                  </a:moveTo>
                  <a:cubicBezTo>
                    <a:pt x="577" y="0"/>
                    <a:pt x="399" y="66"/>
                    <a:pt x="264" y="198"/>
                  </a:cubicBezTo>
                  <a:cubicBezTo>
                    <a:pt x="0" y="468"/>
                    <a:pt x="0" y="910"/>
                    <a:pt x="264" y="1180"/>
                  </a:cubicBezTo>
                  <a:cubicBezTo>
                    <a:pt x="442" y="1266"/>
                    <a:pt x="620" y="1358"/>
                    <a:pt x="798" y="1358"/>
                  </a:cubicBezTo>
                  <a:cubicBezTo>
                    <a:pt x="976" y="1358"/>
                    <a:pt x="1154" y="1266"/>
                    <a:pt x="1246" y="1180"/>
                  </a:cubicBezTo>
                  <a:cubicBezTo>
                    <a:pt x="1510" y="910"/>
                    <a:pt x="1510" y="468"/>
                    <a:pt x="1246" y="198"/>
                  </a:cubicBezTo>
                  <a:cubicBezTo>
                    <a:pt x="1111" y="66"/>
                    <a:pt x="933" y="0"/>
                    <a:pt x="755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334300" y="2313450"/>
              <a:ext cx="35625" cy="33925"/>
            </a:xfrm>
            <a:custGeom>
              <a:rect b="b" l="l" r="r" t="t"/>
              <a:pathLst>
                <a:path extrusionOk="0" h="1357" w="1425">
                  <a:moveTo>
                    <a:pt x="712" y="381"/>
                  </a:moveTo>
                  <a:cubicBezTo>
                    <a:pt x="798" y="381"/>
                    <a:pt x="890" y="381"/>
                    <a:pt x="890" y="467"/>
                  </a:cubicBezTo>
                  <a:cubicBezTo>
                    <a:pt x="1068" y="559"/>
                    <a:pt x="1068" y="737"/>
                    <a:pt x="890" y="915"/>
                  </a:cubicBezTo>
                  <a:cubicBezTo>
                    <a:pt x="844" y="958"/>
                    <a:pt x="776" y="979"/>
                    <a:pt x="698" y="979"/>
                  </a:cubicBezTo>
                  <a:cubicBezTo>
                    <a:pt x="620" y="979"/>
                    <a:pt x="531" y="958"/>
                    <a:pt x="442" y="915"/>
                  </a:cubicBezTo>
                  <a:cubicBezTo>
                    <a:pt x="356" y="737"/>
                    <a:pt x="356" y="559"/>
                    <a:pt x="442" y="467"/>
                  </a:cubicBezTo>
                  <a:cubicBezTo>
                    <a:pt x="534" y="381"/>
                    <a:pt x="620" y="381"/>
                    <a:pt x="712" y="381"/>
                  </a:cubicBezTo>
                  <a:close/>
                  <a:moveTo>
                    <a:pt x="677" y="0"/>
                  </a:moveTo>
                  <a:cubicBezTo>
                    <a:pt x="509" y="0"/>
                    <a:pt x="353" y="68"/>
                    <a:pt x="264" y="203"/>
                  </a:cubicBezTo>
                  <a:cubicBezTo>
                    <a:pt x="0" y="467"/>
                    <a:pt x="0" y="915"/>
                    <a:pt x="264" y="1179"/>
                  </a:cubicBezTo>
                  <a:cubicBezTo>
                    <a:pt x="356" y="1271"/>
                    <a:pt x="534" y="1357"/>
                    <a:pt x="712" y="1357"/>
                  </a:cubicBezTo>
                  <a:cubicBezTo>
                    <a:pt x="890" y="1357"/>
                    <a:pt x="1068" y="1271"/>
                    <a:pt x="1154" y="1179"/>
                  </a:cubicBezTo>
                  <a:cubicBezTo>
                    <a:pt x="1424" y="915"/>
                    <a:pt x="1424" y="467"/>
                    <a:pt x="1154" y="203"/>
                  </a:cubicBezTo>
                  <a:cubicBezTo>
                    <a:pt x="1022" y="68"/>
                    <a:pt x="844" y="0"/>
                    <a:pt x="677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258650" y="2200500"/>
              <a:ext cx="37750" cy="37950"/>
            </a:xfrm>
            <a:custGeom>
              <a:rect b="b" l="l" r="r" t="t"/>
              <a:pathLst>
                <a:path extrusionOk="0" h="1518" w="1510">
                  <a:moveTo>
                    <a:pt x="798" y="1"/>
                  </a:moveTo>
                  <a:cubicBezTo>
                    <a:pt x="356" y="1"/>
                    <a:pt x="0" y="357"/>
                    <a:pt x="0" y="713"/>
                  </a:cubicBezTo>
                  <a:cubicBezTo>
                    <a:pt x="0" y="1161"/>
                    <a:pt x="356" y="1517"/>
                    <a:pt x="798" y="1517"/>
                  </a:cubicBezTo>
                  <a:cubicBezTo>
                    <a:pt x="1154" y="1517"/>
                    <a:pt x="1510" y="1161"/>
                    <a:pt x="1510" y="713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200800" y="226067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142950" y="2318525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&amp; Image slide">
  <p:cSld name="TITLE_AND_BODY_1">
    <p:bg>
      <p:bgPr>
        <a:solidFill>
          <a:srgbClr val="6D45BB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48294" y="-60679"/>
            <a:ext cx="9144021" cy="5264861"/>
            <a:chOff x="4090775" y="3895900"/>
            <a:chExt cx="2732250" cy="1573150"/>
          </a:xfrm>
        </p:grpSpPr>
        <p:sp>
          <p:nvSpPr>
            <p:cNvPr id="165" name="Google Shape;165;p7"/>
            <p:cNvSpPr/>
            <p:nvPr/>
          </p:nvSpPr>
          <p:spPr>
            <a:xfrm>
              <a:off x="4159650" y="4063400"/>
              <a:ext cx="502875" cy="464425"/>
            </a:xfrm>
            <a:custGeom>
              <a:rect b="b" l="l" r="r" t="t"/>
              <a:pathLst>
                <a:path extrusionOk="0" h="18577" w="20115">
                  <a:moveTo>
                    <a:pt x="19893" y="1"/>
                  </a:moveTo>
                  <a:cubicBezTo>
                    <a:pt x="19849" y="1"/>
                    <a:pt x="19804" y="22"/>
                    <a:pt x="19758" y="65"/>
                  </a:cubicBezTo>
                  <a:lnTo>
                    <a:pt x="1959" y="17864"/>
                  </a:lnTo>
                  <a:cubicBezTo>
                    <a:pt x="1781" y="18089"/>
                    <a:pt x="1537" y="18201"/>
                    <a:pt x="1293" y="18201"/>
                  </a:cubicBezTo>
                  <a:cubicBezTo>
                    <a:pt x="1049" y="18201"/>
                    <a:pt x="805" y="18089"/>
                    <a:pt x="627" y="17864"/>
                  </a:cubicBezTo>
                  <a:cubicBezTo>
                    <a:pt x="179" y="17508"/>
                    <a:pt x="179" y="16974"/>
                    <a:pt x="627" y="16533"/>
                  </a:cubicBezTo>
                  <a:lnTo>
                    <a:pt x="7833" y="9320"/>
                  </a:lnTo>
                  <a:lnTo>
                    <a:pt x="7833" y="9142"/>
                  </a:lnTo>
                  <a:cubicBezTo>
                    <a:pt x="7790" y="9100"/>
                    <a:pt x="7745" y="9078"/>
                    <a:pt x="7701" y="9078"/>
                  </a:cubicBezTo>
                  <a:cubicBezTo>
                    <a:pt x="7656" y="9078"/>
                    <a:pt x="7612" y="9100"/>
                    <a:pt x="7569" y="9142"/>
                  </a:cubicBezTo>
                  <a:lnTo>
                    <a:pt x="357" y="16355"/>
                  </a:lnTo>
                  <a:cubicBezTo>
                    <a:pt x="93" y="16533"/>
                    <a:pt x="1" y="16889"/>
                    <a:pt x="1" y="17245"/>
                  </a:cubicBezTo>
                  <a:cubicBezTo>
                    <a:pt x="1" y="17601"/>
                    <a:pt x="93" y="17957"/>
                    <a:pt x="357" y="18135"/>
                  </a:cubicBezTo>
                  <a:cubicBezTo>
                    <a:pt x="627" y="18398"/>
                    <a:pt x="891" y="18576"/>
                    <a:pt x="1247" y="18576"/>
                  </a:cubicBezTo>
                  <a:cubicBezTo>
                    <a:pt x="1603" y="18576"/>
                    <a:pt x="1959" y="18398"/>
                    <a:pt x="2229" y="18135"/>
                  </a:cubicBezTo>
                  <a:lnTo>
                    <a:pt x="20029" y="335"/>
                  </a:lnTo>
                  <a:cubicBezTo>
                    <a:pt x="20114" y="243"/>
                    <a:pt x="20114" y="157"/>
                    <a:pt x="20029" y="65"/>
                  </a:cubicBezTo>
                  <a:cubicBezTo>
                    <a:pt x="19982" y="22"/>
                    <a:pt x="19938" y="1"/>
                    <a:pt x="19893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4773750" y="4846050"/>
              <a:ext cx="576350" cy="576200"/>
            </a:xfrm>
            <a:custGeom>
              <a:rect b="b" l="l" r="r" t="t"/>
              <a:pathLst>
                <a:path extrusionOk="0" h="23048" w="23054">
                  <a:moveTo>
                    <a:pt x="11570" y="356"/>
                  </a:moveTo>
                  <a:cubicBezTo>
                    <a:pt x="17714" y="356"/>
                    <a:pt x="22698" y="5340"/>
                    <a:pt x="22698" y="11478"/>
                  </a:cubicBezTo>
                  <a:cubicBezTo>
                    <a:pt x="22698" y="17622"/>
                    <a:pt x="17714" y="22691"/>
                    <a:pt x="11570" y="22691"/>
                  </a:cubicBezTo>
                  <a:cubicBezTo>
                    <a:pt x="5432" y="22691"/>
                    <a:pt x="356" y="17622"/>
                    <a:pt x="356" y="11478"/>
                  </a:cubicBezTo>
                  <a:cubicBezTo>
                    <a:pt x="356" y="5340"/>
                    <a:pt x="5432" y="356"/>
                    <a:pt x="11570" y="356"/>
                  </a:cubicBezTo>
                  <a:close/>
                  <a:moveTo>
                    <a:pt x="11570" y="0"/>
                  </a:moveTo>
                  <a:cubicBezTo>
                    <a:pt x="5162" y="0"/>
                    <a:pt x="0" y="5162"/>
                    <a:pt x="0" y="11478"/>
                  </a:cubicBezTo>
                  <a:cubicBezTo>
                    <a:pt x="0" y="17885"/>
                    <a:pt x="5162" y="23047"/>
                    <a:pt x="11570" y="23047"/>
                  </a:cubicBezTo>
                  <a:cubicBezTo>
                    <a:pt x="17892" y="23047"/>
                    <a:pt x="23054" y="17885"/>
                    <a:pt x="23054" y="11478"/>
                  </a:cubicBezTo>
                  <a:cubicBezTo>
                    <a:pt x="23054" y="5162"/>
                    <a:pt x="17892" y="0"/>
                    <a:pt x="11570" y="0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4827125" y="4899450"/>
              <a:ext cx="469575" cy="469400"/>
            </a:xfrm>
            <a:custGeom>
              <a:rect b="b" l="l" r="r" t="t"/>
              <a:pathLst>
                <a:path extrusionOk="0" h="18776" w="18783">
                  <a:moveTo>
                    <a:pt x="9435" y="356"/>
                  </a:moveTo>
                  <a:cubicBezTo>
                    <a:pt x="14419" y="356"/>
                    <a:pt x="18427" y="4358"/>
                    <a:pt x="18427" y="9342"/>
                  </a:cubicBezTo>
                  <a:cubicBezTo>
                    <a:pt x="18427" y="14325"/>
                    <a:pt x="14419" y="18419"/>
                    <a:pt x="9435" y="18419"/>
                  </a:cubicBezTo>
                  <a:cubicBezTo>
                    <a:pt x="4451" y="18419"/>
                    <a:pt x="357" y="14325"/>
                    <a:pt x="357" y="9342"/>
                  </a:cubicBezTo>
                  <a:cubicBezTo>
                    <a:pt x="357" y="4358"/>
                    <a:pt x="4451" y="356"/>
                    <a:pt x="9435" y="356"/>
                  </a:cubicBezTo>
                  <a:close/>
                  <a:moveTo>
                    <a:pt x="9435" y="0"/>
                  </a:moveTo>
                  <a:cubicBezTo>
                    <a:pt x="4187" y="0"/>
                    <a:pt x="1" y="4180"/>
                    <a:pt x="1" y="9342"/>
                  </a:cubicBezTo>
                  <a:cubicBezTo>
                    <a:pt x="1" y="14596"/>
                    <a:pt x="4187" y="18775"/>
                    <a:pt x="9435" y="18775"/>
                  </a:cubicBezTo>
                  <a:cubicBezTo>
                    <a:pt x="14597" y="18775"/>
                    <a:pt x="18783" y="14596"/>
                    <a:pt x="18783" y="9342"/>
                  </a:cubicBezTo>
                  <a:cubicBezTo>
                    <a:pt x="18783" y="4180"/>
                    <a:pt x="14597" y="0"/>
                    <a:pt x="9435" y="0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4880525" y="4950525"/>
              <a:ext cx="364925" cy="364925"/>
            </a:xfrm>
            <a:custGeom>
              <a:rect b="b" l="l" r="r" t="t"/>
              <a:pathLst>
                <a:path extrusionOk="0" h="14597" w="14597">
                  <a:moveTo>
                    <a:pt x="7299" y="357"/>
                  </a:moveTo>
                  <a:cubicBezTo>
                    <a:pt x="11129" y="357"/>
                    <a:pt x="14240" y="3475"/>
                    <a:pt x="14240" y="7299"/>
                  </a:cubicBezTo>
                  <a:cubicBezTo>
                    <a:pt x="14240" y="11129"/>
                    <a:pt x="11129" y="14240"/>
                    <a:pt x="7299" y="14240"/>
                  </a:cubicBezTo>
                  <a:cubicBezTo>
                    <a:pt x="3475" y="14240"/>
                    <a:pt x="357" y="11129"/>
                    <a:pt x="357" y="7299"/>
                  </a:cubicBezTo>
                  <a:cubicBezTo>
                    <a:pt x="357" y="3475"/>
                    <a:pt x="3475" y="357"/>
                    <a:pt x="7299" y="357"/>
                  </a:cubicBezTo>
                  <a:close/>
                  <a:moveTo>
                    <a:pt x="7299" y="1"/>
                  </a:moveTo>
                  <a:cubicBezTo>
                    <a:pt x="3205" y="1"/>
                    <a:pt x="1" y="3297"/>
                    <a:pt x="1" y="7299"/>
                  </a:cubicBezTo>
                  <a:cubicBezTo>
                    <a:pt x="1" y="11392"/>
                    <a:pt x="3205" y="14596"/>
                    <a:pt x="7299" y="14596"/>
                  </a:cubicBezTo>
                  <a:cubicBezTo>
                    <a:pt x="11307" y="14596"/>
                    <a:pt x="14596" y="11392"/>
                    <a:pt x="14596" y="7299"/>
                  </a:cubicBezTo>
                  <a:cubicBezTo>
                    <a:pt x="14596" y="3297"/>
                    <a:pt x="11307" y="1"/>
                    <a:pt x="7299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4931800" y="5003925"/>
              <a:ext cx="260250" cy="260425"/>
            </a:xfrm>
            <a:custGeom>
              <a:rect b="b" l="l" r="r" t="t"/>
              <a:pathLst>
                <a:path extrusionOk="0" h="10417" w="10410">
                  <a:moveTo>
                    <a:pt x="5248" y="357"/>
                  </a:moveTo>
                  <a:cubicBezTo>
                    <a:pt x="7918" y="357"/>
                    <a:pt x="10054" y="2493"/>
                    <a:pt x="10054" y="5163"/>
                  </a:cubicBezTo>
                  <a:cubicBezTo>
                    <a:pt x="10054" y="7832"/>
                    <a:pt x="7918" y="10061"/>
                    <a:pt x="5248" y="10061"/>
                  </a:cubicBezTo>
                  <a:cubicBezTo>
                    <a:pt x="2578" y="10061"/>
                    <a:pt x="356" y="7832"/>
                    <a:pt x="356" y="5163"/>
                  </a:cubicBezTo>
                  <a:cubicBezTo>
                    <a:pt x="356" y="2493"/>
                    <a:pt x="2578" y="357"/>
                    <a:pt x="5248" y="357"/>
                  </a:cubicBezTo>
                  <a:close/>
                  <a:moveTo>
                    <a:pt x="5248" y="1"/>
                  </a:moveTo>
                  <a:cubicBezTo>
                    <a:pt x="2314" y="1"/>
                    <a:pt x="0" y="2315"/>
                    <a:pt x="0" y="5163"/>
                  </a:cubicBezTo>
                  <a:cubicBezTo>
                    <a:pt x="0" y="8103"/>
                    <a:pt x="2314" y="10417"/>
                    <a:pt x="5248" y="10417"/>
                  </a:cubicBezTo>
                  <a:cubicBezTo>
                    <a:pt x="8096" y="10417"/>
                    <a:pt x="10410" y="8103"/>
                    <a:pt x="10410" y="5163"/>
                  </a:cubicBezTo>
                  <a:cubicBezTo>
                    <a:pt x="10410" y="2315"/>
                    <a:pt x="8096" y="1"/>
                    <a:pt x="5248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4985200" y="5055200"/>
              <a:ext cx="155775" cy="155775"/>
            </a:xfrm>
            <a:custGeom>
              <a:rect b="b" l="l" r="r" t="t"/>
              <a:pathLst>
                <a:path extrusionOk="0" h="6231" w="6231">
                  <a:moveTo>
                    <a:pt x="3112" y="356"/>
                  </a:moveTo>
                  <a:cubicBezTo>
                    <a:pt x="4628" y="356"/>
                    <a:pt x="5874" y="1602"/>
                    <a:pt x="5874" y="3112"/>
                  </a:cubicBezTo>
                  <a:cubicBezTo>
                    <a:pt x="5874" y="4628"/>
                    <a:pt x="4628" y="5874"/>
                    <a:pt x="3112" y="5874"/>
                  </a:cubicBezTo>
                  <a:cubicBezTo>
                    <a:pt x="1602" y="5874"/>
                    <a:pt x="356" y="4628"/>
                    <a:pt x="356" y="3112"/>
                  </a:cubicBezTo>
                  <a:cubicBezTo>
                    <a:pt x="356" y="1602"/>
                    <a:pt x="1602" y="356"/>
                    <a:pt x="3112" y="356"/>
                  </a:cubicBezTo>
                  <a:close/>
                  <a:moveTo>
                    <a:pt x="3112" y="0"/>
                  </a:moveTo>
                  <a:cubicBezTo>
                    <a:pt x="1332" y="0"/>
                    <a:pt x="0" y="1424"/>
                    <a:pt x="0" y="3112"/>
                  </a:cubicBezTo>
                  <a:cubicBezTo>
                    <a:pt x="0" y="4892"/>
                    <a:pt x="1332" y="6230"/>
                    <a:pt x="3112" y="6230"/>
                  </a:cubicBezTo>
                  <a:cubicBezTo>
                    <a:pt x="4806" y="6230"/>
                    <a:pt x="6230" y="4892"/>
                    <a:pt x="6230" y="3112"/>
                  </a:cubicBezTo>
                  <a:cubicBezTo>
                    <a:pt x="6230" y="1424"/>
                    <a:pt x="4806" y="0"/>
                    <a:pt x="3112" y="0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4698100" y="3998250"/>
              <a:ext cx="80125" cy="80125"/>
            </a:xfrm>
            <a:custGeom>
              <a:rect b="b" l="l" r="r" t="t"/>
              <a:pathLst>
                <a:path extrusionOk="0" h="3205" w="3205">
                  <a:moveTo>
                    <a:pt x="1602" y="1"/>
                  </a:moveTo>
                  <a:cubicBezTo>
                    <a:pt x="712" y="1"/>
                    <a:pt x="0" y="713"/>
                    <a:pt x="0" y="1603"/>
                  </a:cubicBezTo>
                  <a:cubicBezTo>
                    <a:pt x="0" y="2493"/>
                    <a:pt x="712" y="3205"/>
                    <a:pt x="1602" y="3205"/>
                  </a:cubicBezTo>
                  <a:cubicBezTo>
                    <a:pt x="2492" y="3205"/>
                    <a:pt x="3204" y="2493"/>
                    <a:pt x="3204" y="1603"/>
                  </a:cubicBezTo>
                  <a:cubicBezTo>
                    <a:pt x="3204" y="713"/>
                    <a:pt x="2492" y="1"/>
                    <a:pt x="160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4787100" y="3953750"/>
              <a:ext cx="37925" cy="35625"/>
            </a:xfrm>
            <a:custGeom>
              <a:rect b="b" l="l" r="r" t="t"/>
              <a:pathLst>
                <a:path extrusionOk="0" h="1425" w="1517">
                  <a:moveTo>
                    <a:pt x="805" y="1"/>
                  </a:moveTo>
                  <a:cubicBezTo>
                    <a:pt x="356" y="1"/>
                    <a:pt x="0" y="271"/>
                    <a:pt x="0" y="713"/>
                  </a:cubicBezTo>
                  <a:cubicBezTo>
                    <a:pt x="0" y="1069"/>
                    <a:pt x="356" y="1425"/>
                    <a:pt x="805" y="1425"/>
                  </a:cubicBezTo>
                  <a:cubicBezTo>
                    <a:pt x="1161" y="1425"/>
                    <a:pt x="1517" y="1069"/>
                    <a:pt x="1517" y="713"/>
                  </a:cubicBezTo>
                  <a:cubicBezTo>
                    <a:pt x="1517" y="271"/>
                    <a:pt x="1161" y="1"/>
                    <a:pt x="805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4277675" y="3960525"/>
              <a:ext cx="37750" cy="37750"/>
            </a:xfrm>
            <a:custGeom>
              <a:rect b="b" l="l" r="r" t="t"/>
              <a:pathLst>
                <a:path extrusionOk="0" h="1510" w="1510">
                  <a:moveTo>
                    <a:pt x="712" y="0"/>
                  </a:moveTo>
                  <a:cubicBezTo>
                    <a:pt x="356" y="0"/>
                    <a:pt x="0" y="356"/>
                    <a:pt x="0" y="798"/>
                  </a:cubicBezTo>
                  <a:cubicBezTo>
                    <a:pt x="0" y="1154"/>
                    <a:pt x="356" y="1510"/>
                    <a:pt x="712" y="1510"/>
                  </a:cubicBezTo>
                  <a:cubicBezTo>
                    <a:pt x="1154" y="1510"/>
                    <a:pt x="1510" y="1154"/>
                    <a:pt x="1510" y="798"/>
                  </a:cubicBezTo>
                  <a:cubicBezTo>
                    <a:pt x="1510" y="356"/>
                    <a:pt x="1154" y="0"/>
                    <a:pt x="712" y="0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4219825" y="4020500"/>
              <a:ext cx="35625" cy="35625"/>
            </a:xfrm>
            <a:custGeom>
              <a:rect b="b" l="l" r="r" t="t"/>
              <a:pathLst>
                <a:path extrusionOk="0" h="1425" w="1425">
                  <a:moveTo>
                    <a:pt x="712" y="1"/>
                  </a:moveTo>
                  <a:cubicBezTo>
                    <a:pt x="356" y="1"/>
                    <a:pt x="0" y="271"/>
                    <a:pt x="0" y="713"/>
                  </a:cubicBezTo>
                  <a:cubicBezTo>
                    <a:pt x="0" y="1161"/>
                    <a:pt x="356" y="1425"/>
                    <a:pt x="712" y="1425"/>
                  </a:cubicBezTo>
                  <a:cubicBezTo>
                    <a:pt x="1154" y="1425"/>
                    <a:pt x="1424" y="1161"/>
                    <a:pt x="1424" y="713"/>
                  </a:cubicBezTo>
                  <a:cubicBezTo>
                    <a:pt x="1424" y="271"/>
                    <a:pt x="1154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4161975" y="4078350"/>
              <a:ext cx="35625" cy="37950"/>
            </a:xfrm>
            <a:custGeom>
              <a:rect b="b" l="l" r="r" t="t"/>
              <a:pathLst>
                <a:path extrusionOk="0" h="1518" w="1425">
                  <a:moveTo>
                    <a:pt x="712" y="1"/>
                  </a:moveTo>
                  <a:cubicBezTo>
                    <a:pt x="264" y="1"/>
                    <a:pt x="0" y="357"/>
                    <a:pt x="0" y="713"/>
                  </a:cubicBezTo>
                  <a:cubicBezTo>
                    <a:pt x="0" y="1161"/>
                    <a:pt x="264" y="1517"/>
                    <a:pt x="712" y="1517"/>
                  </a:cubicBezTo>
                  <a:cubicBezTo>
                    <a:pt x="1068" y="1517"/>
                    <a:pt x="1424" y="1161"/>
                    <a:pt x="1424" y="713"/>
                  </a:cubicBezTo>
                  <a:cubicBezTo>
                    <a:pt x="1424" y="357"/>
                    <a:pt x="1068" y="1"/>
                    <a:pt x="712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4090775" y="4078925"/>
              <a:ext cx="324875" cy="324300"/>
            </a:xfrm>
            <a:custGeom>
              <a:rect b="b" l="l" r="r" t="t"/>
              <a:pathLst>
                <a:path extrusionOk="0" h="12972" w="12995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86" y="12615"/>
                  </a:lnTo>
                  <a:cubicBezTo>
                    <a:pt x="0" y="12708"/>
                    <a:pt x="0" y="12886"/>
                    <a:pt x="86" y="12886"/>
                  </a:cubicBezTo>
                  <a:cubicBezTo>
                    <a:pt x="86" y="12971"/>
                    <a:pt x="178" y="12971"/>
                    <a:pt x="178" y="12971"/>
                  </a:cubicBezTo>
                  <a:cubicBezTo>
                    <a:pt x="264" y="12971"/>
                    <a:pt x="264" y="12971"/>
                    <a:pt x="264" y="12886"/>
                  </a:cubicBezTo>
                  <a:lnTo>
                    <a:pt x="12901" y="334"/>
                  </a:lnTo>
                  <a:cubicBezTo>
                    <a:pt x="12994" y="248"/>
                    <a:pt x="12994" y="156"/>
                    <a:pt x="12901" y="70"/>
                  </a:cubicBez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4248650" y="3969950"/>
              <a:ext cx="322725" cy="322025"/>
            </a:xfrm>
            <a:custGeom>
              <a:rect b="b" l="l" r="r" t="t"/>
              <a:pathLst>
                <a:path extrusionOk="0" h="12881" w="12909">
                  <a:moveTo>
                    <a:pt x="12774" y="1"/>
                  </a:moveTo>
                  <a:cubicBezTo>
                    <a:pt x="12729" y="1"/>
                    <a:pt x="12685" y="22"/>
                    <a:pt x="12638" y="65"/>
                  </a:cubicBezTo>
                  <a:lnTo>
                    <a:pt x="1" y="12617"/>
                  </a:lnTo>
                  <a:lnTo>
                    <a:pt x="1" y="12880"/>
                  </a:lnTo>
                  <a:lnTo>
                    <a:pt x="271" y="12880"/>
                  </a:lnTo>
                  <a:lnTo>
                    <a:pt x="12909" y="243"/>
                  </a:lnTo>
                  <a:lnTo>
                    <a:pt x="12909" y="65"/>
                  </a:ln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rgbClr val="241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905100" y="3895900"/>
              <a:ext cx="1917925" cy="1573150"/>
            </a:xfrm>
            <a:custGeom>
              <a:rect b="b" l="l" r="r" t="t"/>
              <a:pathLst>
                <a:path extrusionOk="0" h="62926" w="76717">
                  <a:moveTo>
                    <a:pt x="16198" y="1"/>
                  </a:moveTo>
                  <a:cubicBezTo>
                    <a:pt x="6408" y="7035"/>
                    <a:pt x="0" y="18334"/>
                    <a:pt x="0" y="31328"/>
                  </a:cubicBezTo>
                  <a:cubicBezTo>
                    <a:pt x="0" y="44414"/>
                    <a:pt x="6586" y="55984"/>
                    <a:pt x="16639" y="62926"/>
                  </a:cubicBezTo>
                  <a:lnTo>
                    <a:pt x="76716" y="62926"/>
                  </a:lnTo>
                  <a:lnTo>
                    <a:pt x="76716" y="1"/>
                  </a:lnTo>
                  <a:close/>
                </a:path>
              </a:pathLst>
            </a:custGeom>
            <a:solidFill>
              <a:srgbClr val="3723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0" name="Google Shape;180;p7"/>
          <p:cNvSpPr txBox="1"/>
          <p:nvPr>
            <p:ph type="ctrTitle"/>
          </p:nvPr>
        </p:nvSpPr>
        <p:spPr>
          <a:xfrm>
            <a:off x="515388" y="21267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rgbClr val="FF4081"/>
                </a:highlight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1" name="Google Shape;181;p7"/>
          <p:cNvSpPr txBox="1"/>
          <p:nvPr>
            <p:ph idx="1" type="subTitle"/>
          </p:nvPr>
        </p:nvSpPr>
        <p:spPr>
          <a:xfrm>
            <a:off x="515388" y="277145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None/>
              <a:defRPr sz="1000"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2" type="twoColTx">
  <p:cSld name="TITLE_AND_TWO_COLUMNS">
    <p:bg>
      <p:bgPr>
        <a:solidFill>
          <a:srgbClr val="6D45BB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998600" y="1429530"/>
            <a:ext cx="71820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184" name="Google Shape;18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5" name="Google Shape;185;p8"/>
          <p:cNvGrpSpPr/>
          <p:nvPr/>
        </p:nvGrpSpPr>
        <p:grpSpPr>
          <a:xfrm>
            <a:off x="7772947" y="141468"/>
            <a:ext cx="1187595" cy="1320415"/>
            <a:chOff x="7772947" y="141468"/>
            <a:chExt cx="1187595" cy="1320415"/>
          </a:xfrm>
        </p:grpSpPr>
        <p:sp>
          <p:nvSpPr>
            <p:cNvPr id="186" name="Google Shape;186;p8"/>
            <p:cNvSpPr/>
            <p:nvPr/>
          </p:nvSpPr>
          <p:spPr>
            <a:xfrm>
              <a:off x="7772947" y="156216"/>
              <a:ext cx="479662" cy="457291"/>
            </a:xfrm>
            <a:custGeom>
              <a:rect b="b" l="l" r="r" t="t"/>
              <a:pathLst>
                <a:path extrusionOk="0" h="5519" w="5789">
                  <a:moveTo>
                    <a:pt x="3560" y="1"/>
                  </a:moveTo>
                  <a:cubicBezTo>
                    <a:pt x="3026" y="1"/>
                    <a:pt x="2492" y="179"/>
                    <a:pt x="2136" y="535"/>
                  </a:cubicBezTo>
                  <a:lnTo>
                    <a:pt x="93" y="2671"/>
                  </a:lnTo>
                  <a:cubicBezTo>
                    <a:pt x="0" y="2671"/>
                    <a:pt x="0" y="2849"/>
                    <a:pt x="93" y="2849"/>
                  </a:cubicBezTo>
                  <a:cubicBezTo>
                    <a:pt x="93" y="2895"/>
                    <a:pt x="137" y="2918"/>
                    <a:pt x="182" y="2918"/>
                  </a:cubicBezTo>
                  <a:cubicBezTo>
                    <a:pt x="226" y="2918"/>
                    <a:pt x="271" y="2895"/>
                    <a:pt x="271" y="2849"/>
                  </a:cubicBezTo>
                  <a:lnTo>
                    <a:pt x="2407" y="806"/>
                  </a:lnTo>
                  <a:cubicBezTo>
                    <a:pt x="2670" y="535"/>
                    <a:pt x="3119" y="357"/>
                    <a:pt x="3560" y="357"/>
                  </a:cubicBezTo>
                  <a:cubicBezTo>
                    <a:pt x="4009" y="357"/>
                    <a:pt x="4450" y="535"/>
                    <a:pt x="4721" y="806"/>
                  </a:cubicBezTo>
                  <a:cubicBezTo>
                    <a:pt x="5340" y="1425"/>
                    <a:pt x="5340" y="2493"/>
                    <a:pt x="4721" y="3119"/>
                  </a:cubicBezTo>
                  <a:lnTo>
                    <a:pt x="2670" y="5255"/>
                  </a:lnTo>
                  <a:cubicBezTo>
                    <a:pt x="2585" y="5255"/>
                    <a:pt x="2585" y="5433"/>
                    <a:pt x="2670" y="5433"/>
                  </a:cubicBezTo>
                  <a:cubicBezTo>
                    <a:pt x="2670" y="5519"/>
                    <a:pt x="2763" y="5519"/>
                    <a:pt x="2763" y="5519"/>
                  </a:cubicBezTo>
                  <a:cubicBezTo>
                    <a:pt x="2848" y="5519"/>
                    <a:pt x="2848" y="5519"/>
                    <a:pt x="2941" y="5433"/>
                  </a:cubicBezTo>
                  <a:lnTo>
                    <a:pt x="4984" y="3383"/>
                  </a:lnTo>
                  <a:cubicBezTo>
                    <a:pt x="5789" y="2585"/>
                    <a:pt x="5789" y="1340"/>
                    <a:pt x="4984" y="535"/>
                  </a:cubicBezTo>
                  <a:cubicBezTo>
                    <a:pt x="4628" y="179"/>
                    <a:pt x="4094" y="1"/>
                    <a:pt x="3560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8621240" y="952641"/>
              <a:ext cx="125115" cy="125778"/>
            </a:xfrm>
            <a:custGeom>
              <a:rect b="b" l="l" r="r" t="t"/>
              <a:pathLst>
                <a:path extrusionOk="0" h="1518" w="1510">
                  <a:moveTo>
                    <a:pt x="798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98" y="1517"/>
                  </a:cubicBezTo>
                  <a:cubicBezTo>
                    <a:pt x="1154" y="1517"/>
                    <a:pt x="1510" y="1161"/>
                    <a:pt x="1510" y="805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429509" y="1152079"/>
              <a:ext cx="118072" cy="118072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237777" y="1343811"/>
              <a:ext cx="118072" cy="118072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8230154" y="141468"/>
              <a:ext cx="730389" cy="722766"/>
            </a:xfrm>
            <a:custGeom>
              <a:rect b="b" l="l" r="r" t="t"/>
              <a:pathLst>
                <a:path extrusionOk="0" h="8723" w="8815">
                  <a:moveTo>
                    <a:pt x="8544" y="1"/>
                  </a:moveTo>
                  <a:lnTo>
                    <a:pt x="0" y="8545"/>
                  </a:lnTo>
                  <a:lnTo>
                    <a:pt x="271" y="8723"/>
                  </a:lnTo>
                  <a:lnTo>
                    <a:pt x="8814" y="179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8554623" y="222917"/>
              <a:ext cx="317427" cy="316847"/>
            </a:xfrm>
            <a:custGeom>
              <a:rect b="b" l="l" r="r" t="t"/>
              <a:pathLst>
                <a:path extrusionOk="0" h="3824" w="3831">
                  <a:moveTo>
                    <a:pt x="1873" y="357"/>
                  </a:moveTo>
                  <a:cubicBezTo>
                    <a:pt x="2762" y="357"/>
                    <a:pt x="3474" y="1068"/>
                    <a:pt x="3474" y="1958"/>
                  </a:cubicBezTo>
                  <a:cubicBezTo>
                    <a:pt x="3474" y="2756"/>
                    <a:pt x="2762" y="3468"/>
                    <a:pt x="1873" y="3468"/>
                  </a:cubicBezTo>
                  <a:cubicBezTo>
                    <a:pt x="1068" y="3468"/>
                    <a:pt x="356" y="2756"/>
                    <a:pt x="356" y="1958"/>
                  </a:cubicBezTo>
                  <a:cubicBezTo>
                    <a:pt x="356" y="1068"/>
                    <a:pt x="1068" y="357"/>
                    <a:pt x="1873" y="357"/>
                  </a:cubicBezTo>
                  <a:close/>
                  <a:moveTo>
                    <a:pt x="1873" y="1"/>
                  </a:moveTo>
                  <a:cubicBezTo>
                    <a:pt x="890" y="1"/>
                    <a:pt x="0" y="891"/>
                    <a:pt x="0" y="1958"/>
                  </a:cubicBezTo>
                  <a:cubicBezTo>
                    <a:pt x="0" y="3026"/>
                    <a:pt x="890" y="3824"/>
                    <a:pt x="1873" y="3824"/>
                  </a:cubicBezTo>
                  <a:cubicBezTo>
                    <a:pt x="2940" y="3824"/>
                    <a:pt x="3830" y="3026"/>
                    <a:pt x="3830" y="1958"/>
                  </a:cubicBezTo>
                  <a:cubicBezTo>
                    <a:pt x="3830" y="891"/>
                    <a:pt x="2940" y="1"/>
                    <a:pt x="1873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8"/>
          <p:cNvGrpSpPr/>
          <p:nvPr/>
        </p:nvGrpSpPr>
        <p:grpSpPr>
          <a:xfrm>
            <a:off x="93404" y="64537"/>
            <a:ext cx="1091399" cy="1216762"/>
            <a:chOff x="93404" y="64537"/>
            <a:chExt cx="1091399" cy="1216762"/>
          </a:xfrm>
        </p:grpSpPr>
        <p:sp>
          <p:nvSpPr>
            <p:cNvPr id="193" name="Google Shape;193;p8"/>
            <p:cNvSpPr/>
            <p:nvPr/>
          </p:nvSpPr>
          <p:spPr>
            <a:xfrm>
              <a:off x="93404" y="202826"/>
              <a:ext cx="1091399" cy="1078473"/>
            </a:xfrm>
            <a:custGeom>
              <a:rect b="b" l="l" r="r" t="t"/>
              <a:pathLst>
                <a:path extrusionOk="0" h="13016" w="13172">
                  <a:moveTo>
                    <a:pt x="12340" y="1"/>
                  </a:moveTo>
                  <a:cubicBezTo>
                    <a:pt x="12150" y="1"/>
                    <a:pt x="11972" y="68"/>
                    <a:pt x="11840" y="204"/>
                  </a:cubicBezTo>
                  <a:lnTo>
                    <a:pt x="271" y="11773"/>
                  </a:lnTo>
                  <a:cubicBezTo>
                    <a:pt x="0" y="12037"/>
                    <a:pt x="0" y="12485"/>
                    <a:pt x="271" y="12749"/>
                  </a:cubicBezTo>
                  <a:cubicBezTo>
                    <a:pt x="449" y="12927"/>
                    <a:pt x="648" y="13016"/>
                    <a:pt x="837" y="13016"/>
                  </a:cubicBezTo>
                  <a:cubicBezTo>
                    <a:pt x="1025" y="13016"/>
                    <a:pt x="1203" y="12927"/>
                    <a:pt x="1339" y="12749"/>
                  </a:cubicBezTo>
                  <a:lnTo>
                    <a:pt x="12908" y="1272"/>
                  </a:lnTo>
                  <a:cubicBezTo>
                    <a:pt x="13172" y="1001"/>
                    <a:pt x="13172" y="467"/>
                    <a:pt x="12908" y="204"/>
                  </a:cubicBezTo>
                  <a:cubicBezTo>
                    <a:pt x="12730" y="68"/>
                    <a:pt x="12529" y="1"/>
                    <a:pt x="12340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22256" y="64537"/>
              <a:ext cx="265558" cy="265558"/>
            </a:xfrm>
            <a:custGeom>
              <a:rect b="b" l="l" r="r" t="t"/>
              <a:pathLst>
                <a:path extrusionOk="0" h="3205" w="3205">
                  <a:moveTo>
                    <a:pt x="1603" y="356"/>
                  </a:moveTo>
                  <a:cubicBezTo>
                    <a:pt x="2315" y="356"/>
                    <a:pt x="2849" y="890"/>
                    <a:pt x="2849" y="1602"/>
                  </a:cubicBezTo>
                  <a:cubicBezTo>
                    <a:pt x="2849" y="2314"/>
                    <a:pt x="2315" y="2848"/>
                    <a:pt x="1603" y="2848"/>
                  </a:cubicBezTo>
                  <a:cubicBezTo>
                    <a:pt x="891" y="2848"/>
                    <a:pt x="357" y="2314"/>
                    <a:pt x="357" y="1602"/>
                  </a:cubicBezTo>
                  <a:cubicBezTo>
                    <a:pt x="357" y="890"/>
                    <a:pt x="891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5" name="Google Shape;195;p8"/>
          <p:cNvCxnSpPr/>
          <p:nvPr/>
        </p:nvCxnSpPr>
        <p:spPr>
          <a:xfrm>
            <a:off x="4572000" y="2216750"/>
            <a:ext cx="0" cy="2926800"/>
          </a:xfrm>
          <a:prstGeom prst="straightConnector1">
            <a:avLst/>
          </a:prstGeom>
          <a:noFill/>
          <a:ln cap="flat" cmpd="sng" w="38100">
            <a:solidFill>
              <a:srgbClr val="FF408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8"/>
          <p:cNvSpPr txBox="1"/>
          <p:nvPr>
            <p:ph idx="1" type="subTitle"/>
          </p:nvPr>
        </p:nvSpPr>
        <p:spPr>
          <a:xfrm>
            <a:off x="704686" y="2666750"/>
            <a:ext cx="3525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197" name="Google Shape;197;p8"/>
          <p:cNvSpPr txBox="1"/>
          <p:nvPr>
            <p:ph idx="2" type="subTitle"/>
          </p:nvPr>
        </p:nvSpPr>
        <p:spPr>
          <a:xfrm>
            <a:off x="4914011" y="2666750"/>
            <a:ext cx="3525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198" name="Google Shape;198;p8"/>
          <p:cNvSpPr txBox="1"/>
          <p:nvPr>
            <p:ph idx="3" type="title"/>
          </p:nvPr>
        </p:nvSpPr>
        <p:spPr>
          <a:xfrm>
            <a:off x="360300" y="2509272"/>
            <a:ext cx="38697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  <p:sp>
        <p:nvSpPr>
          <p:cNvPr id="199" name="Google Shape;199;p8"/>
          <p:cNvSpPr txBox="1"/>
          <p:nvPr>
            <p:ph idx="4" type="title"/>
          </p:nvPr>
        </p:nvSpPr>
        <p:spPr>
          <a:xfrm>
            <a:off x="4914000" y="2509272"/>
            <a:ext cx="38697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64">
          <p15:clr>
            <a:srgbClr val="FA7B17"/>
          </p15:clr>
        </p15:guide>
        <p15:guide id="2" pos="2665">
          <p15:clr>
            <a:srgbClr val="FA7B17"/>
          </p15:clr>
        </p15:guide>
        <p15:guide id="3" pos="309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3 columns slide">
  <p:cSld name="TITLE_AND_TWO_COLUMNS_1">
    <p:bg>
      <p:bgPr>
        <a:solidFill>
          <a:srgbClr val="6D45B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1117200" y="915925"/>
            <a:ext cx="6909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2" name="Google Shape;202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03" name="Google Shape;203;p9"/>
          <p:cNvGrpSpPr/>
          <p:nvPr/>
        </p:nvGrpSpPr>
        <p:grpSpPr>
          <a:xfrm>
            <a:off x="7772947" y="141468"/>
            <a:ext cx="1187595" cy="1320415"/>
            <a:chOff x="7772947" y="141468"/>
            <a:chExt cx="1187595" cy="1320415"/>
          </a:xfrm>
        </p:grpSpPr>
        <p:sp>
          <p:nvSpPr>
            <p:cNvPr id="204" name="Google Shape;204;p9"/>
            <p:cNvSpPr/>
            <p:nvPr/>
          </p:nvSpPr>
          <p:spPr>
            <a:xfrm>
              <a:off x="7772947" y="156216"/>
              <a:ext cx="479662" cy="457291"/>
            </a:xfrm>
            <a:custGeom>
              <a:rect b="b" l="l" r="r" t="t"/>
              <a:pathLst>
                <a:path extrusionOk="0" h="5519" w="5789">
                  <a:moveTo>
                    <a:pt x="3560" y="1"/>
                  </a:moveTo>
                  <a:cubicBezTo>
                    <a:pt x="3026" y="1"/>
                    <a:pt x="2492" y="179"/>
                    <a:pt x="2136" y="535"/>
                  </a:cubicBezTo>
                  <a:lnTo>
                    <a:pt x="93" y="2671"/>
                  </a:lnTo>
                  <a:cubicBezTo>
                    <a:pt x="0" y="2671"/>
                    <a:pt x="0" y="2849"/>
                    <a:pt x="93" y="2849"/>
                  </a:cubicBezTo>
                  <a:cubicBezTo>
                    <a:pt x="93" y="2895"/>
                    <a:pt x="137" y="2918"/>
                    <a:pt x="182" y="2918"/>
                  </a:cubicBezTo>
                  <a:cubicBezTo>
                    <a:pt x="226" y="2918"/>
                    <a:pt x="271" y="2895"/>
                    <a:pt x="271" y="2849"/>
                  </a:cubicBezTo>
                  <a:lnTo>
                    <a:pt x="2407" y="806"/>
                  </a:lnTo>
                  <a:cubicBezTo>
                    <a:pt x="2670" y="535"/>
                    <a:pt x="3119" y="357"/>
                    <a:pt x="3560" y="357"/>
                  </a:cubicBezTo>
                  <a:cubicBezTo>
                    <a:pt x="4009" y="357"/>
                    <a:pt x="4450" y="535"/>
                    <a:pt x="4721" y="806"/>
                  </a:cubicBezTo>
                  <a:cubicBezTo>
                    <a:pt x="5340" y="1425"/>
                    <a:pt x="5340" y="2493"/>
                    <a:pt x="4721" y="3119"/>
                  </a:cubicBezTo>
                  <a:lnTo>
                    <a:pt x="2670" y="5255"/>
                  </a:lnTo>
                  <a:cubicBezTo>
                    <a:pt x="2585" y="5255"/>
                    <a:pt x="2585" y="5433"/>
                    <a:pt x="2670" y="5433"/>
                  </a:cubicBezTo>
                  <a:cubicBezTo>
                    <a:pt x="2670" y="5519"/>
                    <a:pt x="2763" y="5519"/>
                    <a:pt x="2763" y="5519"/>
                  </a:cubicBezTo>
                  <a:cubicBezTo>
                    <a:pt x="2848" y="5519"/>
                    <a:pt x="2848" y="5519"/>
                    <a:pt x="2941" y="5433"/>
                  </a:cubicBezTo>
                  <a:lnTo>
                    <a:pt x="4984" y="3383"/>
                  </a:lnTo>
                  <a:cubicBezTo>
                    <a:pt x="5789" y="2585"/>
                    <a:pt x="5789" y="1340"/>
                    <a:pt x="4984" y="535"/>
                  </a:cubicBezTo>
                  <a:cubicBezTo>
                    <a:pt x="4628" y="179"/>
                    <a:pt x="4094" y="1"/>
                    <a:pt x="3560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621240" y="952641"/>
              <a:ext cx="125115" cy="125778"/>
            </a:xfrm>
            <a:custGeom>
              <a:rect b="b" l="l" r="r" t="t"/>
              <a:pathLst>
                <a:path extrusionOk="0" h="1518" w="1510">
                  <a:moveTo>
                    <a:pt x="798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98" y="1517"/>
                  </a:cubicBezTo>
                  <a:cubicBezTo>
                    <a:pt x="1154" y="1517"/>
                    <a:pt x="1510" y="1161"/>
                    <a:pt x="1510" y="805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8429509" y="1152079"/>
              <a:ext cx="118072" cy="118072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8237777" y="1343811"/>
              <a:ext cx="118072" cy="118072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230154" y="141468"/>
              <a:ext cx="730389" cy="722766"/>
            </a:xfrm>
            <a:custGeom>
              <a:rect b="b" l="l" r="r" t="t"/>
              <a:pathLst>
                <a:path extrusionOk="0" h="8723" w="8815">
                  <a:moveTo>
                    <a:pt x="8544" y="1"/>
                  </a:moveTo>
                  <a:lnTo>
                    <a:pt x="0" y="8545"/>
                  </a:lnTo>
                  <a:lnTo>
                    <a:pt x="271" y="8723"/>
                  </a:lnTo>
                  <a:lnTo>
                    <a:pt x="8814" y="179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8554623" y="222917"/>
              <a:ext cx="317427" cy="316847"/>
            </a:xfrm>
            <a:custGeom>
              <a:rect b="b" l="l" r="r" t="t"/>
              <a:pathLst>
                <a:path extrusionOk="0" h="3824" w="3831">
                  <a:moveTo>
                    <a:pt x="1873" y="357"/>
                  </a:moveTo>
                  <a:cubicBezTo>
                    <a:pt x="2762" y="357"/>
                    <a:pt x="3474" y="1068"/>
                    <a:pt x="3474" y="1958"/>
                  </a:cubicBezTo>
                  <a:cubicBezTo>
                    <a:pt x="3474" y="2756"/>
                    <a:pt x="2762" y="3468"/>
                    <a:pt x="1873" y="3468"/>
                  </a:cubicBezTo>
                  <a:cubicBezTo>
                    <a:pt x="1068" y="3468"/>
                    <a:pt x="356" y="2756"/>
                    <a:pt x="356" y="1958"/>
                  </a:cubicBezTo>
                  <a:cubicBezTo>
                    <a:pt x="356" y="1068"/>
                    <a:pt x="1068" y="357"/>
                    <a:pt x="1873" y="357"/>
                  </a:cubicBezTo>
                  <a:close/>
                  <a:moveTo>
                    <a:pt x="1873" y="1"/>
                  </a:moveTo>
                  <a:cubicBezTo>
                    <a:pt x="890" y="1"/>
                    <a:pt x="0" y="891"/>
                    <a:pt x="0" y="1958"/>
                  </a:cubicBezTo>
                  <a:cubicBezTo>
                    <a:pt x="0" y="3026"/>
                    <a:pt x="890" y="3824"/>
                    <a:pt x="1873" y="3824"/>
                  </a:cubicBezTo>
                  <a:cubicBezTo>
                    <a:pt x="2940" y="3824"/>
                    <a:pt x="3830" y="3026"/>
                    <a:pt x="3830" y="1958"/>
                  </a:cubicBezTo>
                  <a:cubicBezTo>
                    <a:pt x="3830" y="891"/>
                    <a:pt x="2940" y="1"/>
                    <a:pt x="1873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9"/>
          <p:cNvGrpSpPr/>
          <p:nvPr/>
        </p:nvGrpSpPr>
        <p:grpSpPr>
          <a:xfrm>
            <a:off x="93404" y="64537"/>
            <a:ext cx="1091399" cy="1216762"/>
            <a:chOff x="93404" y="64537"/>
            <a:chExt cx="1091399" cy="1216762"/>
          </a:xfrm>
        </p:grpSpPr>
        <p:sp>
          <p:nvSpPr>
            <p:cNvPr id="211" name="Google Shape;211;p9"/>
            <p:cNvSpPr/>
            <p:nvPr/>
          </p:nvSpPr>
          <p:spPr>
            <a:xfrm>
              <a:off x="93404" y="202826"/>
              <a:ext cx="1091399" cy="1078473"/>
            </a:xfrm>
            <a:custGeom>
              <a:rect b="b" l="l" r="r" t="t"/>
              <a:pathLst>
                <a:path extrusionOk="0" h="13016" w="13172">
                  <a:moveTo>
                    <a:pt x="12340" y="1"/>
                  </a:moveTo>
                  <a:cubicBezTo>
                    <a:pt x="12150" y="1"/>
                    <a:pt x="11972" y="68"/>
                    <a:pt x="11840" y="204"/>
                  </a:cubicBezTo>
                  <a:lnTo>
                    <a:pt x="271" y="11773"/>
                  </a:lnTo>
                  <a:cubicBezTo>
                    <a:pt x="0" y="12037"/>
                    <a:pt x="0" y="12485"/>
                    <a:pt x="271" y="12749"/>
                  </a:cubicBezTo>
                  <a:cubicBezTo>
                    <a:pt x="449" y="12927"/>
                    <a:pt x="648" y="13016"/>
                    <a:pt x="837" y="13016"/>
                  </a:cubicBezTo>
                  <a:cubicBezTo>
                    <a:pt x="1025" y="13016"/>
                    <a:pt x="1203" y="12927"/>
                    <a:pt x="1339" y="12749"/>
                  </a:cubicBezTo>
                  <a:lnTo>
                    <a:pt x="12908" y="1272"/>
                  </a:lnTo>
                  <a:cubicBezTo>
                    <a:pt x="13172" y="1001"/>
                    <a:pt x="13172" y="467"/>
                    <a:pt x="12908" y="204"/>
                  </a:cubicBezTo>
                  <a:cubicBezTo>
                    <a:pt x="12730" y="68"/>
                    <a:pt x="12529" y="1"/>
                    <a:pt x="12340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322256" y="64537"/>
              <a:ext cx="265558" cy="265558"/>
            </a:xfrm>
            <a:custGeom>
              <a:rect b="b" l="l" r="r" t="t"/>
              <a:pathLst>
                <a:path extrusionOk="0" h="3205" w="3205">
                  <a:moveTo>
                    <a:pt x="1603" y="356"/>
                  </a:moveTo>
                  <a:cubicBezTo>
                    <a:pt x="2315" y="356"/>
                    <a:pt x="2849" y="890"/>
                    <a:pt x="2849" y="1602"/>
                  </a:cubicBezTo>
                  <a:cubicBezTo>
                    <a:pt x="2849" y="2314"/>
                    <a:pt x="2315" y="2848"/>
                    <a:pt x="1603" y="2848"/>
                  </a:cubicBezTo>
                  <a:cubicBezTo>
                    <a:pt x="891" y="2848"/>
                    <a:pt x="357" y="2314"/>
                    <a:pt x="357" y="1602"/>
                  </a:cubicBezTo>
                  <a:cubicBezTo>
                    <a:pt x="357" y="890"/>
                    <a:pt x="891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9"/>
          <p:cNvSpPr txBox="1"/>
          <p:nvPr>
            <p:ph idx="1" type="subTitle"/>
          </p:nvPr>
        </p:nvSpPr>
        <p:spPr>
          <a:xfrm>
            <a:off x="1014693" y="2443225"/>
            <a:ext cx="217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214" name="Google Shape;214;p9"/>
          <p:cNvSpPr txBox="1"/>
          <p:nvPr>
            <p:ph idx="2" type="title"/>
          </p:nvPr>
        </p:nvSpPr>
        <p:spPr>
          <a:xfrm>
            <a:off x="869226" y="2285750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  <p:cxnSp>
        <p:nvCxnSpPr>
          <p:cNvPr id="215" name="Google Shape;215;p9"/>
          <p:cNvCxnSpPr/>
          <p:nvPr/>
        </p:nvCxnSpPr>
        <p:spPr>
          <a:xfrm>
            <a:off x="3339975" y="1723700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FF408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9"/>
          <p:cNvCxnSpPr/>
          <p:nvPr/>
        </p:nvCxnSpPr>
        <p:spPr>
          <a:xfrm>
            <a:off x="5802925" y="1723700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FF408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9"/>
          <p:cNvSpPr txBox="1"/>
          <p:nvPr>
            <p:ph idx="3" type="subTitle"/>
          </p:nvPr>
        </p:nvSpPr>
        <p:spPr>
          <a:xfrm>
            <a:off x="3481543" y="2443225"/>
            <a:ext cx="217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218" name="Google Shape;218;p9"/>
          <p:cNvSpPr txBox="1"/>
          <p:nvPr>
            <p:ph idx="4" type="title"/>
          </p:nvPr>
        </p:nvSpPr>
        <p:spPr>
          <a:xfrm>
            <a:off x="3336037" y="2285750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  <p:sp>
        <p:nvSpPr>
          <p:cNvPr id="219" name="Google Shape;219;p9"/>
          <p:cNvSpPr txBox="1"/>
          <p:nvPr>
            <p:ph idx="5" type="subTitle"/>
          </p:nvPr>
        </p:nvSpPr>
        <p:spPr>
          <a:xfrm>
            <a:off x="5944493" y="2443225"/>
            <a:ext cx="2179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None/>
              <a:defRPr sz="14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220" name="Google Shape;220;p9"/>
          <p:cNvSpPr txBox="1"/>
          <p:nvPr>
            <p:ph idx="6" type="title"/>
          </p:nvPr>
        </p:nvSpPr>
        <p:spPr>
          <a:xfrm>
            <a:off x="5798987" y="2285750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6 columns slide">
  <p:cSld name="TITLE_AND_TWO_COLUMNS_1_1">
    <p:bg>
      <p:bgPr>
        <a:solidFill>
          <a:srgbClr val="6D45BB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414900" y="950950"/>
            <a:ext cx="8390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b="1" sz="2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3" name="Google Shape;22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224" name="Google Shape;224;p10"/>
          <p:cNvGrpSpPr/>
          <p:nvPr/>
        </p:nvGrpSpPr>
        <p:grpSpPr>
          <a:xfrm>
            <a:off x="7772947" y="141468"/>
            <a:ext cx="1187595" cy="1320415"/>
            <a:chOff x="7772947" y="141468"/>
            <a:chExt cx="1187595" cy="1320415"/>
          </a:xfrm>
        </p:grpSpPr>
        <p:sp>
          <p:nvSpPr>
            <p:cNvPr id="225" name="Google Shape;225;p10"/>
            <p:cNvSpPr/>
            <p:nvPr/>
          </p:nvSpPr>
          <p:spPr>
            <a:xfrm>
              <a:off x="7772947" y="156216"/>
              <a:ext cx="479662" cy="457291"/>
            </a:xfrm>
            <a:custGeom>
              <a:rect b="b" l="l" r="r" t="t"/>
              <a:pathLst>
                <a:path extrusionOk="0" h="5519" w="5789">
                  <a:moveTo>
                    <a:pt x="3560" y="1"/>
                  </a:moveTo>
                  <a:cubicBezTo>
                    <a:pt x="3026" y="1"/>
                    <a:pt x="2492" y="179"/>
                    <a:pt x="2136" y="535"/>
                  </a:cubicBezTo>
                  <a:lnTo>
                    <a:pt x="93" y="2671"/>
                  </a:lnTo>
                  <a:cubicBezTo>
                    <a:pt x="0" y="2671"/>
                    <a:pt x="0" y="2849"/>
                    <a:pt x="93" y="2849"/>
                  </a:cubicBezTo>
                  <a:cubicBezTo>
                    <a:pt x="93" y="2895"/>
                    <a:pt x="137" y="2918"/>
                    <a:pt x="182" y="2918"/>
                  </a:cubicBezTo>
                  <a:cubicBezTo>
                    <a:pt x="226" y="2918"/>
                    <a:pt x="271" y="2895"/>
                    <a:pt x="271" y="2849"/>
                  </a:cubicBezTo>
                  <a:lnTo>
                    <a:pt x="2407" y="806"/>
                  </a:lnTo>
                  <a:cubicBezTo>
                    <a:pt x="2670" y="535"/>
                    <a:pt x="3119" y="357"/>
                    <a:pt x="3560" y="357"/>
                  </a:cubicBezTo>
                  <a:cubicBezTo>
                    <a:pt x="4009" y="357"/>
                    <a:pt x="4450" y="535"/>
                    <a:pt x="4721" y="806"/>
                  </a:cubicBezTo>
                  <a:cubicBezTo>
                    <a:pt x="5340" y="1425"/>
                    <a:pt x="5340" y="2493"/>
                    <a:pt x="4721" y="3119"/>
                  </a:cubicBezTo>
                  <a:lnTo>
                    <a:pt x="2670" y="5255"/>
                  </a:lnTo>
                  <a:cubicBezTo>
                    <a:pt x="2585" y="5255"/>
                    <a:pt x="2585" y="5433"/>
                    <a:pt x="2670" y="5433"/>
                  </a:cubicBezTo>
                  <a:cubicBezTo>
                    <a:pt x="2670" y="5519"/>
                    <a:pt x="2763" y="5519"/>
                    <a:pt x="2763" y="5519"/>
                  </a:cubicBezTo>
                  <a:cubicBezTo>
                    <a:pt x="2848" y="5519"/>
                    <a:pt x="2848" y="5519"/>
                    <a:pt x="2941" y="5433"/>
                  </a:cubicBezTo>
                  <a:lnTo>
                    <a:pt x="4984" y="3383"/>
                  </a:lnTo>
                  <a:cubicBezTo>
                    <a:pt x="5789" y="2585"/>
                    <a:pt x="5789" y="1340"/>
                    <a:pt x="4984" y="535"/>
                  </a:cubicBezTo>
                  <a:cubicBezTo>
                    <a:pt x="4628" y="179"/>
                    <a:pt x="4094" y="1"/>
                    <a:pt x="3560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8621240" y="952641"/>
              <a:ext cx="125115" cy="125778"/>
            </a:xfrm>
            <a:custGeom>
              <a:rect b="b" l="l" r="r" t="t"/>
              <a:pathLst>
                <a:path extrusionOk="0" h="1518" w="1510">
                  <a:moveTo>
                    <a:pt x="798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98" y="1517"/>
                  </a:cubicBezTo>
                  <a:cubicBezTo>
                    <a:pt x="1154" y="1517"/>
                    <a:pt x="1510" y="1161"/>
                    <a:pt x="1510" y="805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429509" y="1152079"/>
              <a:ext cx="118072" cy="118072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237777" y="1343811"/>
              <a:ext cx="118072" cy="118072"/>
            </a:xfrm>
            <a:custGeom>
              <a:rect b="b" l="l" r="r" t="t"/>
              <a:pathLst>
                <a:path extrusionOk="0" h="1425" w="1425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8230154" y="141468"/>
              <a:ext cx="730389" cy="722766"/>
            </a:xfrm>
            <a:custGeom>
              <a:rect b="b" l="l" r="r" t="t"/>
              <a:pathLst>
                <a:path extrusionOk="0" h="8723" w="8815">
                  <a:moveTo>
                    <a:pt x="8544" y="1"/>
                  </a:moveTo>
                  <a:lnTo>
                    <a:pt x="0" y="8545"/>
                  </a:lnTo>
                  <a:lnTo>
                    <a:pt x="271" y="8723"/>
                  </a:lnTo>
                  <a:lnTo>
                    <a:pt x="8814" y="179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8554623" y="222917"/>
              <a:ext cx="317427" cy="316847"/>
            </a:xfrm>
            <a:custGeom>
              <a:rect b="b" l="l" r="r" t="t"/>
              <a:pathLst>
                <a:path extrusionOk="0" h="3824" w="3831">
                  <a:moveTo>
                    <a:pt x="1873" y="357"/>
                  </a:moveTo>
                  <a:cubicBezTo>
                    <a:pt x="2762" y="357"/>
                    <a:pt x="3474" y="1068"/>
                    <a:pt x="3474" y="1958"/>
                  </a:cubicBezTo>
                  <a:cubicBezTo>
                    <a:pt x="3474" y="2756"/>
                    <a:pt x="2762" y="3468"/>
                    <a:pt x="1873" y="3468"/>
                  </a:cubicBezTo>
                  <a:cubicBezTo>
                    <a:pt x="1068" y="3468"/>
                    <a:pt x="356" y="2756"/>
                    <a:pt x="356" y="1958"/>
                  </a:cubicBezTo>
                  <a:cubicBezTo>
                    <a:pt x="356" y="1068"/>
                    <a:pt x="1068" y="357"/>
                    <a:pt x="1873" y="357"/>
                  </a:cubicBezTo>
                  <a:close/>
                  <a:moveTo>
                    <a:pt x="1873" y="1"/>
                  </a:moveTo>
                  <a:cubicBezTo>
                    <a:pt x="890" y="1"/>
                    <a:pt x="0" y="891"/>
                    <a:pt x="0" y="1958"/>
                  </a:cubicBezTo>
                  <a:cubicBezTo>
                    <a:pt x="0" y="3026"/>
                    <a:pt x="890" y="3824"/>
                    <a:pt x="1873" y="3824"/>
                  </a:cubicBezTo>
                  <a:cubicBezTo>
                    <a:pt x="2940" y="3824"/>
                    <a:pt x="3830" y="3026"/>
                    <a:pt x="3830" y="1958"/>
                  </a:cubicBezTo>
                  <a:cubicBezTo>
                    <a:pt x="3830" y="891"/>
                    <a:pt x="2940" y="1"/>
                    <a:pt x="1873" y="1"/>
                  </a:cubicBezTo>
                  <a:close/>
                </a:path>
              </a:pathLst>
            </a:custGeom>
            <a:solidFill>
              <a:srgbClr val="00E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0"/>
          <p:cNvGrpSpPr/>
          <p:nvPr/>
        </p:nvGrpSpPr>
        <p:grpSpPr>
          <a:xfrm>
            <a:off x="93404" y="64537"/>
            <a:ext cx="1091399" cy="1216762"/>
            <a:chOff x="93404" y="64537"/>
            <a:chExt cx="1091399" cy="1216762"/>
          </a:xfrm>
        </p:grpSpPr>
        <p:sp>
          <p:nvSpPr>
            <p:cNvPr id="232" name="Google Shape;232;p10"/>
            <p:cNvSpPr/>
            <p:nvPr/>
          </p:nvSpPr>
          <p:spPr>
            <a:xfrm>
              <a:off x="93404" y="202826"/>
              <a:ext cx="1091399" cy="1078473"/>
            </a:xfrm>
            <a:custGeom>
              <a:rect b="b" l="l" r="r" t="t"/>
              <a:pathLst>
                <a:path extrusionOk="0" h="13016" w="13172">
                  <a:moveTo>
                    <a:pt x="12340" y="1"/>
                  </a:moveTo>
                  <a:cubicBezTo>
                    <a:pt x="12150" y="1"/>
                    <a:pt x="11972" y="68"/>
                    <a:pt x="11840" y="204"/>
                  </a:cubicBezTo>
                  <a:lnTo>
                    <a:pt x="271" y="11773"/>
                  </a:lnTo>
                  <a:cubicBezTo>
                    <a:pt x="0" y="12037"/>
                    <a:pt x="0" y="12485"/>
                    <a:pt x="271" y="12749"/>
                  </a:cubicBezTo>
                  <a:cubicBezTo>
                    <a:pt x="449" y="12927"/>
                    <a:pt x="648" y="13016"/>
                    <a:pt x="837" y="13016"/>
                  </a:cubicBezTo>
                  <a:cubicBezTo>
                    <a:pt x="1025" y="13016"/>
                    <a:pt x="1203" y="12927"/>
                    <a:pt x="1339" y="12749"/>
                  </a:cubicBezTo>
                  <a:lnTo>
                    <a:pt x="12908" y="1272"/>
                  </a:lnTo>
                  <a:cubicBezTo>
                    <a:pt x="13172" y="1001"/>
                    <a:pt x="13172" y="467"/>
                    <a:pt x="12908" y="204"/>
                  </a:cubicBezTo>
                  <a:cubicBezTo>
                    <a:pt x="12730" y="68"/>
                    <a:pt x="12529" y="1"/>
                    <a:pt x="12340" y="1"/>
                  </a:cubicBezTo>
                  <a:close/>
                </a:path>
              </a:pathLst>
            </a:custGeom>
            <a:solidFill>
              <a:srgbClr val="FFF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322256" y="64537"/>
              <a:ext cx="265558" cy="265558"/>
            </a:xfrm>
            <a:custGeom>
              <a:rect b="b" l="l" r="r" t="t"/>
              <a:pathLst>
                <a:path extrusionOk="0" h="3205" w="3205">
                  <a:moveTo>
                    <a:pt x="1603" y="356"/>
                  </a:moveTo>
                  <a:cubicBezTo>
                    <a:pt x="2315" y="356"/>
                    <a:pt x="2849" y="890"/>
                    <a:pt x="2849" y="1602"/>
                  </a:cubicBezTo>
                  <a:cubicBezTo>
                    <a:pt x="2849" y="2314"/>
                    <a:pt x="2315" y="2848"/>
                    <a:pt x="1603" y="2848"/>
                  </a:cubicBezTo>
                  <a:cubicBezTo>
                    <a:pt x="891" y="2848"/>
                    <a:pt x="357" y="2314"/>
                    <a:pt x="357" y="1602"/>
                  </a:cubicBezTo>
                  <a:cubicBezTo>
                    <a:pt x="357" y="890"/>
                    <a:pt x="891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rgbClr val="FF4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0"/>
          <p:cNvSpPr txBox="1"/>
          <p:nvPr>
            <p:ph idx="2" type="title"/>
          </p:nvPr>
        </p:nvSpPr>
        <p:spPr>
          <a:xfrm>
            <a:off x="869226" y="22396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sz="16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  <p:sp>
        <p:nvSpPr>
          <p:cNvPr id="235" name="Google Shape;235;p10"/>
          <p:cNvSpPr txBox="1"/>
          <p:nvPr>
            <p:ph idx="3" type="title"/>
          </p:nvPr>
        </p:nvSpPr>
        <p:spPr>
          <a:xfrm>
            <a:off x="3336037" y="22396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sz="16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  <p:sp>
        <p:nvSpPr>
          <p:cNvPr id="236" name="Google Shape;236;p10"/>
          <p:cNvSpPr txBox="1"/>
          <p:nvPr>
            <p:ph idx="4" type="title"/>
          </p:nvPr>
        </p:nvSpPr>
        <p:spPr>
          <a:xfrm>
            <a:off x="5798987" y="22396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sz="16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  <p:cxnSp>
        <p:nvCxnSpPr>
          <p:cNvPr id="237" name="Google Shape;237;p10"/>
          <p:cNvCxnSpPr/>
          <p:nvPr/>
        </p:nvCxnSpPr>
        <p:spPr>
          <a:xfrm>
            <a:off x="3339971" y="212142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FF408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0"/>
          <p:cNvCxnSpPr/>
          <p:nvPr/>
        </p:nvCxnSpPr>
        <p:spPr>
          <a:xfrm>
            <a:off x="5802921" y="212142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FF408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10"/>
          <p:cNvSpPr txBox="1"/>
          <p:nvPr>
            <p:ph idx="5" type="title"/>
          </p:nvPr>
        </p:nvSpPr>
        <p:spPr>
          <a:xfrm>
            <a:off x="909826" y="35370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sz="16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  <p:sp>
        <p:nvSpPr>
          <p:cNvPr id="240" name="Google Shape;240;p10"/>
          <p:cNvSpPr txBox="1"/>
          <p:nvPr>
            <p:ph idx="6" type="title"/>
          </p:nvPr>
        </p:nvSpPr>
        <p:spPr>
          <a:xfrm>
            <a:off x="3376637" y="35370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sz="16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  <p:sp>
        <p:nvSpPr>
          <p:cNvPr id="241" name="Google Shape;241;p10"/>
          <p:cNvSpPr txBox="1"/>
          <p:nvPr>
            <p:ph idx="7" type="title"/>
          </p:nvPr>
        </p:nvSpPr>
        <p:spPr>
          <a:xfrm>
            <a:off x="5839587" y="3537049"/>
            <a:ext cx="2470800" cy="3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0" sz="1600">
                <a:solidFill>
                  <a:srgbClr val="FFFFFF"/>
                </a:solidFill>
                <a:highlight>
                  <a:srgbClr val="372360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  <a:highlight>
                  <a:srgbClr val="372360"/>
                </a:highlight>
              </a:defRPr>
            </a:lvl9pPr>
          </a:lstStyle>
          <a:p/>
        </p:txBody>
      </p:sp>
      <p:sp>
        <p:nvSpPr>
          <p:cNvPr id="242" name="Google Shape;242;p10"/>
          <p:cNvSpPr txBox="1"/>
          <p:nvPr>
            <p:ph idx="1" type="subTitle"/>
          </p:nvPr>
        </p:nvSpPr>
        <p:spPr>
          <a:xfrm>
            <a:off x="1055300" y="23971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243" name="Google Shape;243;p10"/>
          <p:cNvSpPr txBox="1"/>
          <p:nvPr>
            <p:ph idx="8" type="subTitle"/>
          </p:nvPr>
        </p:nvSpPr>
        <p:spPr>
          <a:xfrm>
            <a:off x="3522150" y="23971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244" name="Google Shape;244;p10"/>
          <p:cNvSpPr txBox="1"/>
          <p:nvPr>
            <p:ph idx="9" type="subTitle"/>
          </p:nvPr>
        </p:nvSpPr>
        <p:spPr>
          <a:xfrm>
            <a:off x="5985100" y="23971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245" name="Google Shape;245;p10"/>
          <p:cNvSpPr txBox="1"/>
          <p:nvPr>
            <p:ph idx="13" type="subTitle"/>
          </p:nvPr>
        </p:nvSpPr>
        <p:spPr>
          <a:xfrm>
            <a:off x="1055300" y="36945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246" name="Google Shape;246;p10"/>
          <p:cNvSpPr txBox="1"/>
          <p:nvPr>
            <p:ph idx="14" type="subTitle"/>
          </p:nvPr>
        </p:nvSpPr>
        <p:spPr>
          <a:xfrm>
            <a:off x="3522150" y="36945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247" name="Google Shape;247;p10"/>
          <p:cNvSpPr txBox="1"/>
          <p:nvPr>
            <p:ph idx="15" type="subTitle"/>
          </p:nvPr>
        </p:nvSpPr>
        <p:spPr>
          <a:xfrm>
            <a:off x="5985100" y="3694525"/>
            <a:ext cx="21798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>
                <a:solidFill>
                  <a:srgbClr val="EFEFE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None/>
              <a:defRPr sz="1200">
                <a:solidFill>
                  <a:srgbClr val="EFEFE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Ubuntu"/>
              <a:buNone/>
              <a:defRPr b="1" sz="22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vo"/>
              <a:buNone/>
              <a:defRPr sz="24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●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Ubuntu Light"/>
              <a:buChar char="○"/>
              <a:defRPr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■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Ubuntu Light"/>
              <a:buChar char="●"/>
              <a:defRPr sz="13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○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Ubuntu Light"/>
              <a:buChar char="■"/>
              <a:defRPr sz="12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●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Ubuntu Light"/>
              <a:buChar char="○"/>
              <a:defRPr sz="11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Ubuntu Light"/>
              <a:buChar char="■"/>
              <a:defRPr sz="1000">
                <a:solidFill>
                  <a:srgbClr val="999999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kotlinlang.org/docs/reference/" TargetMode="External"/><Relationship Id="rId4" Type="http://schemas.openxmlformats.org/officeDocument/2006/relationships/hyperlink" Target="https://www.jetbrains.com/help/education/learner-start-guide.html?_ga=2.104806978.351684747.1567279851-1475492461.1566926271&amp;section=Kotlin%20Koans" TargetMode="External"/><Relationship Id="rId5" Type="http://schemas.openxmlformats.org/officeDocument/2006/relationships/hyperlink" Target="https://antonioleiva.com/" TargetMode="External"/><Relationship Id="rId6" Type="http://schemas.openxmlformats.org/officeDocument/2006/relationships/hyperlink" Target="https://www.youtube.com/channel/UCxPD7bsocoAMq8Dj18kmGy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>
            <p:ph type="ctrTitle"/>
          </p:nvPr>
        </p:nvSpPr>
        <p:spPr>
          <a:xfrm>
            <a:off x="2015540" y="1561925"/>
            <a:ext cx="5237100" cy="14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BABY STEPS ON </a:t>
            </a:r>
            <a:r>
              <a:rPr lang="es">
                <a:solidFill>
                  <a:schemeClr val="lt1"/>
                </a:solidFill>
              </a:rPr>
              <a:t>KOTLIN </a:t>
            </a:r>
            <a:r>
              <a:rPr lang="es"/>
              <a:t>!!</a:t>
            </a:r>
            <a:endParaRPr/>
          </a:p>
        </p:txBody>
      </p:sp>
      <p:pic>
        <p:nvPicPr>
          <p:cNvPr id="438" name="Google Shape;4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00" y="242500"/>
            <a:ext cx="1430979" cy="143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575" y="2466400"/>
            <a:ext cx="1572874" cy="157287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4"/>
          <p:cNvSpPr txBox="1"/>
          <p:nvPr/>
        </p:nvSpPr>
        <p:spPr>
          <a:xfrm>
            <a:off x="3394200" y="3849675"/>
            <a:ext cx="23556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@kaya_negron</a:t>
            </a:r>
            <a:endParaRPr sz="24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441" name="Google Shape;4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2977" y="2854562"/>
            <a:ext cx="850776" cy="79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8713" y="2827449"/>
            <a:ext cx="850776" cy="85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"/>
          <p:cNvSpPr txBox="1"/>
          <p:nvPr>
            <p:ph type="title"/>
          </p:nvPr>
        </p:nvSpPr>
        <p:spPr>
          <a:xfrm>
            <a:off x="1017050" y="1181458"/>
            <a:ext cx="47388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Default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2089858"/>
            <a:ext cx="74104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/>
          <p:nvPr>
            <p:ph type="title"/>
          </p:nvPr>
        </p:nvSpPr>
        <p:spPr>
          <a:xfrm>
            <a:off x="1017050" y="1181458"/>
            <a:ext cx="47388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Single Expression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4" name="Google Shape;504;p34"/>
          <p:cNvPicPr preferRelativeResize="0"/>
          <p:nvPr/>
        </p:nvPicPr>
        <p:blipFill rotWithShape="1">
          <a:blip r:embed="rId3">
            <a:alphaModFix/>
          </a:blip>
          <a:srcRect b="0" l="3783" r="45571" t="0"/>
          <a:stretch/>
        </p:blipFill>
        <p:spPr>
          <a:xfrm>
            <a:off x="322250" y="3991525"/>
            <a:ext cx="4409524" cy="7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4"/>
          <p:cNvPicPr preferRelativeResize="0"/>
          <p:nvPr/>
        </p:nvPicPr>
        <p:blipFill rotWithShape="1">
          <a:blip r:embed="rId4">
            <a:alphaModFix/>
          </a:blip>
          <a:srcRect b="0" l="4021" r="47179" t="0"/>
          <a:stretch/>
        </p:blipFill>
        <p:spPr>
          <a:xfrm>
            <a:off x="5054000" y="3930225"/>
            <a:ext cx="3978475" cy="9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4"/>
          <p:cNvPicPr preferRelativeResize="0"/>
          <p:nvPr/>
        </p:nvPicPr>
        <p:blipFill rotWithShape="1">
          <a:blip r:embed="rId5">
            <a:alphaModFix/>
          </a:blip>
          <a:srcRect b="21235" l="0" r="23295" t="0"/>
          <a:stretch/>
        </p:blipFill>
        <p:spPr>
          <a:xfrm>
            <a:off x="234088" y="2024600"/>
            <a:ext cx="4585850" cy="1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4000" y="2202688"/>
            <a:ext cx="3789050" cy="7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/>
          <p:nvPr>
            <p:ph type="title"/>
          </p:nvPr>
        </p:nvSpPr>
        <p:spPr>
          <a:xfrm>
            <a:off x="1017050" y="1181458"/>
            <a:ext cx="47388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3" name="Google Shape;5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6258"/>
            <a:ext cx="3485027" cy="317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827" y="1816258"/>
            <a:ext cx="5201773" cy="698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/>
          <p:nvPr>
            <p:ph type="title"/>
          </p:nvPr>
        </p:nvSpPr>
        <p:spPr>
          <a:xfrm>
            <a:off x="1017050" y="1181458"/>
            <a:ext cx="47388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Null Safety</a:t>
            </a:r>
            <a:endParaRPr/>
          </a:p>
        </p:txBody>
      </p:sp>
      <p:pic>
        <p:nvPicPr>
          <p:cNvPr id="520" name="Google Shape;520;p36"/>
          <p:cNvPicPr preferRelativeResize="0"/>
          <p:nvPr/>
        </p:nvPicPr>
        <p:blipFill rotWithShape="1">
          <a:blip r:embed="rId3">
            <a:alphaModFix/>
          </a:blip>
          <a:srcRect b="0" l="0" r="12111" t="12072"/>
          <a:stretch/>
        </p:blipFill>
        <p:spPr>
          <a:xfrm>
            <a:off x="4463275" y="451425"/>
            <a:ext cx="4680725" cy="45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6"/>
          <p:cNvPicPr preferRelativeResize="0"/>
          <p:nvPr/>
        </p:nvPicPr>
        <p:blipFill rotWithShape="1">
          <a:blip r:embed="rId4">
            <a:alphaModFix/>
          </a:blip>
          <a:srcRect b="0" l="0" r="8625" t="0"/>
          <a:stretch/>
        </p:blipFill>
        <p:spPr>
          <a:xfrm>
            <a:off x="197925" y="1816250"/>
            <a:ext cx="4374075" cy="31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/>
          <p:nvPr>
            <p:ph type="title"/>
          </p:nvPr>
        </p:nvSpPr>
        <p:spPr>
          <a:xfrm>
            <a:off x="1017050" y="1181458"/>
            <a:ext cx="47388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Extension functions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37"/>
          <p:cNvPicPr preferRelativeResize="0"/>
          <p:nvPr/>
        </p:nvPicPr>
        <p:blipFill rotWithShape="1">
          <a:blip r:embed="rId3">
            <a:alphaModFix/>
          </a:blip>
          <a:srcRect b="0" l="0" r="14588" t="0"/>
          <a:stretch/>
        </p:blipFill>
        <p:spPr>
          <a:xfrm>
            <a:off x="927363" y="2117200"/>
            <a:ext cx="7289276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38"/>
          <p:cNvPicPr preferRelativeResize="0"/>
          <p:nvPr/>
        </p:nvPicPr>
        <p:blipFill rotWithShape="1">
          <a:blip r:embed="rId3">
            <a:alphaModFix/>
          </a:blip>
          <a:srcRect b="0" l="10617" r="10617" t="0"/>
          <a:stretch/>
        </p:blipFill>
        <p:spPr>
          <a:xfrm>
            <a:off x="2190750" y="600075"/>
            <a:ext cx="47625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/>
          <p:nvPr>
            <p:ph type="title"/>
          </p:nvPr>
        </p:nvSpPr>
        <p:spPr>
          <a:xfrm>
            <a:off x="169800" y="2571750"/>
            <a:ext cx="88044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¿Donde aprender sobre Kotlin?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/>
          <p:nvPr>
            <p:ph idx="1" type="subTitle"/>
          </p:nvPr>
        </p:nvSpPr>
        <p:spPr>
          <a:xfrm>
            <a:off x="1001450" y="1128475"/>
            <a:ext cx="6868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https://kotlinlang.org/docs/reference/</a:t>
            </a:r>
            <a:endParaRPr/>
          </a:p>
        </p:txBody>
      </p:sp>
      <p:sp>
        <p:nvSpPr>
          <p:cNvPr id="543" name="Google Shape;543;p40"/>
          <p:cNvSpPr txBox="1"/>
          <p:nvPr>
            <p:ph type="title"/>
          </p:nvPr>
        </p:nvSpPr>
        <p:spPr>
          <a:xfrm>
            <a:off x="637275" y="697375"/>
            <a:ext cx="77295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Documentación</a:t>
            </a:r>
            <a:r>
              <a:rPr lang="es"/>
              <a:t> </a:t>
            </a:r>
            <a:endParaRPr/>
          </a:p>
        </p:txBody>
      </p:sp>
      <p:sp>
        <p:nvSpPr>
          <p:cNvPr id="544" name="Google Shape;544;p40"/>
          <p:cNvSpPr txBox="1"/>
          <p:nvPr>
            <p:ph idx="2" type="title"/>
          </p:nvPr>
        </p:nvSpPr>
        <p:spPr>
          <a:xfrm>
            <a:off x="637275" y="1724725"/>
            <a:ext cx="77295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 Tool Plugin</a:t>
            </a:r>
            <a:endParaRPr/>
          </a:p>
        </p:txBody>
      </p:sp>
      <p:sp>
        <p:nvSpPr>
          <p:cNvPr id="545" name="Google Shape;545;p40"/>
          <p:cNvSpPr txBox="1"/>
          <p:nvPr>
            <p:ph idx="3" type="subTitle"/>
          </p:nvPr>
        </p:nvSpPr>
        <p:spPr>
          <a:xfrm>
            <a:off x="1001450" y="2155825"/>
            <a:ext cx="6868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https://www.jetbrains.com/help/education/learner-start-guide.html?_ga=2.104806978.351684747.1567279851-1475492461.1566926271&amp;section=Kotlin%20Koans</a:t>
            </a:r>
            <a:endParaRPr/>
          </a:p>
        </p:txBody>
      </p:sp>
      <p:sp>
        <p:nvSpPr>
          <p:cNvPr id="546" name="Google Shape;546;p40"/>
          <p:cNvSpPr txBox="1"/>
          <p:nvPr>
            <p:ph idx="4" type="title"/>
          </p:nvPr>
        </p:nvSpPr>
        <p:spPr>
          <a:xfrm>
            <a:off x="637275" y="2752075"/>
            <a:ext cx="77295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Antonio Leiva</a:t>
            </a:r>
            <a:endParaRPr/>
          </a:p>
        </p:txBody>
      </p:sp>
      <p:sp>
        <p:nvSpPr>
          <p:cNvPr id="547" name="Google Shape;547;p40"/>
          <p:cNvSpPr txBox="1"/>
          <p:nvPr>
            <p:ph idx="5" type="subTitle"/>
          </p:nvPr>
        </p:nvSpPr>
        <p:spPr>
          <a:xfrm>
            <a:off x="1001450" y="3183175"/>
            <a:ext cx="6868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https://antonioleiva.com/</a:t>
            </a:r>
            <a:endParaRPr/>
          </a:p>
        </p:txBody>
      </p:sp>
      <p:sp>
        <p:nvSpPr>
          <p:cNvPr id="548" name="Google Shape;548;p40"/>
          <p:cNvSpPr txBox="1"/>
          <p:nvPr>
            <p:ph idx="4" type="title"/>
          </p:nvPr>
        </p:nvSpPr>
        <p:spPr>
          <a:xfrm>
            <a:off x="777200" y="3712025"/>
            <a:ext cx="7729500" cy="5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MoureDev by Brais Moure</a:t>
            </a:r>
            <a:endParaRPr/>
          </a:p>
        </p:txBody>
      </p:sp>
      <p:sp>
        <p:nvSpPr>
          <p:cNvPr id="549" name="Google Shape;549;p40"/>
          <p:cNvSpPr txBox="1"/>
          <p:nvPr>
            <p:ph idx="5" type="subTitle"/>
          </p:nvPr>
        </p:nvSpPr>
        <p:spPr>
          <a:xfrm>
            <a:off x="1141375" y="4143125"/>
            <a:ext cx="6868200" cy="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https://www.youtube.com/channel/UCxPD7bsocoAMq8Dj18kmGyQ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825" y="1569725"/>
            <a:ext cx="3032750" cy="30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1"/>
          <p:cNvSpPr txBox="1"/>
          <p:nvPr>
            <p:ph type="title"/>
          </p:nvPr>
        </p:nvSpPr>
        <p:spPr>
          <a:xfrm>
            <a:off x="4899275" y="2014500"/>
            <a:ext cx="39591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¿Preguntas?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"/>
          <p:cNvSpPr txBox="1"/>
          <p:nvPr>
            <p:ph type="title"/>
          </p:nvPr>
        </p:nvSpPr>
        <p:spPr>
          <a:xfrm>
            <a:off x="4692500" y="200250"/>
            <a:ext cx="3055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KOTLIN?</a:t>
            </a:r>
            <a:endParaRPr/>
          </a:p>
        </p:txBody>
      </p:sp>
      <p:pic>
        <p:nvPicPr>
          <p:cNvPr id="448" name="Google Shape;4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675" y="1179700"/>
            <a:ext cx="5034650" cy="36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352425"/>
            <a:ext cx="66675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>
            <p:ph type="title"/>
          </p:nvPr>
        </p:nvSpPr>
        <p:spPr>
          <a:xfrm>
            <a:off x="328388" y="1632450"/>
            <a:ext cx="38697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KOTLIN?</a:t>
            </a:r>
            <a:r>
              <a:rPr lang="es"/>
              <a:t> </a:t>
            </a:r>
            <a:endParaRPr/>
          </a:p>
        </p:txBody>
      </p:sp>
      <p:sp>
        <p:nvSpPr>
          <p:cNvPr id="459" name="Google Shape;459;p27"/>
          <p:cNvSpPr txBox="1"/>
          <p:nvPr/>
        </p:nvSpPr>
        <p:spPr>
          <a:xfrm>
            <a:off x="4437525" y="386550"/>
            <a:ext cx="43032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508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Interoperabilidad con java.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Curva de aprendizaje. 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Buena integración con Android Studio y Gradle.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Ligero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b="1" lang="es" sz="1800">
                <a:latin typeface="Ubuntu"/>
                <a:ea typeface="Ubuntu"/>
                <a:cs typeface="Ubuntu"/>
                <a:sym typeface="Ubuntu"/>
              </a:rPr>
              <a:t>Flexible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/>
          <p:nvPr>
            <p:ph type="ctrTitle"/>
          </p:nvPr>
        </p:nvSpPr>
        <p:spPr>
          <a:xfrm>
            <a:off x="-197925" y="2249400"/>
            <a:ext cx="29136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Entornos donde desarrollar con Kotlin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5" name="Google Shape;4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50" y="1780300"/>
            <a:ext cx="1582901" cy="158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975" y="1780300"/>
            <a:ext cx="1582899" cy="158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"/>
          <p:cNvSpPr txBox="1"/>
          <p:nvPr>
            <p:ph type="title"/>
          </p:nvPr>
        </p:nvSpPr>
        <p:spPr>
          <a:xfrm>
            <a:off x="5694775" y="2403800"/>
            <a:ext cx="30555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ALGUNAS CARACTERÍSTICAS DE KOTLIN</a:t>
            </a:r>
            <a:endParaRPr/>
          </a:p>
        </p:txBody>
      </p:sp>
      <p:sp>
        <p:nvSpPr>
          <p:cNvPr id="472" name="Google Shape;472;p29"/>
          <p:cNvSpPr txBox="1"/>
          <p:nvPr/>
        </p:nvSpPr>
        <p:spPr>
          <a:xfrm>
            <a:off x="302650" y="0"/>
            <a:ext cx="4843200" cy="4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b="1" lang="es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Type inferences</a:t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Smart Cast</a:t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b="1" lang="es" sz="18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When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b="1" lang="es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Function Default Arguments</a:t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b="1" lang="es" sz="1800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Single Expression Functions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b="1" lang="es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Data Class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b="1" lang="es" sz="1800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Null Safety</a:t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b="1" lang="es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Extension functions </a:t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/>
          <p:nvPr>
            <p:ph type="title"/>
          </p:nvPr>
        </p:nvSpPr>
        <p:spPr>
          <a:xfrm>
            <a:off x="1017050" y="1181458"/>
            <a:ext cx="47388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 inferences</a:t>
            </a:r>
            <a:r>
              <a:rPr lang="es"/>
              <a:t> </a:t>
            </a:r>
            <a:endParaRPr/>
          </a:p>
        </p:txBody>
      </p:sp>
      <p:pic>
        <p:nvPicPr>
          <p:cNvPr id="478" name="Google Shape;4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445508"/>
            <a:ext cx="69913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"/>
          <p:cNvSpPr txBox="1"/>
          <p:nvPr>
            <p:ph type="title"/>
          </p:nvPr>
        </p:nvSpPr>
        <p:spPr>
          <a:xfrm>
            <a:off x="1017050" y="1181458"/>
            <a:ext cx="47388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Smart Cast</a:t>
            </a:r>
            <a:r>
              <a:rPr lang="es"/>
              <a:t> </a:t>
            </a:r>
            <a:endParaRPr/>
          </a:p>
        </p:txBody>
      </p:sp>
      <p:pic>
        <p:nvPicPr>
          <p:cNvPr id="484" name="Google Shape;484;p31"/>
          <p:cNvPicPr preferRelativeResize="0"/>
          <p:nvPr/>
        </p:nvPicPr>
        <p:blipFill rotWithShape="1">
          <a:blip r:embed="rId3">
            <a:alphaModFix/>
          </a:blip>
          <a:srcRect b="10857" l="0" r="0" t="0"/>
          <a:stretch/>
        </p:blipFill>
        <p:spPr>
          <a:xfrm>
            <a:off x="1123950" y="1936501"/>
            <a:ext cx="6896100" cy="28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/>
          <p:nvPr>
            <p:ph type="title"/>
          </p:nvPr>
        </p:nvSpPr>
        <p:spPr>
          <a:xfrm>
            <a:off x="1017050" y="1181458"/>
            <a:ext cx="47388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</a:t>
            </a:r>
            <a:endParaRPr/>
          </a:p>
        </p:txBody>
      </p:sp>
      <p:pic>
        <p:nvPicPr>
          <p:cNvPr id="490" name="Google Shape;4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525" y="297833"/>
            <a:ext cx="607695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25" y="2364738"/>
            <a:ext cx="44767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2"/>
          <p:cNvPicPr preferRelativeResize="0"/>
          <p:nvPr/>
        </p:nvPicPr>
        <p:blipFill rotWithShape="1">
          <a:blip r:embed="rId5">
            <a:alphaModFix/>
          </a:blip>
          <a:srcRect b="0" l="0" r="19380" t="0"/>
          <a:stretch/>
        </p:blipFill>
        <p:spPr>
          <a:xfrm>
            <a:off x="3934123" y="3324225"/>
            <a:ext cx="5214224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bstract Spir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