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00300" y="3312159"/>
            <a:ext cx="8204200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4A61A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35175" y="5496559"/>
            <a:ext cx="8934450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4A61A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4A61A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4A61A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4A61A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4A61A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3296920" cy="9753600"/>
          </a:xfrm>
          <a:custGeom>
            <a:avLst/>
            <a:gdLst/>
            <a:ahLst/>
            <a:cxnLst/>
            <a:rect l="l" t="t" r="r" b="b"/>
            <a:pathLst>
              <a:path w="3296920" h="9753600">
                <a:moveTo>
                  <a:pt x="0" y="0"/>
                </a:moveTo>
                <a:lnTo>
                  <a:pt x="3296894" y="0"/>
                </a:lnTo>
                <a:lnTo>
                  <a:pt x="3296894" y="9753599"/>
                </a:lnTo>
                <a:lnTo>
                  <a:pt x="0" y="9753599"/>
                </a:lnTo>
                <a:lnTo>
                  <a:pt x="0" y="0"/>
                </a:lnTo>
                <a:close/>
              </a:path>
            </a:pathLst>
          </a:custGeom>
          <a:solidFill>
            <a:srgbClr val="FAF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0829" y="2362200"/>
            <a:ext cx="9883140" cy="4869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4A61A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94534" y="3921759"/>
            <a:ext cx="9015730" cy="316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4A61A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3.jpg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4.jpg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5.jpg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6.jpg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7.jpg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8.jpg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9.jpg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0.jpg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1.jpg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3.jpg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4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Relationship Id="rId4" Type="http://schemas.openxmlformats.org/officeDocument/2006/relationships/image" Target="../media/image24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jp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jp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jp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jpg"/><Relationship Id="rId3" Type="http://schemas.openxmlformats.org/officeDocument/2006/relationships/image" Target="../media/image50.jp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jp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jpg"/><Relationship Id="rId3" Type="http://schemas.openxmlformats.org/officeDocument/2006/relationships/image" Target="../media/image6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jpg"/><Relationship Id="rId3" Type="http://schemas.openxmlformats.org/officeDocument/2006/relationships/image" Target="../media/image62.jpg"/><Relationship Id="rId4" Type="http://schemas.openxmlformats.org/officeDocument/2006/relationships/image" Target="../media/image63.jp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jp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jp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jp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.jp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pn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jp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.jp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3.jpg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jpg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5.jpg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6.jpg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9.jpg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0.jpg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1.jpg"/><Relationship Id="rId3" Type="http://schemas.openxmlformats.org/officeDocument/2006/relationships/image" Target="../media/image82.jpg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599"/>
                </a:lnTo>
                <a:lnTo>
                  <a:pt x="0" y="9753599"/>
                </a:lnTo>
                <a:lnTo>
                  <a:pt x="0" y="0"/>
                </a:lnTo>
                <a:close/>
              </a:path>
            </a:pathLst>
          </a:custGeom>
          <a:solidFill>
            <a:srgbClr val="FAF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9800" y="4406900"/>
            <a:ext cx="34925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05">
                <a:solidFill>
                  <a:srgbClr val="000549"/>
                </a:solidFill>
              </a:rPr>
              <a:t>Comun</a:t>
            </a:r>
            <a:r>
              <a:rPr dirty="0" baseline="-6944" sz="3600" spc="-157" b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4200" spc="-105">
                <a:solidFill>
                  <a:srgbClr val="000549"/>
                </a:solidFill>
              </a:rPr>
              <a:t>icación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78694" y="3737952"/>
            <a:ext cx="559435" cy="571500"/>
          </a:xfrm>
          <a:custGeom>
            <a:avLst/>
            <a:gdLst/>
            <a:ahLst/>
            <a:cxnLst/>
            <a:rect l="l" t="t" r="r" b="b"/>
            <a:pathLst>
              <a:path w="559434" h="571500">
                <a:moveTo>
                  <a:pt x="438550" y="314299"/>
                </a:moveTo>
                <a:lnTo>
                  <a:pt x="253522" y="314299"/>
                </a:lnTo>
                <a:lnTo>
                  <a:pt x="370045" y="354304"/>
                </a:lnTo>
                <a:lnTo>
                  <a:pt x="422229" y="543356"/>
                </a:lnTo>
                <a:lnTo>
                  <a:pt x="427614" y="554900"/>
                </a:lnTo>
                <a:lnTo>
                  <a:pt x="436156" y="563767"/>
                </a:lnTo>
                <a:lnTo>
                  <a:pt x="446977" y="569454"/>
                </a:lnTo>
                <a:lnTo>
                  <a:pt x="459199" y="571461"/>
                </a:lnTo>
                <a:lnTo>
                  <a:pt x="462577" y="571461"/>
                </a:lnTo>
                <a:lnTo>
                  <a:pt x="497247" y="538191"/>
                </a:lnTo>
                <a:lnTo>
                  <a:pt x="496207" y="523036"/>
                </a:lnTo>
                <a:lnTo>
                  <a:pt x="438650" y="314540"/>
                </a:lnTo>
                <a:lnTo>
                  <a:pt x="438550" y="314299"/>
                </a:lnTo>
                <a:close/>
              </a:path>
              <a:path w="559434" h="571500">
                <a:moveTo>
                  <a:pt x="411239" y="75031"/>
                </a:moveTo>
                <a:lnTo>
                  <a:pt x="242969" y="75031"/>
                </a:lnTo>
                <a:lnTo>
                  <a:pt x="190581" y="238036"/>
                </a:lnTo>
                <a:lnTo>
                  <a:pt x="189730" y="243103"/>
                </a:lnTo>
                <a:lnTo>
                  <a:pt x="189387" y="248119"/>
                </a:lnTo>
                <a:lnTo>
                  <a:pt x="188613" y="249834"/>
                </a:lnTo>
                <a:lnTo>
                  <a:pt x="187939" y="251587"/>
                </a:lnTo>
                <a:lnTo>
                  <a:pt x="147782" y="394423"/>
                </a:lnTo>
                <a:lnTo>
                  <a:pt x="23551" y="446316"/>
                </a:lnTo>
                <a:lnTo>
                  <a:pt x="10946" y="454849"/>
                </a:lnTo>
                <a:lnTo>
                  <a:pt x="2873" y="467110"/>
                </a:lnTo>
                <a:lnTo>
                  <a:pt x="0" y="481493"/>
                </a:lnTo>
                <a:lnTo>
                  <a:pt x="2989" y="496392"/>
                </a:lnTo>
                <a:lnTo>
                  <a:pt x="9004" y="506246"/>
                </a:lnTo>
                <a:lnTo>
                  <a:pt x="17369" y="513635"/>
                </a:lnTo>
                <a:lnTo>
                  <a:pt x="27396" y="518277"/>
                </a:lnTo>
                <a:lnTo>
                  <a:pt x="38397" y="519887"/>
                </a:lnTo>
                <a:lnTo>
                  <a:pt x="43337" y="519887"/>
                </a:lnTo>
                <a:lnTo>
                  <a:pt x="194505" y="457847"/>
                </a:lnTo>
                <a:lnTo>
                  <a:pt x="249992" y="314299"/>
                </a:lnTo>
                <a:lnTo>
                  <a:pt x="438550" y="314299"/>
                </a:lnTo>
                <a:lnTo>
                  <a:pt x="339208" y="262801"/>
                </a:lnTo>
                <a:lnTo>
                  <a:pt x="338981" y="262788"/>
                </a:lnTo>
                <a:lnTo>
                  <a:pt x="279151" y="242735"/>
                </a:lnTo>
                <a:lnTo>
                  <a:pt x="277601" y="239649"/>
                </a:lnTo>
                <a:lnTo>
                  <a:pt x="279519" y="233921"/>
                </a:lnTo>
                <a:lnTo>
                  <a:pt x="282618" y="232384"/>
                </a:lnTo>
                <a:lnTo>
                  <a:pt x="323610" y="232384"/>
                </a:lnTo>
                <a:lnTo>
                  <a:pt x="362171" y="112407"/>
                </a:lnTo>
                <a:lnTo>
                  <a:pt x="433850" y="112407"/>
                </a:lnTo>
                <a:lnTo>
                  <a:pt x="411239" y="75031"/>
                </a:lnTo>
                <a:close/>
              </a:path>
              <a:path w="559434" h="571500">
                <a:moveTo>
                  <a:pt x="253522" y="314299"/>
                </a:moveTo>
                <a:lnTo>
                  <a:pt x="249992" y="314299"/>
                </a:lnTo>
                <a:lnTo>
                  <a:pt x="251122" y="314363"/>
                </a:lnTo>
                <a:lnTo>
                  <a:pt x="252303" y="314363"/>
                </a:lnTo>
                <a:lnTo>
                  <a:pt x="252913" y="314312"/>
                </a:lnTo>
                <a:lnTo>
                  <a:pt x="253522" y="314299"/>
                </a:lnTo>
                <a:close/>
              </a:path>
              <a:path w="559434" h="571500">
                <a:moveTo>
                  <a:pt x="339171" y="262788"/>
                </a:moveTo>
                <a:lnTo>
                  <a:pt x="339019" y="262801"/>
                </a:lnTo>
                <a:lnTo>
                  <a:pt x="339208" y="262801"/>
                </a:lnTo>
                <a:close/>
              </a:path>
              <a:path w="559434" h="571500">
                <a:moveTo>
                  <a:pt x="323610" y="232384"/>
                </a:moveTo>
                <a:lnTo>
                  <a:pt x="282618" y="232384"/>
                </a:lnTo>
                <a:lnTo>
                  <a:pt x="319626" y="244779"/>
                </a:lnTo>
                <a:lnTo>
                  <a:pt x="323610" y="232384"/>
                </a:lnTo>
                <a:close/>
              </a:path>
              <a:path w="559434" h="571500">
                <a:moveTo>
                  <a:pt x="263885" y="0"/>
                </a:moveTo>
                <a:lnTo>
                  <a:pt x="147350" y="48488"/>
                </a:lnTo>
                <a:lnTo>
                  <a:pt x="142118" y="53111"/>
                </a:lnTo>
                <a:lnTo>
                  <a:pt x="76789" y="167855"/>
                </a:lnTo>
                <a:lnTo>
                  <a:pt x="72990" y="179407"/>
                </a:lnTo>
                <a:lnTo>
                  <a:pt x="73898" y="191106"/>
                </a:lnTo>
                <a:lnTo>
                  <a:pt x="79138" y="201610"/>
                </a:lnTo>
                <a:lnTo>
                  <a:pt x="88333" y="209575"/>
                </a:lnTo>
                <a:lnTo>
                  <a:pt x="93121" y="212293"/>
                </a:lnTo>
                <a:lnTo>
                  <a:pt x="98328" y="213575"/>
                </a:lnTo>
                <a:lnTo>
                  <a:pt x="103472" y="213575"/>
                </a:lnTo>
                <a:lnTo>
                  <a:pt x="186949" y="98336"/>
                </a:lnTo>
                <a:lnTo>
                  <a:pt x="242969" y="75031"/>
                </a:lnTo>
                <a:lnTo>
                  <a:pt x="411239" y="75031"/>
                </a:lnTo>
                <a:lnTo>
                  <a:pt x="386398" y="33968"/>
                </a:lnTo>
                <a:lnTo>
                  <a:pt x="331573" y="33968"/>
                </a:lnTo>
                <a:lnTo>
                  <a:pt x="314546" y="32118"/>
                </a:lnTo>
                <a:lnTo>
                  <a:pt x="299438" y="27462"/>
                </a:lnTo>
                <a:lnTo>
                  <a:pt x="285829" y="20350"/>
                </a:lnTo>
                <a:lnTo>
                  <a:pt x="273914" y="11092"/>
                </a:lnTo>
                <a:lnTo>
                  <a:pt x="263885" y="0"/>
                </a:lnTo>
                <a:close/>
              </a:path>
              <a:path w="559434" h="571500">
                <a:moveTo>
                  <a:pt x="433850" y="112407"/>
                </a:moveTo>
                <a:lnTo>
                  <a:pt x="362171" y="112407"/>
                </a:lnTo>
                <a:lnTo>
                  <a:pt x="401249" y="176999"/>
                </a:lnTo>
                <a:lnTo>
                  <a:pt x="406261" y="183267"/>
                </a:lnTo>
                <a:lnTo>
                  <a:pt x="412556" y="187918"/>
                </a:lnTo>
                <a:lnTo>
                  <a:pt x="419763" y="190812"/>
                </a:lnTo>
                <a:lnTo>
                  <a:pt x="427512" y="191808"/>
                </a:lnTo>
                <a:lnTo>
                  <a:pt x="430611" y="191808"/>
                </a:lnTo>
                <a:lnTo>
                  <a:pt x="537824" y="158241"/>
                </a:lnTo>
                <a:lnTo>
                  <a:pt x="559052" y="131861"/>
                </a:lnTo>
                <a:lnTo>
                  <a:pt x="558265" y="124688"/>
                </a:lnTo>
                <a:lnTo>
                  <a:pt x="441279" y="124688"/>
                </a:lnTo>
                <a:lnTo>
                  <a:pt x="433850" y="112407"/>
                </a:lnTo>
                <a:close/>
              </a:path>
              <a:path w="559434" h="571500">
                <a:moveTo>
                  <a:pt x="531265" y="98597"/>
                </a:moveTo>
                <a:lnTo>
                  <a:pt x="519143" y="99923"/>
                </a:lnTo>
                <a:lnTo>
                  <a:pt x="441279" y="124688"/>
                </a:lnTo>
                <a:lnTo>
                  <a:pt x="558265" y="124688"/>
                </a:lnTo>
                <a:lnTo>
                  <a:pt x="557725" y="119773"/>
                </a:lnTo>
                <a:lnTo>
                  <a:pt x="551790" y="109162"/>
                </a:lnTo>
                <a:lnTo>
                  <a:pt x="542558" y="101890"/>
                </a:lnTo>
                <a:lnTo>
                  <a:pt x="531265" y="98597"/>
                </a:lnTo>
                <a:close/>
              </a:path>
              <a:path w="559434" h="571500">
                <a:moveTo>
                  <a:pt x="378236" y="20574"/>
                </a:moveTo>
                <a:lnTo>
                  <a:pt x="363809" y="27939"/>
                </a:lnTo>
                <a:lnTo>
                  <a:pt x="348125" y="32489"/>
                </a:lnTo>
                <a:lnTo>
                  <a:pt x="331573" y="33968"/>
                </a:lnTo>
                <a:lnTo>
                  <a:pt x="386398" y="33968"/>
                </a:lnTo>
                <a:lnTo>
                  <a:pt x="378617" y="21107"/>
                </a:lnTo>
                <a:lnTo>
                  <a:pt x="378236" y="20574"/>
                </a:lnTo>
                <a:close/>
              </a:path>
            </a:pathLst>
          </a:custGeom>
          <a:solidFill>
            <a:srgbClr val="F649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56918" y="3519772"/>
            <a:ext cx="209550" cy="831850"/>
          </a:xfrm>
          <a:custGeom>
            <a:avLst/>
            <a:gdLst/>
            <a:ahLst/>
            <a:cxnLst/>
            <a:rect l="l" t="t" r="r" b="b"/>
            <a:pathLst>
              <a:path w="209550" h="831850">
                <a:moveTo>
                  <a:pt x="209181" y="305696"/>
                </a:moveTo>
                <a:lnTo>
                  <a:pt x="99580" y="305696"/>
                </a:lnTo>
                <a:lnTo>
                  <a:pt x="102920" y="306343"/>
                </a:lnTo>
                <a:lnTo>
                  <a:pt x="209181" y="412327"/>
                </a:lnTo>
                <a:lnTo>
                  <a:pt x="209181" y="305696"/>
                </a:lnTo>
                <a:close/>
              </a:path>
              <a:path w="209550" h="831850">
                <a:moveTo>
                  <a:pt x="209181" y="0"/>
                </a:moveTo>
                <a:lnTo>
                  <a:pt x="0" y="112300"/>
                </a:lnTo>
                <a:lnTo>
                  <a:pt x="0" y="378937"/>
                </a:lnTo>
                <a:lnTo>
                  <a:pt x="93116" y="379000"/>
                </a:lnTo>
                <a:lnTo>
                  <a:pt x="93116" y="378314"/>
                </a:lnTo>
                <a:lnTo>
                  <a:pt x="91897" y="314179"/>
                </a:lnTo>
                <a:lnTo>
                  <a:pt x="91871" y="312097"/>
                </a:lnTo>
                <a:lnTo>
                  <a:pt x="92684" y="310052"/>
                </a:lnTo>
                <a:lnTo>
                  <a:pt x="94881" y="307867"/>
                </a:lnTo>
                <a:lnTo>
                  <a:pt x="95719" y="307296"/>
                </a:lnTo>
                <a:lnTo>
                  <a:pt x="99580" y="305696"/>
                </a:lnTo>
                <a:lnTo>
                  <a:pt x="209181" y="305696"/>
                </a:lnTo>
                <a:lnTo>
                  <a:pt x="209181" y="0"/>
                </a:lnTo>
                <a:close/>
              </a:path>
              <a:path w="209550" h="831850">
                <a:moveTo>
                  <a:pt x="12" y="449460"/>
                </a:moveTo>
                <a:lnTo>
                  <a:pt x="12" y="708425"/>
                </a:lnTo>
                <a:lnTo>
                  <a:pt x="209181" y="831771"/>
                </a:lnTo>
                <a:lnTo>
                  <a:pt x="209181" y="527857"/>
                </a:lnTo>
                <a:lnTo>
                  <a:pt x="103009" y="527857"/>
                </a:lnTo>
                <a:lnTo>
                  <a:pt x="99123" y="526282"/>
                </a:lnTo>
                <a:lnTo>
                  <a:pt x="94284" y="453448"/>
                </a:lnTo>
                <a:lnTo>
                  <a:pt x="94208" y="449536"/>
                </a:lnTo>
                <a:lnTo>
                  <a:pt x="12" y="449460"/>
                </a:lnTo>
                <a:close/>
              </a:path>
              <a:path w="209550" h="831850">
                <a:moveTo>
                  <a:pt x="209181" y="424591"/>
                </a:moveTo>
                <a:lnTo>
                  <a:pt x="106299" y="527171"/>
                </a:lnTo>
                <a:lnTo>
                  <a:pt x="103009" y="527857"/>
                </a:lnTo>
                <a:lnTo>
                  <a:pt x="209181" y="527857"/>
                </a:lnTo>
                <a:lnTo>
                  <a:pt x="209181" y="424591"/>
                </a:lnTo>
                <a:close/>
              </a:path>
            </a:pathLst>
          </a:custGeom>
          <a:solidFill>
            <a:srgbClr val="F649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40116" y="3615893"/>
            <a:ext cx="141605" cy="141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799" y="0"/>
                </a:lnTo>
                <a:lnTo>
                  <a:pt x="13004799" y="9753599"/>
                </a:lnTo>
                <a:lnTo>
                  <a:pt x="0" y="9753599"/>
                </a:lnTo>
                <a:lnTo>
                  <a:pt x="0" y="0"/>
                </a:lnTo>
                <a:close/>
              </a:path>
            </a:pathLst>
          </a:custGeom>
          <a:solidFill>
            <a:srgbClr val="FAF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4600" y="4610100"/>
            <a:ext cx="287083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5">
                <a:solidFill>
                  <a:srgbClr val="000549"/>
                </a:solidFill>
              </a:rPr>
              <a:t>El</a:t>
            </a:r>
            <a:r>
              <a:rPr dirty="0" sz="4200" spc="-484">
                <a:solidFill>
                  <a:srgbClr val="000549"/>
                </a:solidFill>
              </a:rPr>
              <a:t> </a:t>
            </a:r>
            <a:r>
              <a:rPr dirty="0" sz="4200" spc="-140">
                <a:solidFill>
                  <a:srgbClr val="000549"/>
                </a:solidFill>
              </a:rPr>
              <a:t>con</a:t>
            </a:r>
            <a:r>
              <a:rPr dirty="0" baseline="30092" sz="3600" spc="-209" b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4200" spc="-140">
                <a:solidFill>
                  <a:srgbClr val="000549"/>
                </a:solidFill>
              </a:rPr>
              <a:t>cepto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239" y="3925537"/>
            <a:ext cx="1233170" cy="659130"/>
          </a:xfrm>
          <a:custGeom>
            <a:avLst/>
            <a:gdLst/>
            <a:ahLst/>
            <a:cxnLst/>
            <a:rect l="l" t="t" r="r" b="b"/>
            <a:pathLst>
              <a:path w="1233170" h="659129">
                <a:moveTo>
                  <a:pt x="218231" y="520700"/>
                </a:moveTo>
                <a:lnTo>
                  <a:pt x="138517" y="520700"/>
                </a:lnTo>
                <a:lnTo>
                  <a:pt x="130974" y="529589"/>
                </a:lnTo>
                <a:lnTo>
                  <a:pt x="113887" y="542289"/>
                </a:lnTo>
                <a:lnTo>
                  <a:pt x="95563" y="556259"/>
                </a:lnTo>
                <a:lnTo>
                  <a:pt x="84313" y="566419"/>
                </a:lnTo>
                <a:lnTo>
                  <a:pt x="74871" y="577850"/>
                </a:lnTo>
                <a:lnTo>
                  <a:pt x="60090" y="591819"/>
                </a:lnTo>
                <a:lnTo>
                  <a:pt x="45482" y="604519"/>
                </a:lnTo>
                <a:lnTo>
                  <a:pt x="36561" y="610869"/>
                </a:lnTo>
                <a:lnTo>
                  <a:pt x="28986" y="613409"/>
                </a:lnTo>
                <a:lnTo>
                  <a:pt x="17749" y="618489"/>
                </a:lnTo>
                <a:lnTo>
                  <a:pt x="7393" y="624839"/>
                </a:lnTo>
                <a:lnTo>
                  <a:pt x="2462" y="632459"/>
                </a:lnTo>
                <a:lnTo>
                  <a:pt x="1163" y="638809"/>
                </a:lnTo>
                <a:lnTo>
                  <a:pt x="0" y="645159"/>
                </a:lnTo>
                <a:lnTo>
                  <a:pt x="953" y="651509"/>
                </a:lnTo>
                <a:lnTo>
                  <a:pt x="6005" y="657859"/>
                </a:lnTo>
                <a:lnTo>
                  <a:pt x="12832" y="659129"/>
                </a:lnTo>
                <a:lnTo>
                  <a:pt x="18465" y="657859"/>
                </a:lnTo>
                <a:lnTo>
                  <a:pt x="23920" y="652779"/>
                </a:lnTo>
                <a:lnTo>
                  <a:pt x="30211" y="648969"/>
                </a:lnTo>
                <a:lnTo>
                  <a:pt x="47407" y="641350"/>
                </a:lnTo>
                <a:lnTo>
                  <a:pt x="56618" y="636269"/>
                </a:lnTo>
                <a:lnTo>
                  <a:pt x="60976" y="633729"/>
                </a:lnTo>
                <a:lnTo>
                  <a:pt x="63612" y="629919"/>
                </a:lnTo>
                <a:lnTo>
                  <a:pt x="84058" y="613409"/>
                </a:lnTo>
                <a:lnTo>
                  <a:pt x="186853" y="534669"/>
                </a:lnTo>
                <a:lnTo>
                  <a:pt x="199626" y="528319"/>
                </a:lnTo>
                <a:lnTo>
                  <a:pt x="218231" y="520700"/>
                </a:lnTo>
                <a:close/>
              </a:path>
              <a:path w="1233170" h="659129">
                <a:moveTo>
                  <a:pt x="172743" y="455929"/>
                </a:moveTo>
                <a:lnTo>
                  <a:pt x="161589" y="459739"/>
                </a:lnTo>
                <a:lnTo>
                  <a:pt x="152638" y="464819"/>
                </a:lnTo>
                <a:lnTo>
                  <a:pt x="146685" y="471169"/>
                </a:lnTo>
                <a:lnTo>
                  <a:pt x="144524" y="473709"/>
                </a:lnTo>
                <a:lnTo>
                  <a:pt x="84415" y="504189"/>
                </a:lnTo>
                <a:lnTo>
                  <a:pt x="47020" y="516889"/>
                </a:lnTo>
                <a:lnTo>
                  <a:pt x="22464" y="547369"/>
                </a:lnTo>
                <a:lnTo>
                  <a:pt x="24344" y="556259"/>
                </a:lnTo>
                <a:lnTo>
                  <a:pt x="24344" y="562609"/>
                </a:lnTo>
                <a:lnTo>
                  <a:pt x="23863" y="570229"/>
                </a:lnTo>
                <a:lnTo>
                  <a:pt x="23506" y="576579"/>
                </a:lnTo>
                <a:lnTo>
                  <a:pt x="24258" y="582929"/>
                </a:lnTo>
                <a:lnTo>
                  <a:pt x="27392" y="588009"/>
                </a:lnTo>
                <a:lnTo>
                  <a:pt x="31049" y="591819"/>
                </a:lnTo>
                <a:lnTo>
                  <a:pt x="41984" y="586739"/>
                </a:lnTo>
                <a:lnTo>
                  <a:pt x="47439" y="576579"/>
                </a:lnTo>
                <a:lnTo>
                  <a:pt x="50336" y="570229"/>
                </a:lnTo>
                <a:lnTo>
                  <a:pt x="51644" y="566419"/>
                </a:lnTo>
                <a:lnTo>
                  <a:pt x="52335" y="560069"/>
                </a:lnTo>
                <a:lnTo>
                  <a:pt x="55832" y="553719"/>
                </a:lnTo>
                <a:lnTo>
                  <a:pt x="63385" y="549909"/>
                </a:lnTo>
                <a:lnTo>
                  <a:pt x="72703" y="546100"/>
                </a:lnTo>
                <a:lnTo>
                  <a:pt x="81494" y="542289"/>
                </a:lnTo>
                <a:lnTo>
                  <a:pt x="94770" y="535939"/>
                </a:lnTo>
                <a:lnTo>
                  <a:pt x="113887" y="528319"/>
                </a:lnTo>
                <a:lnTo>
                  <a:pt x="131063" y="520700"/>
                </a:lnTo>
                <a:lnTo>
                  <a:pt x="218231" y="520700"/>
                </a:lnTo>
                <a:lnTo>
                  <a:pt x="252342" y="506729"/>
                </a:lnTo>
                <a:lnTo>
                  <a:pt x="267765" y="499109"/>
                </a:lnTo>
                <a:lnTo>
                  <a:pt x="275296" y="492759"/>
                </a:lnTo>
                <a:lnTo>
                  <a:pt x="282827" y="488950"/>
                </a:lnTo>
                <a:lnTo>
                  <a:pt x="323068" y="488950"/>
                </a:lnTo>
                <a:lnTo>
                  <a:pt x="327017" y="487679"/>
                </a:lnTo>
                <a:lnTo>
                  <a:pt x="357257" y="473709"/>
                </a:lnTo>
                <a:lnTo>
                  <a:pt x="386261" y="458469"/>
                </a:lnTo>
                <a:lnTo>
                  <a:pt x="189682" y="458469"/>
                </a:lnTo>
                <a:lnTo>
                  <a:pt x="182714" y="457200"/>
                </a:lnTo>
                <a:lnTo>
                  <a:pt x="172743" y="455929"/>
                </a:lnTo>
                <a:close/>
              </a:path>
              <a:path w="1233170" h="659129">
                <a:moveTo>
                  <a:pt x="1114017" y="530859"/>
                </a:moveTo>
                <a:lnTo>
                  <a:pt x="1050504" y="530859"/>
                </a:lnTo>
                <a:lnTo>
                  <a:pt x="1054276" y="537209"/>
                </a:lnTo>
                <a:lnTo>
                  <a:pt x="1053793" y="537209"/>
                </a:lnTo>
                <a:lnTo>
                  <a:pt x="1056625" y="554989"/>
                </a:lnTo>
                <a:lnTo>
                  <a:pt x="1056854" y="562609"/>
                </a:lnTo>
                <a:lnTo>
                  <a:pt x="1059965" y="567689"/>
                </a:lnTo>
                <a:lnTo>
                  <a:pt x="1065617" y="567689"/>
                </a:lnTo>
                <a:lnTo>
                  <a:pt x="1070383" y="566419"/>
                </a:lnTo>
                <a:lnTo>
                  <a:pt x="1075937" y="562609"/>
                </a:lnTo>
                <a:lnTo>
                  <a:pt x="1081846" y="557529"/>
                </a:lnTo>
                <a:lnTo>
                  <a:pt x="1087677" y="553719"/>
                </a:lnTo>
                <a:lnTo>
                  <a:pt x="1095195" y="549909"/>
                </a:lnTo>
                <a:lnTo>
                  <a:pt x="1098027" y="543559"/>
                </a:lnTo>
                <a:lnTo>
                  <a:pt x="1100847" y="534669"/>
                </a:lnTo>
                <a:lnTo>
                  <a:pt x="1107438" y="533400"/>
                </a:lnTo>
                <a:lnTo>
                  <a:pt x="1114017" y="530859"/>
                </a:lnTo>
                <a:close/>
              </a:path>
              <a:path w="1233170" h="659129">
                <a:moveTo>
                  <a:pt x="1229403" y="530859"/>
                </a:moveTo>
                <a:lnTo>
                  <a:pt x="1114017" y="530859"/>
                </a:lnTo>
                <a:lnTo>
                  <a:pt x="1119406" y="532129"/>
                </a:lnTo>
                <a:lnTo>
                  <a:pt x="1125366" y="533400"/>
                </a:lnTo>
                <a:lnTo>
                  <a:pt x="1131413" y="537209"/>
                </a:lnTo>
                <a:lnTo>
                  <a:pt x="1137067" y="541019"/>
                </a:lnTo>
                <a:lnTo>
                  <a:pt x="1143545" y="543559"/>
                </a:lnTo>
                <a:lnTo>
                  <a:pt x="1151170" y="546100"/>
                </a:lnTo>
                <a:lnTo>
                  <a:pt x="1158091" y="548639"/>
                </a:lnTo>
                <a:lnTo>
                  <a:pt x="1162454" y="551179"/>
                </a:lnTo>
                <a:lnTo>
                  <a:pt x="1169213" y="551179"/>
                </a:lnTo>
                <a:lnTo>
                  <a:pt x="1181217" y="552450"/>
                </a:lnTo>
                <a:lnTo>
                  <a:pt x="1205736" y="552450"/>
                </a:lnTo>
                <a:lnTo>
                  <a:pt x="1222983" y="546100"/>
                </a:lnTo>
                <a:lnTo>
                  <a:pt x="1223922" y="539750"/>
                </a:lnTo>
                <a:lnTo>
                  <a:pt x="1232845" y="539750"/>
                </a:lnTo>
                <a:lnTo>
                  <a:pt x="1231707" y="534669"/>
                </a:lnTo>
                <a:lnTo>
                  <a:pt x="1229403" y="530859"/>
                </a:lnTo>
                <a:close/>
              </a:path>
              <a:path w="1233170" h="659129">
                <a:moveTo>
                  <a:pt x="1232845" y="539750"/>
                </a:moveTo>
                <a:lnTo>
                  <a:pt x="1223922" y="539750"/>
                </a:lnTo>
                <a:lnTo>
                  <a:pt x="1233130" y="541019"/>
                </a:lnTo>
                <a:lnTo>
                  <a:pt x="1232845" y="539750"/>
                </a:lnTo>
                <a:close/>
              </a:path>
              <a:path w="1233170" h="659129">
                <a:moveTo>
                  <a:pt x="1167411" y="504189"/>
                </a:moveTo>
                <a:lnTo>
                  <a:pt x="921774" y="504189"/>
                </a:lnTo>
                <a:lnTo>
                  <a:pt x="981371" y="506729"/>
                </a:lnTo>
                <a:lnTo>
                  <a:pt x="999704" y="508000"/>
                </a:lnTo>
                <a:lnTo>
                  <a:pt x="1012252" y="509269"/>
                </a:lnTo>
                <a:lnTo>
                  <a:pt x="1029520" y="511809"/>
                </a:lnTo>
                <a:lnTo>
                  <a:pt x="1045288" y="514350"/>
                </a:lnTo>
                <a:lnTo>
                  <a:pt x="1053336" y="516889"/>
                </a:lnTo>
                <a:lnTo>
                  <a:pt x="1056155" y="516889"/>
                </a:lnTo>
                <a:lnTo>
                  <a:pt x="1053323" y="519429"/>
                </a:lnTo>
                <a:lnTo>
                  <a:pt x="1049564" y="533400"/>
                </a:lnTo>
                <a:lnTo>
                  <a:pt x="1050504" y="530859"/>
                </a:lnTo>
                <a:lnTo>
                  <a:pt x="1229403" y="530859"/>
                </a:lnTo>
                <a:lnTo>
                  <a:pt x="1198210" y="508000"/>
                </a:lnTo>
                <a:lnTo>
                  <a:pt x="1192566" y="508000"/>
                </a:lnTo>
                <a:lnTo>
                  <a:pt x="1174067" y="505459"/>
                </a:lnTo>
                <a:lnTo>
                  <a:pt x="1167411" y="504189"/>
                </a:lnTo>
                <a:close/>
              </a:path>
              <a:path w="1233170" h="659129">
                <a:moveTo>
                  <a:pt x="965640" y="445769"/>
                </a:moveTo>
                <a:lnTo>
                  <a:pt x="876463" y="445769"/>
                </a:lnTo>
                <a:lnTo>
                  <a:pt x="883042" y="449579"/>
                </a:lnTo>
                <a:lnTo>
                  <a:pt x="892922" y="459739"/>
                </a:lnTo>
                <a:lnTo>
                  <a:pt x="893862" y="469900"/>
                </a:lnTo>
                <a:lnTo>
                  <a:pt x="894003" y="476250"/>
                </a:lnTo>
                <a:lnTo>
                  <a:pt x="893575" y="481329"/>
                </a:lnTo>
                <a:lnTo>
                  <a:pt x="893410" y="487679"/>
                </a:lnTo>
                <a:lnTo>
                  <a:pt x="894345" y="496569"/>
                </a:lnTo>
                <a:lnTo>
                  <a:pt x="896694" y="509269"/>
                </a:lnTo>
                <a:lnTo>
                  <a:pt x="899971" y="504189"/>
                </a:lnTo>
                <a:lnTo>
                  <a:pt x="1167411" y="504189"/>
                </a:lnTo>
                <a:lnTo>
                  <a:pt x="1160756" y="502919"/>
                </a:lnTo>
                <a:lnTo>
                  <a:pt x="1146649" y="499109"/>
                </a:lnTo>
                <a:lnTo>
                  <a:pt x="1134705" y="496569"/>
                </a:lnTo>
                <a:lnTo>
                  <a:pt x="1126217" y="494029"/>
                </a:lnTo>
                <a:lnTo>
                  <a:pt x="1120066" y="490219"/>
                </a:lnTo>
                <a:lnTo>
                  <a:pt x="1115590" y="487679"/>
                </a:lnTo>
                <a:lnTo>
                  <a:pt x="1112124" y="483869"/>
                </a:lnTo>
                <a:lnTo>
                  <a:pt x="1108930" y="478789"/>
                </a:lnTo>
                <a:lnTo>
                  <a:pt x="1106948" y="473709"/>
                </a:lnTo>
                <a:lnTo>
                  <a:pt x="1057565" y="473709"/>
                </a:lnTo>
                <a:lnTo>
                  <a:pt x="1009635" y="464819"/>
                </a:lnTo>
                <a:lnTo>
                  <a:pt x="984450" y="461009"/>
                </a:lnTo>
                <a:lnTo>
                  <a:pt x="973721" y="458469"/>
                </a:lnTo>
                <a:lnTo>
                  <a:pt x="969160" y="455929"/>
                </a:lnTo>
                <a:lnTo>
                  <a:pt x="963522" y="452119"/>
                </a:lnTo>
                <a:lnTo>
                  <a:pt x="965640" y="445769"/>
                </a:lnTo>
                <a:close/>
              </a:path>
              <a:path w="1233170" h="659129">
                <a:moveTo>
                  <a:pt x="1193506" y="505459"/>
                </a:moveTo>
                <a:lnTo>
                  <a:pt x="1192566" y="508000"/>
                </a:lnTo>
                <a:lnTo>
                  <a:pt x="1198210" y="508000"/>
                </a:lnTo>
                <a:lnTo>
                  <a:pt x="1193506" y="505459"/>
                </a:lnTo>
                <a:close/>
              </a:path>
              <a:path w="1233170" h="659129">
                <a:moveTo>
                  <a:pt x="323068" y="488950"/>
                </a:moveTo>
                <a:lnTo>
                  <a:pt x="282827" y="488950"/>
                </a:lnTo>
                <a:lnTo>
                  <a:pt x="293165" y="492759"/>
                </a:lnTo>
                <a:lnTo>
                  <a:pt x="307274" y="494029"/>
                </a:lnTo>
                <a:lnTo>
                  <a:pt x="323068" y="488950"/>
                </a:lnTo>
                <a:close/>
              </a:path>
              <a:path w="1233170" h="659129">
                <a:moveTo>
                  <a:pt x="985254" y="397509"/>
                </a:moveTo>
                <a:lnTo>
                  <a:pt x="453096" y="397509"/>
                </a:lnTo>
                <a:lnTo>
                  <a:pt x="473195" y="400050"/>
                </a:lnTo>
                <a:lnTo>
                  <a:pt x="517194" y="408939"/>
                </a:lnTo>
                <a:lnTo>
                  <a:pt x="569130" y="420369"/>
                </a:lnTo>
                <a:lnTo>
                  <a:pt x="613040" y="434339"/>
                </a:lnTo>
                <a:lnTo>
                  <a:pt x="653495" y="449579"/>
                </a:lnTo>
                <a:lnTo>
                  <a:pt x="699593" y="462279"/>
                </a:lnTo>
                <a:lnTo>
                  <a:pt x="742163" y="472439"/>
                </a:lnTo>
                <a:lnTo>
                  <a:pt x="772031" y="476250"/>
                </a:lnTo>
                <a:lnTo>
                  <a:pt x="794301" y="474979"/>
                </a:lnTo>
                <a:lnTo>
                  <a:pt x="819661" y="468629"/>
                </a:lnTo>
                <a:lnTo>
                  <a:pt x="847314" y="458469"/>
                </a:lnTo>
                <a:lnTo>
                  <a:pt x="876463" y="445769"/>
                </a:lnTo>
                <a:lnTo>
                  <a:pt x="965640" y="445769"/>
                </a:lnTo>
                <a:lnTo>
                  <a:pt x="968182" y="438150"/>
                </a:lnTo>
                <a:lnTo>
                  <a:pt x="1099531" y="438150"/>
                </a:lnTo>
                <a:lnTo>
                  <a:pt x="1099437" y="436879"/>
                </a:lnTo>
                <a:lnTo>
                  <a:pt x="1096701" y="430529"/>
                </a:lnTo>
                <a:lnTo>
                  <a:pt x="1090612" y="425450"/>
                </a:lnTo>
                <a:lnTo>
                  <a:pt x="1083287" y="419100"/>
                </a:lnTo>
                <a:lnTo>
                  <a:pt x="1076844" y="416559"/>
                </a:lnTo>
                <a:lnTo>
                  <a:pt x="1068530" y="414019"/>
                </a:lnTo>
                <a:lnTo>
                  <a:pt x="1056562" y="410209"/>
                </a:lnTo>
                <a:lnTo>
                  <a:pt x="1044507" y="407669"/>
                </a:lnTo>
                <a:lnTo>
                  <a:pt x="1023570" y="405129"/>
                </a:lnTo>
                <a:lnTo>
                  <a:pt x="1003706" y="401319"/>
                </a:lnTo>
                <a:lnTo>
                  <a:pt x="985254" y="397509"/>
                </a:lnTo>
                <a:close/>
              </a:path>
              <a:path w="1233170" h="659129">
                <a:moveTo>
                  <a:pt x="1099531" y="438150"/>
                </a:moveTo>
                <a:lnTo>
                  <a:pt x="1012133" y="438150"/>
                </a:lnTo>
                <a:lnTo>
                  <a:pt x="1041812" y="440689"/>
                </a:lnTo>
                <a:lnTo>
                  <a:pt x="1050034" y="444500"/>
                </a:lnTo>
                <a:lnTo>
                  <a:pt x="1052995" y="450850"/>
                </a:lnTo>
                <a:lnTo>
                  <a:pt x="1055385" y="461009"/>
                </a:lnTo>
                <a:lnTo>
                  <a:pt x="1056983" y="469900"/>
                </a:lnTo>
                <a:lnTo>
                  <a:pt x="1057565" y="473709"/>
                </a:lnTo>
                <a:lnTo>
                  <a:pt x="1106948" y="473709"/>
                </a:lnTo>
                <a:lnTo>
                  <a:pt x="1099907" y="443229"/>
                </a:lnTo>
                <a:lnTo>
                  <a:pt x="1099531" y="438150"/>
                </a:lnTo>
                <a:close/>
              </a:path>
              <a:path w="1233170" h="659129">
                <a:moveTo>
                  <a:pt x="167092" y="0"/>
                </a:moveTo>
                <a:lnTo>
                  <a:pt x="163832" y="11429"/>
                </a:lnTo>
                <a:lnTo>
                  <a:pt x="162158" y="17779"/>
                </a:lnTo>
                <a:lnTo>
                  <a:pt x="161541" y="22859"/>
                </a:lnTo>
                <a:lnTo>
                  <a:pt x="161453" y="27939"/>
                </a:lnTo>
                <a:lnTo>
                  <a:pt x="164893" y="44450"/>
                </a:lnTo>
                <a:lnTo>
                  <a:pt x="172743" y="74929"/>
                </a:lnTo>
                <a:lnTo>
                  <a:pt x="181298" y="106679"/>
                </a:lnTo>
                <a:lnTo>
                  <a:pt x="186853" y="128269"/>
                </a:lnTo>
                <a:lnTo>
                  <a:pt x="213079" y="176529"/>
                </a:lnTo>
                <a:lnTo>
                  <a:pt x="255535" y="224789"/>
                </a:lnTo>
                <a:lnTo>
                  <a:pt x="313040" y="256539"/>
                </a:lnTo>
                <a:lnTo>
                  <a:pt x="351496" y="274319"/>
                </a:lnTo>
                <a:lnTo>
                  <a:pt x="343155" y="279400"/>
                </a:lnTo>
                <a:lnTo>
                  <a:pt x="337729" y="281939"/>
                </a:lnTo>
                <a:lnTo>
                  <a:pt x="332836" y="283209"/>
                </a:lnTo>
                <a:lnTo>
                  <a:pt x="326096" y="284479"/>
                </a:lnTo>
                <a:lnTo>
                  <a:pt x="314792" y="293369"/>
                </a:lnTo>
                <a:lnTo>
                  <a:pt x="300578" y="312419"/>
                </a:lnTo>
                <a:lnTo>
                  <a:pt x="287598" y="331469"/>
                </a:lnTo>
                <a:lnTo>
                  <a:pt x="279995" y="341629"/>
                </a:lnTo>
                <a:lnTo>
                  <a:pt x="273117" y="354329"/>
                </a:lnTo>
                <a:lnTo>
                  <a:pt x="262355" y="375919"/>
                </a:lnTo>
                <a:lnTo>
                  <a:pt x="251945" y="398779"/>
                </a:lnTo>
                <a:lnTo>
                  <a:pt x="246124" y="412750"/>
                </a:lnTo>
                <a:lnTo>
                  <a:pt x="239069" y="422909"/>
                </a:lnTo>
                <a:lnTo>
                  <a:pt x="225663" y="435609"/>
                </a:lnTo>
                <a:lnTo>
                  <a:pt x="211196" y="448309"/>
                </a:lnTo>
                <a:lnTo>
                  <a:pt x="200963" y="455929"/>
                </a:lnTo>
                <a:lnTo>
                  <a:pt x="195235" y="458469"/>
                </a:lnTo>
                <a:lnTo>
                  <a:pt x="386261" y="458469"/>
                </a:lnTo>
                <a:lnTo>
                  <a:pt x="402296" y="449579"/>
                </a:lnTo>
                <a:lnTo>
                  <a:pt x="412882" y="439419"/>
                </a:lnTo>
                <a:lnTo>
                  <a:pt x="429110" y="421639"/>
                </a:lnTo>
                <a:lnTo>
                  <a:pt x="444631" y="405129"/>
                </a:lnTo>
                <a:lnTo>
                  <a:pt x="453096" y="397509"/>
                </a:lnTo>
                <a:lnTo>
                  <a:pt x="985254" y="397509"/>
                </a:lnTo>
                <a:lnTo>
                  <a:pt x="977123" y="394969"/>
                </a:lnTo>
                <a:lnTo>
                  <a:pt x="995045" y="353059"/>
                </a:lnTo>
                <a:lnTo>
                  <a:pt x="997342" y="345439"/>
                </a:lnTo>
                <a:lnTo>
                  <a:pt x="1000347" y="340359"/>
                </a:lnTo>
                <a:lnTo>
                  <a:pt x="1005112" y="331469"/>
                </a:lnTo>
                <a:lnTo>
                  <a:pt x="1009523" y="322579"/>
                </a:lnTo>
                <a:lnTo>
                  <a:pt x="1011464" y="316229"/>
                </a:lnTo>
                <a:lnTo>
                  <a:pt x="1011464" y="309879"/>
                </a:lnTo>
                <a:lnTo>
                  <a:pt x="1010524" y="306069"/>
                </a:lnTo>
                <a:lnTo>
                  <a:pt x="1005825" y="300989"/>
                </a:lnTo>
                <a:lnTo>
                  <a:pt x="1005101" y="295909"/>
                </a:lnTo>
                <a:lnTo>
                  <a:pt x="1008524" y="292100"/>
                </a:lnTo>
                <a:lnTo>
                  <a:pt x="1013891" y="289559"/>
                </a:lnTo>
                <a:lnTo>
                  <a:pt x="1018995" y="287019"/>
                </a:lnTo>
                <a:lnTo>
                  <a:pt x="1024592" y="284479"/>
                </a:lnTo>
                <a:lnTo>
                  <a:pt x="1032043" y="281939"/>
                </a:lnTo>
                <a:lnTo>
                  <a:pt x="1040025" y="279400"/>
                </a:lnTo>
                <a:lnTo>
                  <a:pt x="1139848" y="279400"/>
                </a:lnTo>
                <a:lnTo>
                  <a:pt x="1136534" y="275589"/>
                </a:lnTo>
                <a:lnTo>
                  <a:pt x="1130733" y="269239"/>
                </a:lnTo>
                <a:lnTo>
                  <a:pt x="1123427" y="262889"/>
                </a:lnTo>
                <a:lnTo>
                  <a:pt x="1118405" y="256539"/>
                </a:lnTo>
                <a:lnTo>
                  <a:pt x="1118541" y="250189"/>
                </a:lnTo>
                <a:lnTo>
                  <a:pt x="1121234" y="245109"/>
                </a:lnTo>
                <a:lnTo>
                  <a:pt x="1123884" y="242569"/>
                </a:lnTo>
                <a:lnTo>
                  <a:pt x="1126234" y="241300"/>
                </a:lnTo>
                <a:lnTo>
                  <a:pt x="1206318" y="241300"/>
                </a:lnTo>
                <a:lnTo>
                  <a:pt x="1208397" y="240029"/>
                </a:lnTo>
                <a:lnTo>
                  <a:pt x="1210647" y="238759"/>
                </a:lnTo>
                <a:lnTo>
                  <a:pt x="397558" y="238759"/>
                </a:lnTo>
                <a:lnTo>
                  <a:pt x="387711" y="237489"/>
                </a:lnTo>
                <a:lnTo>
                  <a:pt x="289078" y="205739"/>
                </a:lnTo>
                <a:lnTo>
                  <a:pt x="256547" y="181609"/>
                </a:lnTo>
                <a:lnTo>
                  <a:pt x="229403" y="143509"/>
                </a:lnTo>
                <a:lnTo>
                  <a:pt x="208308" y="105409"/>
                </a:lnTo>
                <a:lnTo>
                  <a:pt x="196022" y="67309"/>
                </a:lnTo>
                <a:lnTo>
                  <a:pt x="185499" y="30479"/>
                </a:lnTo>
                <a:lnTo>
                  <a:pt x="180262" y="11429"/>
                </a:lnTo>
                <a:lnTo>
                  <a:pt x="178382" y="5079"/>
                </a:lnTo>
                <a:lnTo>
                  <a:pt x="167092" y="0"/>
                </a:lnTo>
                <a:close/>
              </a:path>
              <a:path w="1233170" h="659129">
                <a:moveTo>
                  <a:pt x="1139848" y="279400"/>
                </a:moveTo>
                <a:lnTo>
                  <a:pt x="1047215" y="279400"/>
                </a:lnTo>
                <a:lnTo>
                  <a:pt x="1058610" y="283209"/>
                </a:lnTo>
                <a:lnTo>
                  <a:pt x="1076267" y="290829"/>
                </a:lnTo>
                <a:lnTo>
                  <a:pt x="1094451" y="297179"/>
                </a:lnTo>
                <a:lnTo>
                  <a:pt x="1107425" y="303529"/>
                </a:lnTo>
                <a:lnTo>
                  <a:pt x="1118373" y="306069"/>
                </a:lnTo>
                <a:lnTo>
                  <a:pt x="1131698" y="307339"/>
                </a:lnTo>
                <a:lnTo>
                  <a:pt x="1149970" y="307339"/>
                </a:lnTo>
                <a:lnTo>
                  <a:pt x="1152898" y="303529"/>
                </a:lnTo>
                <a:lnTo>
                  <a:pt x="1155192" y="297179"/>
                </a:lnTo>
                <a:lnTo>
                  <a:pt x="1154515" y="290829"/>
                </a:lnTo>
                <a:lnTo>
                  <a:pt x="1148535" y="287019"/>
                </a:lnTo>
                <a:lnTo>
                  <a:pt x="1142058" y="281939"/>
                </a:lnTo>
                <a:lnTo>
                  <a:pt x="1139848" y="279400"/>
                </a:lnTo>
                <a:close/>
              </a:path>
              <a:path w="1233170" h="659129">
                <a:moveTo>
                  <a:pt x="1206318" y="241300"/>
                </a:moveTo>
                <a:lnTo>
                  <a:pt x="1126234" y="241300"/>
                </a:lnTo>
                <a:lnTo>
                  <a:pt x="1143646" y="250189"/>
                </a:lnTo>
                <a:lnTo>
                  <a:pt x="1145995" y="251459"/>
                </a:lnTo>
                <a:lnTo>
                  <a:pt x="1181855" y="251459"/>
                </a:lnTo>
                <a:lnTo>
                  <a:pt x="1189747" y="250189"/>
                </a:lnTo>
                <a:lnTo>
                  <a:pt x="1193846" y="248919"/>
                </a:lnTo>
                <a:lnTo>
                  <a:pt x="1206318" y="241300"/>
                </a:lnTo>
                <a:close/>
              </a:path>
              <a:path w="1233170" h="659129">
                <a:moveTo>
                  <a:pt x="603629" y="217169"/>
                </a:moveTo>
                <a:lnTo>
                  <a:pt x="583031" y="218439"/>
                </a:lnTo>
                <a:lnTo>
                  <a:pt x="501620" y="220979"/>
                </a:lnTo>
                <a:lnTo>
                  <a:pt x="479436" y="223519"/>
                </a:lnTo>
                <a:lnTo>
                  <a:pt x="466674" y="226059"/>
                </a:lnTo>
                <a:lnTo>
                  <a:pt x="445800" y="231139"/>
                </a:lnTo>
                <a:lnTo>
                  <a:pt x="423868" y="234950"/>
                </a:lnTo>
                <a:lnTo>
                  <a:pt x="407935" y="238759"/>
                </a:lnTo>
                <a:lnTo>
                  <a:pt x="1210647" y="238759"/>
                </a:lnTo>
                <a:lnTo>
                  <a:pt x="1215147" y="236219"/>
                </a:lnTo>
                <a:lnTo>
                  <a:pt x="1219645" y="232409"/>
                </a:lnTo>
                <a:lnTo>
                  <a:pt x="1222200" y="224789"/>
                </a:lnTo>
                <a:lnTo>
                  <a:pt x="1222390" y="223519"/>
                </a:lnTo>
                <a:lnTo>
                  <a:pt x="684744" y="223519"/>
                </a:lnTo>
                <a:lnTo>
                  <a:pt x="678659" y="222250"/>
                </a:lnTo>
                <a:lnTo>
                  <a:pt x="671514" y="222250"/>
                </a:lnTo>
                <a:lnTo>
                  <a:pt x="663840" y="220979"/>
                </a:lnTo>
                <a:lnTo>
                  <a:pt x="650858" y="219709"/>
                </a:lnTo>
                <a:lnTo>
                  <a:pt x="631967" y="218439"/>
                </a:lnTo>
                <a:lnTo>
                  <a:pt x="613960" y="218439"/>
                </a:lnTo>
                <a:lnTo>
                  <a:pt x="603629" y="217169"/>
                </a:lnTo>
                <a:close/>
              </a:path>
              <a:path w="1233170" h="659129">
                <a:moveTo>
                  <a:pt x="1004873" y="57150"/>
                </a:moveTo>
                <a:lnTo>
                  <a:pt x="999199" y="59689"/>
                </a:lnTo>
                <a:lnTo>
                  <a:pt x="998642" y="69850"/>
                </a:lnTo>
                <a:lnTo>
                  <a:pt x="1000378" y="81279"/>
                </a:lnTo>
                <a:lnTo>
                  <a:pt x="1001583" y="87629"/>
                </a:lnTo>
                <a:lnTo>
                  <a:pt x="1002523" y="102869"/>
                </a:lnTo>
                <a:lnTo>
                  <a:pt x="978650" y="137159"/>
                </a:lnTo>
                <a:lnTo>
                  <a:pt x="957362" y="143509"/>
                </a:lnTo>
                <a:lnTo>
                  <a:pt x="910797" y="157479"/>
                </a:lnTo>
                <a:lnTo>
                  <a:pt x="869872" y="173989"/>
                </a:lnTo>
                <a:lnTo>
                  <a:pt x="860036" y="179069"/>
                </a:lnTo>
                <a:lnTo>
                  <a:pt x="844824" y="182879"/>
                </a:lnTo>
                <a:lnTo>
                  <a:pt x="828731" y="187959"/>
                </a:lnTo>
                <a:lnTo>
                  <a:pt x="816252" y="194309"/>
                </a:lnTo>
                <a:lnTo>
                  <a:pt x="805962" y="199389"/>
                </a:lnTo>
                <a:lnTo>
                  <a:pt x="794612" y="201929"/>
                </a:lnTo>
                <a:lnTo>
                  <a:pt x="783966" y="204469"/>
                </a:lnTo>
                <a:lnTo>
                  <a:pt x="775790" y="205739"/>
                </a:lnTo>
                <a:lnTo>
                  <a:pt x="764191" y="207009"/>
                </a:lnTo>
                <a:lnTo>
                  <a:pt x="729352" y="209550"/>
                </a:lnTo>
                <a:lnTo>
                  <a:pt x="719339" y="209550"/>
                </a:lnTo>
                <a:lnTo>
                  <a:pt x="712919" y="212089"/>
                </a:lnTo>
                <a:lnTo>
                  <a:pt x="703941" y="217169"/>
                </a:lnTo>
                <a:lnTo>
                  <a:pt x="689240" y="223519"/>
                </a:lnTo>
                <a:lnTo>
                  <a:pt x="1222390" y="223519"/>
                </a:lnTo>
                <a:lnTo>
                  <a:pt x="1223342" y="217169"/>
                </a:lnTo>
                <a:lnTo>
                  <a:pt x="1223517" y="212089"/>
                </a:lnTo>
                <a:lnTo>
                  <a:pt x="1223605" y="201929"/>
                </a:lnTo>
                <a:lnTo>
                  <a:pt x="1211387" y="201929"/>
                </a:lnTo>
                <a:lnTo>
                  <a:pt x="1205736" y="200659"/>
                </a:lnTo>
                <a:lnTo>
                  <a:pt x="1195772" y="196850"/>
                </a:lnTo>
                <a:lnTo>
                  <a:pt x="1162075" y="181609"/>
                </a:lnTo>
                <a:lnTo>
                  <a:pt x="1152104" y="176529"/>
                </a:lnTo>
                <a:lnTo>
                  <a:pt x="1146465" y="173989"/>
                </a:lnTo>
                <a:lnTo>
                  <a:pt x="1147570" y="163829"/>
                </a:lnTo>
                <a:lnTo>
                  <a:pt x="1147570" y="152400"/>
                </a:lnTo>
                <a:lnTo>
                  <a:pt x="1140864" y="146050"/>
                </a:lnTo>
                <a:lnTo>
                  <a:pt x="1136394" y="140969"/>
                </a:lnTo>
                <a:lnTo>
                  <a:pt x="1137931" y="140969"/>
                </a:lnTo>
                <a:lnTo>
                  <a:pt x="1119375" y="127000"/>
                </a:lnTo>
                <a:lnTo>
                  <a:pt x="1113942" y="123189"/>
                </a:lnTo>
                <a:lnTo>
                  <a:pt x="1108359" y="120650"/>
                </a:lnTo>
                <a:lnTo>
                  <a:pt x="1101113" y="116839"/>
                </a:lnTo>
                <a:lnTo>
                  <a:pt x="1087994" y="111759"/>
                </a:lnTo>
                <a:lnTo>
                  <a:pt x="1071218" y="111759"/>
                </a:lnTo>
                <a:lnTo>
                  <a:pt x="1070265" y="107950"/>
                </a:lnTo>
                <a:lnTo>
                  <a:pt x="1070265" y="102869"/>
                </a:lnTo>
                <a:lnTo>
                  <a:pt x="1065707" y="97789"/>
                </a:lnTo>
                <a:lnTo>
                  <a:pt x="1045651" y="87629"/>
                </a:lnTo>
                <a:lnTo>
                  <a:pt x="1041093" y="86359"/>
                </a:lnTo>
                <a:lnTo>
                  <a:pt x="1035213" y="73659"/>
                </a:lnTo>
                <a:lnTo>
                  <a:pt x="1030660" y="69850"/>
                </a:lnTo>
                <a:lnTo>
                  <a:pt x="1023267" y="66039"/>
                </a:lnTo>
                <a:lnTo>
                  <a:pt x="1014262" y="60959"/>
                </a:lnTo>
                <a:lnTo>
                  <a:pt x="1004873" y="57150"/>
                </a:lnTo>
                <a:close/>
              </a:path>
            </a:pathLst>
          </a:custGeom>
          <a:solidFill>
            <a:srgbClr val="F649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85052" y="4191055"/>
            <a:ext cx="863600" cy="368300"/>
          </a:xfrm>
          <a:custGeom>
            <a:avLst/>
            <a:gdLst/>
            <a:ahLst/>
            <a:cxnLst/>
            <a:rect l="l" t="t" r="r" b="b"/>
            <a:pathLst>
              <a:path w="863600" h="368300">
                <a:moveTo>
                  <a:pt x="823901" y="329611"/>
                </a:moveTo>
                <a:lnTo>
                  <a:pt x="691043" y="329611"/>
                </a:lnTo>
                <a:lnTo>
                  <a:pt x="699987" y="331574"/>
                </a:lnTo>
                <a:lnTo>
                  <a:pt x="715732" y="335719"/>
                </a:lnTo>
                <a:lnTo>
                  <a:pt x="731905" y="339426"/>
                </a:lnTo>
                <a:lnTo>
                  <a:pt x="742135" y="340075"/>
                </a:lnTo>
                <a:lnTo>
                  <a:pt x="754931" y="341551"/>
                </a:lnTo>
                <a:lnTo>
                  <a:pt x="777277" y="347500"/>
                </a:lnTo>
                <a:lnTo>
                  <a:pt x="800483" y="354975"/>
                </a:lnTo>
                <a:lnTo>
                  <a:pt x="815858" y="361030"/>
                </a:lnTo>
                <a:lnTo>
                  <a:pt x="826071" y="365286"/>
                </a:lnTo>
                <a:lnTo>
                  <a:pt x="838285" y="368017"/>
                </a:lnTo>
                <a:lnTo>
                  <a:pt x="850497" y="367254"/>
                </a:lnTo>
                <a:lnTo>
                  <a:pt x="860702" y="361030"/>
                </a:lnTo>
                <a:lnTo>
                  <a:pt x="863149" y="352350"/>
                </a:lnTo>
                <a:lnTo>
                  <a:pt x="857424" y="345747"/>
                </a:lnTo>
                <a:lnTo>
                  <a:pt x="849563" y="341548"/>
                </a:lnTo>
                <a:lnTo>
                  <a:pt x="845602" y="340075"/>
                </a:lnTo>
                <a:lnTo>
                  <a:pt x="837144" y="338081"/>
                </a:lnTo>
                <a:lnTo>
                  <a:pt x="835645" y="334691"/>
                </a:lnTo>
                <a:lnTo>
                  <a:pt x="823901" y="329611"/>
                </a:lnTo>
                <a:close/>
              </a:path>
              <a:path w="863600" h="368300">
                <a:moveTo>
                  <a:pt x="270821" y="309837"/>
                </a:moveTo>
                <a:lnTo>
                  <a:pt x="111389" y="309837"/>
                </a:lnTo>
                <a:lnTo>
                  <a:pt x="122422" y="310546"/>
                </a:lnTo>
                <a:lnTo>
                  <a:pt x="131028" y="315512"/>
                </a:lnTo>
                <a:lnTo>
                  <a:pt x="136623" y="321133"/>
                </a:lnTo>
                <a:lnTo>
                  <a:pt x="138618" y="323807"/>
                </a:lnTo>
                <a:lnTo>
                  <a:pt x="123810" y="331947"/>
                </a:lnTo>
                <a:lnTo>
                  <a:pt x="115479" y="337352"/>
                </a:lnTo>
                <a:lnTo>
                  <a:pt x="111847" y="341991"/>
                </a:lnTo>
                <a:lnTo>
                  <a:pt x="111633" y="346847"/>
                </a:lnTo>
                <a:lnTo>
                  <a:pt x="113561" y="352902"/>
                </a:lnTo>
                <a:lnTo>
                  <a:pt x="118587" y="357162"/>
                </a:lnTo>
                <a:lnTo>
                  <a:pt x="127239" y="357270"/>
                </a:lnTo>
                <a:lnTo>
                  <a:pt x="137596" y="355194"/>
                </a:lnTo>
                <a:lnTo>
                  <a:pt x="173950" y="331947"/>
                </a:lnTo>
                <a:lnTo>
                  <a:pt x="180376" y="327093"/>
                </a:lnTo>
                <a:lnTo>
                  <a:pt x="188620" y="324518"/>
                </a:lnTo>
                <a:lnTo>
                  <a:pt x="197504" y="323886"/>
                </a:lnTo>
                <a:lnTo>
                  <a:pt x="250165" y="323886"/>
                </a:lnTo>
                <a:lnTo>
                  <a:pt x="250554" y="323786"/>
                </a:lnTo>
                <a:lnTo>
                  <a:pt x="270821" y="309837"/>
                </a:lnTo>
                <a:close/>
              </a:path>
              <a:path w="863600" h="368300">
                <a:moveTo>
                  <a:pt x="102392" y="272951"/>
                </a:moveTo>
                <a:lnTo>
                  <a:pt x="87491" y="275242"/>
                </a:lnTo>
                <a:lnTo>
                  <a:pt x="78787" y="279276"/>
                </a:lnTo>
                <a:lnTo>
                  <a:pt x="57657" y="295435"/>
                </a:lnTo>
                <a:lnTo>
                  <a:pt x="44910" y="304622"/>
                </a:lnTo>
                <a:lnTo>
                  <a:pt x="31731" y="313054"/>
                </a:lnTo>
                <a:lnTo>
                  <a:pt x="12139" y="324797"/>
                </a:lnTo>
                <a:lnTo>
                  <a:pt x="0" y="336889"/>
                </a:lnTo>
                <a:lnTo>
                  <a:pt x="5597" y="344030"/>
                </a:lnTo>
                <a:lnTo>
                  <a:pt x="17602" y="346834"/>
                </a:lnTo>
                <a:lnTo>
                  <a:pt x="24728" y="345907"/>
                </a:lnTo>
                <a:lnTo>
                  <a:pt x="28660" y="344891"/>
                </a:lnTo>
                <a:lnTo>
                  <a:pt x="49117" y="344891"/>
                </a:lnTo>
                <a:lnTo>
                  <a:pt x="53160" y="343581"/>
                </a:lnTo>
                <a:lnTo>
                  <a:pt x="62885" y="336338"/>
                </a:lnTo>
                <a:lnTo>
                  <a:pt x="78812" y="325828"/>
                </a:lnTo>
                <a:lnTo>
                  <a:pt x="96471" y="315757"/>
                </a:lnTo>
                <a:lnTo>
                  <a:pt x="111389" y="309837"/>
                </a:lnTo>
                <a:lnTo>
                  <a:pt x="270821" y="309837"/>
                </a:lnTo>
                <a:lnTo>
                  <a:pt x="274216" y="307500"/>
                </a:lnTo>
                <a:lnTo>
                  <a:pt x="301808" y="290251"/>
                </a:lnTo>
                <a:lnTo>
                  <a:pt x="329190" y="282927"/>
                </a:lnTo>
                <a:lnTo>
                  <a:pt x="350163" y="281491"/>
                </a:lnTo>
                <a:lnTo>
                  <a:pt x="766632" y="281491"/>
                </a:lnTo>
                <a:lnTo>
                  <a:pt x="763499" y="280679"/>
                </a:lnTo>
                <a:lnTo>
                  <a:pt x="693481" y="280679"/>
                </a:lnTo>
                <a:lnTo>
                  <a:pt x="685435" y="277393"/>
                </a:lnTo>
                <a:lnTo>
                  <a:pt x="146454" y="277393"/>
                </a:lnTo>
                <a:lnTo>
                  <a:pt x="123810" y="276029"/>
                </a:lnTo>
                <a:lnTo>
                  <a:pt x="102392" y="272951"/>
                </a:lnTo>
                <a:close/>
              </a:path>
              <a:path w="863600" h="368300">
                <a:moveTo>
                  <a:pt x="49117" y="344891"/>
                </a:moveTo>
                <a:lnTo>
                  <a:pt x="28660" y="344891"/>
                </a:lnTo>
                <a:lnTo>
                  <a:pt x="36790" y="345616"/>
                </a:lnTo>
                <a:lnTo>
                  <a:pt x="45986" y="345907"/>
                </a:lnTo>
                <a:lnTo>
                  <a:pt x="49117" y="344891"/>
                </a:lnTo>
                <a:close/>
              </a:path>
              <a:path w="863600" h="368300">
                <a:moveTo>
                  <a:pt x="802381" y="320301"/>
                </a:moveTo>
                <a:lnTo>
                  <a:pt x="626235" y="320301"/>
                </a:lnTo>
                <a:lnTo>
                  <a:pt x="629835" y="327093"/>
                </a:lnTo>
                <a:lnTo>
                  <a:pt x="633609" y="330782"/>
                </a:lnTo>
                <a:lnTo>
                  <a:pt x="639970" y="332746"/>
                </a:lnTo>
                <a:lnTo>
                  <a:pt x="651241" y="334271"/>
                </a:lnTo>
                <a:lnTo>
                  <a:pt x="664991" y="334524"/>
                </a:lnTo>
                <a:lnTo>
                  <a:pt x="676700" y="332813"/>
                </a:lnTo>
                <a:lnTo>
                  <a:pt x="685629" y="330666"/>
                </a:lnTo>
                <a:lnTo>
                  <a:pt x="691043" y="329611"/>
                </a:lnTo>
                <a:lnTo>
                  <a:pt x="823901" y="329611"/>
                </a:lnTo>
                <a:lnTo>
                  <a:pt x="802381" y="320301"/>
                </a:lnTo>
                <a:close/>
              </a:path>
              <a:path w="863600" h="368300">
                <a:moveTo>
                  <a:pt x="250165" y="323886"/>
                </a:moveTo>
                <a:lnTo>
                  <a:pt x="197504" y="323886"/>
                </a:lnTo>
                <a:lnTo>
                  <a:pt x="205852" y="324861"/>
                </a:lnTo>
                <a:lnTo>
                  <a:pt x="216055" y="327506"/>
                </a:lnTo>
                <a:lnTo>
                  <a:pt x="231062" y="328801"/>
                </a:lnTo>
                <a:lnTo>
                  <a:pt x="250165" y="323886"/>
                </a:lnTo>
                <a:close/>
              </a:path>
              <a:path w="863600" h="368300">
                <a:moveTo>
                  <a:pt x="793538" y="292387"/>
                </a:moveTo>
                <a:lnTo>
                  <a:pt x="398397" y="292387"/>
                </a:lnTo>
                <a:lnTo>
                  <a:pt x="412904" y="293823"/>
                </a:lnTo>
                <a:lnTo>
                  <a:pt x="439272" y="300386"/>
                </a:lnTo>
                <a:lnTo>
                  <a:pt x="464573" y="307605"/>
                </a:lnTo>
                <a:lnTo>
                  <a:pt x="475879" y="311005"/>
                </a:lnTo>
                <a:lnTo>
                  <a:pt x="521463" y="321725"/>
                </a:lnTo>
                <a:lnTo>
                  <a:pt x="545795" y="326994"/>
                </a:lnTo>
                <a:lnTo>
                  <a:pt x="557098" y="328339"/>
                </a:lnTo>
                <a:lnTo>
                  <a:pt x="563598" y="327286"/>
                </a:lnTo>
                <a:lnTo>
                  <a:pt x="577232" y="325215"/>
                </a:lnTo>
                <a:lnTo>
                  <a:pt x="598336" y="322922"/>
                </a:lnTo>
                <a:lnTo>
                  <a:pt x="626235" y="320301"/>
                </a:lnTo>
                <a:lnTo>
                  <a:pt x="802381" y="320301"/>
                </a:lnTo>
                <a:lnTo>
                  <a:pt x="780905" y="311199"/>
                </a:lnTo>
                <a:lnTo>
                  <a:pt x="772862" y="308262"/>
                </a:lnTo>
                <a:lnTo>
                  <a:pt x="769427" y="307843"/>
                </a:lnTo>
                <a:lnTo>
                  <a:pt x="765945" y="306808"/>
                </a:lnTo>
                <a:lnTo>
                  <a:pt x="763866" y="304728"/>
                </a:lnTo>
                <a:lnTo>
                  <a:pt x="766114" y="303139"/>
                </a:lnTo>
                <a:lnTo>
                  <a:pt x="788097" y="303139"/>
                </a:lnTo>
                <a:lnTo>
                  <a:pt x="795103" y="299018"/>
                </a:lnTo>
                <a:lnTo>
                  <a:pt x="793847" y="292565"/>
                </a:lnTo>
                <a:lnTo>
                  <a:pt x="793538" y="292387"/>
                </a:lnTo>
                <a:close/>
              </a:path>
              <a:path w="863600" h="368300">
                <a:moveTo>
                  <a:pt x="788097" y="303139"/>
                </a:moveTo>
                <a:lnTo>
                  <a:pt x="766114" y="303139"/>
                </a:lnTo>
                <a:lnTo>
                  <a:pt x="775612" y="303576"/>
                </a:lnTo>
                <a:lnTo>
                  <a:pt x="788031" y="303177"/>
                </a:lnTo>
                <a:close/>
              </a:path>
              <a:path w="863600" h="368300">
                <a:moveTo>
                  <a:pt x="766632" y="281491"/>
                </a:moveTo>
                <a:lnTo>
                  <a:pt x="350163" y="281491"/>
                </a:lnTo>
                <a:lnTo>
                  <a:pt x="358531" y="281909"/>
                </a:lnTo>
                <a:lnTo>
                  <a:pt x="378378" y="289924"/>
                </a:lnTo>
                <a:lnTo>
                  <a:pt x="389146" y="293687"/>
                </a:lnTo>
                <a:lnTo>
                  <a:pt x="394573" y="294181"/>
                </a:lnTo>
                <a:lnTo>
                  <a:pt x="398397" y="292387"/>
                </a:lnTo>
                <a:lnTo>
                  <a:pt x="793538" y="292387"/>
                </a:lnTo>
                <a:lnTo>
                  <a:pt x="781276" y="285288"/>
                </a:lnTo>
                <a:lnTo>
                  <a:pt x="766632" y="281491"/>
                </a:lnTo>
                <a:close/>
              </a:path>
              <a:path w="863600" h="368300">
                <a:moveTo>
                  <a:pt x="722374" y="276935"/>
                </a:moveTo>
                <a:lnTo>
                  <a:pt x="714024" y="277428"/>
                </a:lnTo>
                <a:lnTo>
                  <a:pt x="706748" y="279549"/>
                </a:lnTo>
                <a:lnTo>
                  <a:pt x="693481" y="280679"/>
                </a:lnTo>
                <a:lnTo>
                  <a:pt x="763499" y="280679"/>
                </a:lnTo>
                <a:lnTo>
                  <a:pt x="760437" y="279885"/>
                </a:lnTo>
                <a:lnTo>
                  <a:pt x="739269" y="277426"/>
                </a:lnTo>
                <a:lnTo>
                  <a:pt x="722374" y="276935"/>
                </a:lnTo>
                <a:close/>
              </a:path>
              <a:path w="863600" h="368300">
                <a:moveTo>
                  <a:pt x="241145" y="170137"/>
                </a:moveTo>
                <a:lnTo>
                  <a:pt x="234284" y="172461"/>
                </a:lnTo>
                <a:lnTo>
                  <a:pt x="219517" y="179001"/>
                </a:lnTo>
                <a:lnTo>
                  <a:pt x="205814" y="188742"/>
                </a:lnTo>
                <a:lnTo>
                  <a:pt x="185278" y="208529"/>
                </a:lnTo>
                <a:lnTo>
                  <a:pt x="185278" y="235300"/>
                </a:lnTo>
                <a:lnTo>
                  <a:pt x="188148" y="235300"/>
                </a:lnTo>
                <a:lnTo>
                  <a:pt x="183589" y="248102"/>
                </a:lnTo>
                <a:lnTo>
                  <a:pt x="176968" y="259175"/>
                </a:lnTo>
                <a:lnTo>
                  <a:pt x="164382" y="270357"/>
                </a:lnTo>
                <a:lnTo>
                  <a:pt x="146454" y="277393"/>
                </a:lnTo>
                <a:lnTo>
                  <a:pt x="685435" y="277393"/>
                </a:lnTo>
                <a:lnTo>
                  <a:pt x="679415" y="274935"/>
                </a:lnTo>
                <a:lnTo>
                  <a:pt x="669732" y="256433"/>
                </a:lnTo>
                <a:lnTo>
                  <a:pt x="666563" y="236870"/>
                </a:lnTo>
                <a:lnTo>
                  <a:pt x="666135" y="227679"/>
                </a:lnTo>
                <a:lnTo>
                  <a:pt x="664749" y="222581"/>
                </a:lnTo>
                <a:lnTo>
                  <a:pt x="658709" y="215298"/>
                </a:lnTo>
                <a:lnTo>
                  <a:pt x="654369" y="208138"/>
                </a:lnTo>
                <a:lnTo>
                  <a:pt x="657327" y="206008"/>
                </a:lnTo>
                <a:lnTo>
                  <a:pt x="668568" y="206008"/>
                </a:lnTo>
                <a:lnTo>
                  <a:pt x="682774" y="200388"/>
                </a:lnTo>
                <a:lnTo>
                  <a:pt x="241145" y="200388"/>
                </a:lnTo>
                <a:lnTo>
                  <a:pt x="241145" y="170137"/>
                </a:lnTo>
                <a:close/>
              </a:path>
              <a:path w="863600" h="368300">
                <a:moveTo>
                  <a:pt x="668568" y="206008"/>
                </a:moveTo>
                <a:lnTo>
                  <a:pt x="657327" y="206008"/>
                </a:lnTo>
                <a:lnTo>
                  <a:pt x="662691" y="206497"/>
                </a:lnTo>
                <a:lnTo>
                  <a:pt x="665567" y="207195"/>
                </a:lnTo>
                <a:lnTo>
                  <a:pt x="668568" y="206008"/>
                </a:lnTo>
                <a:close/>
              </a:path>
              <a:path w="863600" h="368300">
                <a:moveTo>
                  <a:pt x="383576" y="160828"/>
                </a:moveTo>
                <a:lnTo>
                  <a:pt x="317223" y="173478"/>
                </a:lnTo>
                <a:lnTo>
                  <a:pt x="273073" y="185262"/>
                </a:lnTo>
                <a:lnTo>
                  <a:pt x="241145" y="200388"/>
                </a:lnTo>
                <a:lnTo>
                  <a:pt x="682774" y="200388"/>
                </a:lnTo>
                <a:lnTo>
                  <a:pt x="691821" y="196809"/>
                </a:lnTo>
                <a:lnTo>
                  <a:pt x="702530" y="188113"/>
                </a:lnTo>
                <a:lnTo>
                  <a:pt x="699457" y="176399"/>
                </a:lnTo>
                <a:lnTo>
                  <a:pt x="696400" y="172461"/>
                </a:lnTo>
                <a:lnTo>
                  <a:pt x="479296" y="172461"/>
                </a:lnTo>
                <a:lnTo>
                  <a:pt x="460819" y="171459"/>
                </a:lnTo>
                <a:lnTo>
                  <a:pt x="408474" y="162479"/>
                </a:lnTo>
                <a:lnTo>
                  <a:pt x="383576" y="160828"/>
                </a:lnTo>
                <a:close/>
              </a:path>
              <a:path w="863600" h="368300">
                <a:moveTo>
                  <a:pt x="544345" y="121297"/>
                </a:moveTo>
                <a:lnTo>
                  <a:pt x="542527" y="122713"/>
                </a:lnTo>
                <a:lnTo>
                  <a:pt x="541564" y="129804"/>
                </a:lnTo>
                <a:lnTo>
                  <a:pt x="540815" y="144533"/>
                </a:lnTo>
                <a:lnTo>
                  <a:pt x="537311" y="159153"/>
                </a:lnTo>
                <a:lnTo>
                  <a:pt x="530707" y="166352"/>
                </a:lnTo>
                <a:lnTo>
                  <a:pt x="524314" y="168751"/>
                </a:lnTo>
                <a:lnTo>
                  <a:pt x="521447" y="168968"/>
                </a:lnTo>
                <a:lnTo>
                  <a:pt x="507330" y="169680"/>
                </a:lnTo>
                <a:lnTo>
                  <a:pt x="498233" y="170281"/>
                </a:lnTo>
                <a:lnTo>
                  <a:pt x="490206" y="171099"/>
                </a:lnTo>
                <a:lnTo>
                  <a:pt x="479296" y="172461"/>
                </a:lnTo>
                <a:lnTo>
                  <a:pt x="696400" y="172461"/>
                </a:lnTo>
                <a:lnTo>
                  <a:pt x="684363" y="156954"/>
                </a:lnTo>
                <a:lnTo>
                  <a:pt x="666161" y="135446"/>
                </a:lnTo>
                <a:lnTo>
                  <a:pt x="655565" y="123591"/>
                </a:lnTo>
                <a:lnTo>
                  <a:pt x="547660" y="123591"/>
                </a:lnTo>
                <a:lnTo>
                  <a:pt x="544345" y="121297"/>
                </a:lnTo>
                <a:close/>
              </a:path>
              <a:path w="863600" h="368300">
                <a:moveTo>
                  <a:pt x="490688" y="7208"/>
                </a:moveTo>
                <a:lnTo>
                  <a:pt x="512588" y="63090"/>
                </a:lnTo>
                <a:lnTo>
                  <a:pt x="532028" y="103281"/>
                </a:lnTo>
                <a:lnTo>
                  <a:pt x="548803" y="108465"/>
                </a:lnTo>
                <a:lnTo>
                  <a:pt x="547660" y="123591"/>
                </a:lnTo>
                <a:lnTo>
                  <a:pt x="655565" y="123591"/>
                </a:lnTo>
                <a:lnTo>
                  <a:pt x="652765" y="120459"/>
                </a:lnTo>
                <a:lnTo>
                  <a:pt x="644493" y="111689"/>
                </a:lnTo>
                <a:lnTo>
                  <a:pt x="641665" y="108834"/>
                </a:lnTo>
                <a:lnTo>
                  <a:pt x="609204" y="108834"/>
                </a:lnTo>
                <a:lnTo>
                  <a:pt x="598092" y="85377"/>
                </a:lnTo>
                <a:lnTo>
                  <a:pt x="588694" y="76754"/>
                </a:lnTo>
                <a:lnTo>
                  <a:pt x="587068" y="60129"/>
                </a:lnTo>
                <a:lnTo>
                  <a:pt x="580896" y="50490"/>
                </a:lnTo>
                <a:lnTo>
                  <a:pt x="579473" y="48331"/>
                </a:lnTo>
                <a:lnTo>
                  <a:pt x="573476" y="40732"/>
                </a:lnTo>
                <a:lnTo>
                  <a:pt x="565041" y="31775"/>
                </a:lnTo>
                <a:lnTo>
                  <a:pt x="554447" y="20815"/>
                </a:lnTo>
                <a:lnTo>
                  <a:pt x="550518" y="16530"/>
                </a:lnTo>
                <a:lnTo>
                  <a:pt x="521447" y="16530"/>
                </a:lnTo>
                <a:lnTo>
                  <a:pt x="510876" y="11634"/>
                </a:lnTo>
                <a:lnTo>
                  <a:pt x="500943" y="8812"/>
                </a:lnTo>
                <a:lnTo>
                  <a:pt x="493572" y="7518"/>
                </a:lnTo>
                <a:lnTo>
                  <a:pt x="490688" y="7208"/>
                </a:lnTo>
                <a:close/>
              </a:path>
              <a:path w="863600" h="368300">
                <a:moveTo>
                  <a:pt x="532029" y="0"/>
                </a:moveTo>
                <a:lnTo>
                  <a:pt x="529142" y="6202"/>
                </a:lnTo>
                <a:lnTo>
                  <a:pt x="527538" y="15238"/>
                </a:lnTo>
                <a:lnTo>
                  <a:pt x="521447" y="16530"/>
                </a:lnTo>
                <a:lnTo>
                  <a:pt x="550518" y="16530"/>
                </a:lnTo>
                <a:lnTo>
                  <a:pt x="541970" y="7208"/>
                </a:lnTo>
                <a:lnTo>
                  <a:pt x="532029" y="0"/>
                </a:lnTo>
                <a:close/>
              </a:path>
            </a:pathLst>
          </a:custGeom>
          <a:solidFill>
            <a:srgbClr val="1DCED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0" y="1155700"/>
            <a:ext cx="5892800" cy="768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993900"/>
            <a:ext cx="10261600" cy="576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993900"/>
            <a:ext cx="10261600" cy="576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15091" y="2025992"/>
            <a:ext cx="1510665" cy="1510665"/>
          </a:xfrm>
          <a:custGeom>
            <a:avLst/>
            <a:gdLst/>
            <a:ahLst/>
            <a:cxnLst/>
            <a:rect l="l" t="t" r="r" b="b"/>
            <a:pathLst>
              <a:path w="1510664" h="1510664">
                <a:moveTo>
                  <a:pt x="1510615" y="755307"/>
                </a:moveTo>
                <a:lnTo>
                  <a:pt x="1509129" y="803073"/>
                </a:lnTo>
                <a:lnTo>
                  <a:pt x="1504730" y="850050"/>
                </a:lnTo>
                <a:lnTo>
                  <a:pt x="1497507" y="896149"/>
                </a:lnTo>
                <a:lnTo>
                  <a:pt x="1487547" y="941282"/>
                </a:lnTo>
                <a:lnTo>
                  <a:pt x="1474940" y="985360"/>
                </a:lnTo>
                <a:lnTo>
                  <a:pt x="1459774" y="1028294"/>
                </a:lnTo>
                <a:lnTo>
                  <a:pt x="1442138" y="1069996"/>
                </a:lnTo>
                <a:lnTo>
                  <a:pt x="1422119" y="1110379"/>
                </a:lnTo>
                <a:lnTo>
                  <a:pt x="1399807" y="1149352"/>
                </a:lnTo>
                <a:lnTo>
                  <a:pt x="1375290" y="1186828"/>
                </a:lnTo>
                <a:lnTo>
                  <a:pt x="1348655" y="1222719"/>
                </a:lnTo>
                <a:lnTo>
                  <a:pt x="1319993" y="1256935"/>
                </a:lnTo>
                <a:lnTo>
                  <a:pt x="1289391" y="1289388"/>
                </a:lnTo>
                <a:lnTo>
                  <a:pt x="1256938" y="1319991"/>
                </a:lnTo>
                <a:lnTo>
                  <a:pt x="1222722" y="1348653"/>
                </a:lnTo>
                <a:lnTo>
                  <a:pt x="1186832" y="1375287"/>
                </a:lnTo>
                <a:lnTo>
                  <a:pt x="1149356" y="1399805"/>
                </a:lnTo>
                <a:lnTo>
                  <a:pt x="1110382" y="1422118"/>
                </a:lnTo>
                <a:lnTo>
                  <a:pt x="1070000" y="1442137"/>
                </a:lnTo>
                <a:lnTo>
                  <a:pt x="1028297" y="1459773"/>
                </a:lnTo>
                <a:lnTo>
                  <a:pt x="985362" y="1474940"/>
                </a:lnTo>
                <a:lnTo>
                  <a:pt x="941284" y="1487547"/>
                </a:lnTo>
                <a:lnTo>
                  <a:pt x="896151" y="1497506"/>
                </a:lnTo>
                <a:lnTo>
                  <a:pt x="850052" y="1504730"/>
                </a:lnTo>
                <a:lnTo>
                  <a:pt x="803074" y="1509129"/>
                </a:lnTo>
                <a:lnTo>
                  <a:pt x="755307" y="1510615"/>
                </a:lnTo>
                <a:lnTo>
                  <a:pt x="707540" y="1509129"/>
                </a:lnTo>
                <a:lnTo>
                  <a:pt x="660563" y="1504730"/>
                </a:lnTo>
                <a:lnTo>
                  <a:pt x="614463" y="1497506"/>
                </a:lnTo>
                <a:lnTo>
                  <a:pt x="569330" y="1487547"/>
                </a:lnTo>
                <a:lnTo>
                  <a:pt x="525252" y="1474940"/>
                </a:lnTo>
                <a:lnTo>
                  <a:pt x="482317" y="1459773"/>
                </a:lnTo>
                <a:lnTo>
                  <a:pt x="440615" y="1442137"/>
                </a:lnTo>
                <a:lnTo>
                  <a:pt x="400232" y="1422118"/>
                </a:lnTo>
                <a:lnTo>
                  <a:pt x="361259" y="1399805"/>
                </a:lnTo>
                <a:lnTo>
                  <a:pt x="323783" y="1375287"/>
                </a:lnTo>
                <a:lnTo>
                  <a:pt x="287892" y="1348653"/>
                </a:lnTo>
                <a:lnTo>
                  <a:pt x="253676" y="1319991"/>
                </a:lnTo>
                <a:lnTo>
                  <a:pt x="221223" y="1289388"/>
                </a:lnTo>
                <a:lnTo>
                  <a:pt x="190621" y="1256935"/>
                </a:lnTo>
                <a:lnTo>
                  <a:pt x="161959" y="1222719"/>
                </a:lnTo>
                <a:lnTo>
                  <a:pt x="135325" y="1186828"/>
                </a:lnTo>
                <a:lnTo>
                  <a:pt x="110807" y="1149352"/>
                </a:lnTo>
                <a:lnTo>
                  <a:pt x="88495" y="1110379"/>
                </a:lnTo>
                <a:lnTo>
                  <a:pt x="68477" y="1069996"/>
                </a:lnTo>
                <a:lnTo>
                  <a:pt x="50840" y="1028294"/>
                </a:lnTo>
                <a:lnTo>
                  <a:pt x="35674" y="985360"/>
                </a:lnTo>
                <a:lnTo>
                  <a:pt x="23067" y="941282"/>
                </a:lnTo>
                <a:lnTo>
                  <a:pt x="13108" y="896149"/>
                </a:lnTo>
                <a:lnTo>
                  <a:pt x="5884" y="850050"/>
                </a:lnTo>
                <a:lnTo>
                  <a:pt x="1485" y="803073"/>
                </a:lnTo>
                <a:lnTo>
                  <a:pt x="0" y="755307"/>
                </a:lnTo>
                <a:lnTo>
                  <a:pt x="1485" y="707541"/>
                </a:lnTo>
                <a:lnTo>
                  <a:pt x="5884" y="660564"/>
                </a:lnTo>
                <a:lnTo>
                  <a:pt x="13108" y="614465"/>
                </a:lnTo>
                <a:lnTo>
                  <a:pt x="23067" y="569333"/>
                </a:lnTo>
                <a:lnTo>
                  <a:pt x="35674" y="525255"/>
                </a:lnTo>
                <a:lnTo>
                  <a:pt x="50840" y="482321"/>
                </a:lnTo>
                <a:lnTo>
                  <a:pt x="68477" y="440618"/>
                </a:lnTo>
                <a:lnTo>
                  <a:pt x="88495" y="400236"/>
                </a:lnTo>
                <a:lnTo>
                  <a:pt x="110807" y="361262"/>
                </a:lnTo>
                <a:lnTo>
                  <a:pt x="135325" y="323786"/>
                </a:lnTo>
                <a:lnTo>
                  <a:pt x="161959" y="287896"/>
                </a:lnTo>
                <a:lnTo>
                  <a:pt x="190621" y="253680"/>
                </a:lnTo>
                <a:lnTo>
                  <a:pt x="221223" y="221226"/>
                </a:lnTo>
                <a:lnTo>
                  <a:pt x="253676" y="190624"/>
                </a:lnTo>
                <a:lnTo>
                  <a:pt x="287892" y="161961"/>
                </a:lnTo>
                <a:lnTo>
                  <a:pt x="323783" y="135327"/>
                </a:lnTo>
                <a:lnTo>
                  <a:pt x="361259" y="110809"/>
                </a:lnTo>
                <a:lnTo>
                  <a:pt x="400232" y="88497"/>
                </a:lnTo>
                <a:lnTo>
                  <a:pt x="440615" y="68478"/>
                </a:lnTo>
                <a:lnTo>
                  <a:pt x="482317" y="50841"/>
                </a:lnTo>
                <a:lnTo>
                  <a:pt x="525252" y="35675"/>
                </a:lnTo>
                <a:lnTo>
                  <a:pt x="569330" y="23068"/>
                </a:lnTo>
                <a:lnTo>
                  <a:pt x="614463" y="13108"/>
                </a:lnTo>
                <a:lnTo>
                  <a:pt x="660563" y="5885"/>
                </a:lnTo>
                <a:lnTo>
                  <a:pt x="707540" y="1486"/>
                </a:lnTo>
                <a:lnTo>
                  <a:pt x="755307" y="0"/>
                </a:lnTo>
                <a:lnTo>
                  <a:pt x="803074" y="1486"/>
                </a:lnTo>
                <a:lnTo>
                  <a:pt x="850052" y="5885"/>
                </a:lnTo>
                <a:lnTo>
                  <a:pt x="896151" y="13108"/>
                </a:lnTo>
                <a:lnTo>
                  <a:pt x="941284" y="23068"/>
                </a:lnTo>
                <a:lnTo>
                  <a:pt x="985362" y="35675"/>
                </a:lnTo>
                <a:lnTo>
                  <a:pt x="1028297" y="50841"/>
                </a:lnTo>
                <a:lnTo>
                  <a:pt x="1070000" y="68478"/>
                </a:lnTo>
                <a:lnTo>
                  <a:pt x="1110382" y="88497"/>
                </a:lnTo>
                <a:lnTo>
                  <a:pt x="1149356" y="110809"/>
                </a:lnTo>
                <a:lnTo>
                  <a:pt x="1186832" y="135327"/>
                </a:lnTo>
                <a:lnTo>
                  <a:pt x="1222722" y="161961"/>
                </a:lnTo>
                <a:lnTo>
                  <a:pt x="1256938" y="190624"/>
                </a:lnTo>
                <a:lnTo>
                  <a:pt x="1289391" y="221226"/>
                </a:lnTo>
                <a:lnTo>
                  <a:pt x="1319993" y="253680"/>
                </a:lnTo>
                <a:lnTo>
                  <a:pt x="1348655" y="287896"/>
                </a:lnTo>
                <a:lnTo>
                  <a:pt x="1375290" y="323786"/>
                </a:lnTo>
                <a:lnTo>
                  <a:pt x="1399807" y="361262"/>
                </a:lnTo>
                <a:lnTo>
                  <a:pt x="1422119" y="400236"/>
                </a:lnTo>
                <a:lnTo>
                  <a:pt x="1442138" y="440618"/>
                </a:lnTo>
                <a:lnTo>
                  <a:pt x="1459774" y="482321"/>
                </a:lnTo>
                <a:lnTo>
                  <a:pt x="1474940" y="525255"/>
                </a:lnTo>
                <a:lnTo>
                  <a:pt x="1487547" y="569333"/>
                </a:lnTo>
                <a:lnTo>
                  <a:pt x="1497507" y="614465"/>
                </a:lnTo>
                <a:lnTo>
                  <a:pt x="1504730" y="660564"/>
                </a:lnTo>
                <a:lnTo>
                  <a:pt x="1509129" y="707541"/>
                </a:lnTo>
                <a:lnTo>
                  <a:pt x="1510615" y="755307"/>
                </a:lnTo>
                <a:close/>
              </a:path>
            </a:pathLst>
          </a:custGeom>
          <a:ln w="38783">
            <a:solidFill>
              <a:srgbClr val="F6490D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7200" y="1371600"/>
            <a:ext cx="7010400" cy="701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27400" y="1701800"/>
            <a:ext cx="6350000" cy="635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5000" y="1549400"/>
            <a:ext cx="6654800" cy="665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87700" y="1587500"/>
            <a:ext cx="6629400" cy="657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0" y="1231900"/>
            <a:ext cx="7289800" cy="728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27400" y="1701800"/>
            <a:ext cx="6350000" cy="635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70200" y="1244600"/>
            <a:ext cx="7264400" cy="726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0300" y="3517900"/>
            <a:ext cx="623379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40" b="1">
                <a:solidFill>
                  <a:srgbClr val="4A61A8"/>
                </a:solidFill>
                <a:latin typeface="Trebuchet MS"/>
                <a:cs typeface="Trebuchet MS"/>
              </a:rPr>
              <a:t>Representación</a:t>
            </a:r>
            <a:r>
              <a:rPr dirty="0" sz="3400" spc="-400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10" b="1">
                <a:solidFill>
                  <a:srgbClr val="4A61A8"/>
                </a:solidFill>
                <a:latin typeface="Trebuchet MS"/>
                <a:cs typeface="Trebuchet MS"/>
              </a:rPr>
              <a:t>visual</a:t>
            </a:r>
            <a:r>
              <a:rPr dirty="0" sz="3400" spc="-360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60" b="1">
                <a:solidFill>
                  <a:srgbClr val="4A61A8"/>
                </a:solidFill>
                <a:latin typeface="Trebuchet MS"/>
                <a:cs typeface="Trebuchet MS"/>
              </a:rPr>
              <a:t>de</a:t>
            </a:r>
            <a:r>
              <a:rPr dirty="0" sz="3400" spc="-355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70" b="1">
                <a:solidFill>
                  <a:srgbClr val="4A61A8"/>
                </a:solidFill>
                <a:latin typeface="Trebuchet MS"/>
                <a:cs typeface="Trebuchet MS"/>
              </a:rPr>
              <a:t>la</a:t>
            </a:r>
            <a:r>
              <a:rPr dirty="0" sz="3400" spc="-355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65" b="1">
                <a:solidFill>
                  <a:srgbClr val="4A61A8"/>
                </a:solidFill>
                <a:latin typeface="Trebuchet MS"/>
                <a:cs typeface="Trebuchet MS"/>
              </a:rPr>
              <a:t>idea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800" y="7733182"/>
            <a:ext cx="157861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El</a:t>
            </a:r>
            <a:r>
              <a:rPr dirty="0" sz="2400" spc="-320">
                <a:latin typeface="Trebuchet MS"/>
                <a:cs typeface="Trebuchet MS"/>
              </a:rPr>
              <a:t> </a:t>
            </a:r>
            <a:r>
              <a:rPr dirty="0" sz="2400" spc="5">
                <a:latin typeface="Trebuchet MS"/>
                <a:cs typeface="Trebuchet MS"/>
              </a:rPr>
              <a:t>concepto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40300" y="4937759"/>
            <a:ext cx="497205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dirty="0" sz="3400" spc="-80" b="1">
                <a:solidFill>
                  <a:srgbClr val="4A61A8"/>
                </a:solidFill>
                <a:latin typeface="Trebuchet MS"/>
                <a:cs typeface="Trebuchet MS"/>
              </a:rPr>
              <a:t>Narración</a:t>
            </a:r>
            <a:r>
              <a:rPr dirty="0" sz="3400" spc="-360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55" b="1">
                <a:solidFill>
                  <a:srgbClr val="4A61A8"/>
                </a:solidFill>
                <a:latin typeface="Trebuchet MS"/>
                <a:cs typeface="Trebuchet MS"/>
              </a:rPr>
              <a:t>creada</a:t>
            </a:r>
            <a:r>
              <a:rPr dirty="0" sz="3400" spc="-355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15" b="1">
                <a:solidFill>
                  <a:srgbClr val="4A61A8"/>
                </a:solidFill>
                <a:latin typeface="Trebuchet MS"/>
                <a:cs typeface="Trebuchet MS"/>
              </a:rPr>
              <a:t>a</a:t>
            </a:r>
            <a:r>
              <a:rPr dirty="0" sz="3400" spc="-360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b="1">
                <a:solidFill>
                  <a:srgbClr val="4A61A8"/>
                </a:solidFill>
                <a:latin typeface="Trebuchet MS"/>
                <a:cs typeface="Trebuchet MS"/>
              </a:rPr>
              <a:t>través  </a:t>
            </a:r>
            <a:r>
              <a:rPr dirty="0" sz="3400" spc="-90" b="1">
                <a:solidFill>
                  <a:srgbClr val="4A61A8"/>
                </a:solidFill>
                <a:latin typeface="Trebuchet MS"/>
                <a:cs typeface="Trebuchet MS"/>
              </a:rPr>
              <a:t>del</a:t>
            </a:r>
            <a:r>
              <a:rPr dirty="0" sz="3400" spc="-350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15" b="1">
                <a:solidFill>
                  <a:srgbClr val="4A61A8"/>
                </a:solidFill>
                <a:latin typeface="Trebuchet MS"/>
                <a:cs typeface="Trebuchet MS"/>
              </a:rPr>
              <a:t>diseño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4000" y="1168400"/>
            <a:ext cx="7416800" cy="741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200" y="1079500"/>
            <a:ext cx="7518400" cy="759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83300" y="1727200"/>
            <a:ext cx="4406900" cy="629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00" y="7733182"/>
            <a:ext cx="157861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El</a:t>
            </a:r>
            <a:r>
              <a:rPr dirty="0" sz="2400" spc="-320">
                <a:latin typeface="Trebuchet MS"/>
                <a:cs typeface="Trebuchet MS"/>
              </a:rPr>
              <a:t> </a:t>
            </a:r>
            <a:r>
              <a:rPr dirty="0" sz="2400" spc="5">
                <a:latin typeface="Trebuchet MS"/>
                <a:cs typeface="Trebuchet MS"/>
              </a:rPr>
              <a:t>concepto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8700" y="1727200"/>
            <a:ext cx="4457700" cy="629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00" y="7733182"/>
            <a:ext cx="157861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El</a:t>
            </a:r>
            <a:r>
              <a:rPr dirty="0" sz="2400" spc="-320">
                <a:latin typeface="Trebuchet MS"/>
                <a:cs typeface="Trebuchet MS"/>
              </a:rPr>
              <a:t> </a:t>
            </a:r>
            <a:r>
              <a:rPr dirty="0" sz="2400" spc="5">
                <a:latin typeface="Trebuchet MS"/>
                <a:cs typeface="Trebuchet MS"/>
              </a:rPr>
              <a:t>concepto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51659" rIns="0" bIns="0" rtlCol="0" vert="horz">
            <a:spAutoFit/>
          </a:bodyPr>
          <a:lstStyle/>
          <a:p>
            <a:pPr marL="3392170" marR="5080">
              <a:lnSpc>
                <a:spcPct val="110300"/>
              </a:lnSpc>
              <a:spcBef>
                <a:spcPts val="100"/>
              </a:spcBef>
            </a:pPr>
            <a:r>
              <a:rPr dirty="0" spc="35"/>
              <a:t>Sin</a:t>
            </a:r>
            <a:r>
              <a:rPr dirty="0" spc="-355"/>
              <a:t> </a:t>
            </a:r>
            <a:r>
              <a:rPr dirty="0" spc="-70"/>
              <a:t>concepto,</a:t>
            </a:r>
            <a:r>
              <a:rPr dirty="0" spc="-355"/>
              <a:t> </a:t>
            </a:r>
            <a:r>
              <a:rPr dirty="0" spc="-114"/>
              <a:t>el</a:t>
            </a:r>
            <a:r>
              <a:rPr dirty="0" spc="-350"/>
              <a:t> </a:t>
            </a:r>
            <a:r>
              <a:rPr dirty="0" spc="-15"/>
              <a:t>diseño</a:t>
            </a:r>
            <a:r>
              <a:rPr dirty="0" spc="-355"/>
              <a:t> </a:t>
            </a:r>
            <a:r>
              <a:rPr dirty="0" spc="-70"/>
              <a:t>no</a:t>
            </a:r>
            <a:r>
              <a:rPr dirty="0" spc="-355"/>
              <a:t> </a:t>
            </a:r>
            <a:r>
              <a:rPr dirty="0" spc="-70"/>
              <a:t>puede  </a:t>
            </a:r>
            <a:r>
              <a:rPr dirty="0" spc="-100"/>
              <a:t>cumplir</a:t>
            </a:r>
            <a:r>
              <a:rPr dirty="0" spc="-385"/>
              <a:t> </a:t>
            </a:r>
            <a:r>
              <a:rPr dirty="0" spc="110"/>
              <a:t>su</a:t>
            </a:r>
            <a:r>
              <a:rPr dirty="0" spc="-350"/>
              <a:t> </a:t>
            </a:r>
            <a:r>
              <a:rPr dirty="0" spc="-50"/>
              <a:t>función</a:t>
            </a:r>
            <a:r>
              <a:rPr dirty="0" spc="-345"/>
              <a:t> </a:t>
            </a:r>
            <a:r>
              <a:rPr dirty="0" spc="-60"/>
              <a:t>de</a:t>
            </a:r>
            <a:r>
              <a:rPr dirty="0" spc="-350"/>
              <a:t> </a:t>
            </a:r>
            <a:r>
              <a:rPr dirty="0" spc="-65"/>
              <a:t>comunicar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800" y="7733182"/>
            <a:ext cx="157861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El</a:t>
            </a:r>
            <a:r>
              <a:rPr dirty="0" sz="2400" spc="-320">
                <a:latin typeface="Trebuchet MS"/>
                <a:cs typeface="Trebuchet MS"/>
              </a:rPr>
              <a:t> </a:t>
            </a:r>
            <a:r>
              <a:rPr dirty="0" sz="2400" spc="5">
                <a:latin typeface="Trebuchet MS"/>
                <a:cs typeface="Trebuchet MS"/>
              </a:rPr>
              <a:t>concepto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800" y="7988300"/>
            <a:ext cx="15786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0">
                <a:latin typeface="Trebuchet MS"/>
                <a:cs typeface="Trebuchet MS"/>
              </a:rPr>
              <a:t>El</a:t>
            </a:r>
            <a:r>
              <a:rPr dirty="0" sz="2400" spc="-320">
                <a:latin typeface="Trebuchet MS"/>
                <a:cs typeface="Trebuchet MS"/>
              </a:rPr>
              <a:t> </a:t>
            </a:r>
            <a:r>
              <a:rPr dirty="0" sz="2400" spc="5">
                <a:latin typeface="Trebuchet MS"/>
                <a:cs typeface="Trebuchet MS"/>
              </a:rPr>
              <a:t>concepto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16600" y="1841500"/>
            <a:ext cx="4216400" cy="607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867900" y="8382000"/>
            <a:ext cx="19437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latin typeface="Trebuchet MS"/>
                <a:cs typeface="Trebuchet MS"/>
              </a:rPr>
              <a:t>Shigeo</a:t>
            </a:r>
            <a:r>
              <a:rPr dirty="0" sz="2400" spc="-300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Fukuda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800" y="7988300"/>
            <a:ext cx="15786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0">
                <a:latin typeface="Trebuchet MS"/>
                <a:cs typeface="Trebuchet MS"/>
              </a:rPr>
              <a:t>El</a:t>
            </a:r>
            <a:r>
              <a:rPr dirty="0" sz="2400" spc="-320">
                <a:latin typeface="Trebuchet MS"/>
                <a:cs typeface="Trebuchet MS"/>
              </a:rPr>
              <a:t> </a:t>
            </a:r>
            <a:r>
              <a:rPr dirty="0" sz="2400" spc="5">
                <a:latin typeface="Trebuchet MS"/>
                <a:cs typeface="Trebuchet MS"/>
              </a:rPr>
              <a:t>concepto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6900" y="2654300"/>
            <a:ext cx="672973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Conocer</a:t>
            </a:r>
            <a:r>
              <a:rPr dirty="0" spc="-395"/>
              <a:t> </a:t>
            </a:r>
            <a:r>
              <a:rPr dirty="0" spc="-75"/>
              <a:t>e</a:t>
            </a:r>
            <a:r>
              <a:rPr dirty="0" spc="-360"/>
              <a:t> </a:t>
            </a:r>
            <a:r>
              <a:rPr dirty="0" spc="-15"/>
              <a:t>investigar</a:t>
            </a:r>
            <a:r>
              <a:rPr dirty="0" spc="-390"/>
              <a:t> </a:t>
            </a:r>
            <a:r>
              <a:rPr dirty="0" spc="-30"/>
              <a:t>sobre</a:t>
            </a:r>
            <a:r>
              <a:rPr dirty="0" spc="-360"/>
              <a:t> </a:t>
            </a:r>
            <a:r>
              <a:rPr dirty="0" spc="-114"/>
              <a:t>el</a:t>
            </a:r>
            <a:r>
              <a:rPr dirty="0" spc="-355"/>
              <a:t> </a:t>
            </a:r>
            <a:r>
              <a:rPr dirty="0" spc="-10"/>
              <a:t>tema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06900" y="4102100"/>
            <a:ext cx="6732270" cy="200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80" b="1">
                <a:solidFill>
                  <a:srgbClr val="4A61A8"/>
                </a:solidFill>
                <a:latin typeface="Trebuchet MS"/>
                <a:cs typeface="Trebuchet MS"/>
              </a:rPr>
              <a:t>Tomar</a:t>
            </a:r>
            <a:r>
              <a:rPr dirty="0" sz="3400" spc="-385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40" b="1">
                <a:solidFill>
                  <a:srgbClr val="4A61A8"/>
                </a:solidFill>
                <a:latin typeface="Trebuchet MS"/>
                <a:cs typeface="Trebuchet MS"/>
              </a:rPr>
              <a:t>los</a:t>
            </a:r>
            <a:r>
              <a:rPr dirty="0" sz="3400" spc="-350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10" b="1">
                <a:solidFill>
                  <a:srgbClr val="4A61A8"/>
                </a:solidFill>
                <a:latin typeface="Trebuchet MS"/>
                <a:cs typeface="Trebuchet MS"/>
              </a:rPr>
              <a:t>puntos</a:t>
            </a:r>
            <a:r>
              <a:rPr dirty="0" sz="3400" spc="-350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95" b="1">
                <a:solidFill>
                  <a:srgbClr val="4A61A8"/>
                </a:solidFill>
                <a:latin typeface="Trebuchet MS"/>
                <a:cs typeface="Trebuchet MS"/>
              </a:rPr>
              <a:t>más</a:t>
            </a:r>
            <a:r>
              <a:rPr dirty="0" sz="3400" spc="-350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25" b="1">
                <a:solidFill>
                  <a:srgbClr val="4A61A8"/>
                </a:solidFill>
                <a:latin typeface="Trebuchet MS"/>
                <a:cs typeface="Trebuchet MS"/>
              </a:rPr>
              <a:t>importantes</a:t>
            </a:r>
            <a:endParaRPr sz="3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dirty="0" sz="3400" spc="-85" b="1">
                <a:solidFill>
                  <a:srgbClr val="4A61A8"/>
                </a:solidFill>
                <a:latin typeface="Trebuchet MS"/>
                <a:cs typeface="Trebuchet MS"/>
              </a:rPr>
              <a:t>Definir</a:t>
            </a:r>
            <a:r>
              <a:rPr dirty="0" sz="3400" spc="-385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70" b="1">
                <a:solidFill>
                  <a:srgbClr val="4A61A8"/>
                </a:solidFill>
                <a:latin typeface="Trebuchet MS"/>
                <a:cs typeface="Trebuchet MS"/>
              </a:rPr>
              <a:t>la</a:t>
            </a:r>
            <a:r>
              <a:rPr dirty="0" sz="3400" spc="-350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50" b="1">
                <a:solidFill>
                  <a:srgbClr val="4A61A8"/>
                </a:solidFill>
                <a:latin typeface="Trebuchet MS"/>
                <a:cs typeface="Trebuchet MS"/>
              </a:rPr>
              <a:t>comunicación</a:t>
            </a:r>
            <a:r>
              <a:rPr dirty="0" sz="3400" spc="-395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10" b="1">
                <a:solidFill>
                  <a:srgbClr val="4A61A8"/>
                </a:solidFill>
                <a:latin typeface="Trebuchet MS"/>
                <a:cs typeface="Trebuchet MS"/>
              </a:rPr>
              <a:t>visual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800" y="7988300"/>
            <a:ext cx="15786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0">
                <a:latin typeface="Trebuchet MS"/>
                <a:cs typeface="Trebuchet MS"/>
              </a:rPr>
              <a:t>El</a:t>
            </a:r>
            <a:r>
              <a:rPr dirty="0" sz="2400" spc="-320">
                <a:latin typeface="Trebuchet MS"/>
                <a:cs typeface="Trebuchet MS"/>
              </a:rPr>
              <a:t> </a:t>
            </a:r>
            <a:r>
              <a:rPr dirty="0" sz="2400" spc="5">
                <a:latin typeface="Trebuchet MS"/>
                <a:cs typeface="Trebuchet MS"/>
              </a:rPr>
              <a:t>concepto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67900" y="8382000"/>
            <a:ext cx="1584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latin typeface="Trebuchet MS"/>
                <a:cs typeface="Trebuchet MS"/>
              </a:rPr>
              <a:t>Isidro</a:t>
            </a:r>
            <a:r>
              <a:rPr dirty="0" sz="2400" spc="-30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Ferrer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48300" y="685800"/>
            <a:ext cx="5207000" cy="744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800" y="7988300"/>
            <a:ext cx="15786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0">
                <a:latin typeface="Trebuchet MS"/>
                <a:cs typeface="Trebuchet MS"/>
              </a:rPr>
              <a:t>El</a:t>
            </a:r>
            <a:r>
              <a:rPr dirty="0" sz="2400" spc="-320">
                <a:latin typeface="Trebuchet MS"/>
                <a:cs typeface="Trebuchet MS"/>
              </a:rPr>
              <a:t> </a:t>
            </a:r>
            <a:r>
              <a:rPr dirty="0" sz="2400" spc="5">
                <a:latin typeface="Trebuchet MS"/>
                <a:cs typeface="Trebuchet MS"/>
              </a:rPr>
              <a:t>concepto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6100" y="635000"/>
            <a:ext cx="4965700" cy="746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867900" y="8382000"/>
            <a:ext cx="165353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>
                <a:latin typeface="Trebuchet MS"/>
                <a:cs typeface="Trebuchet MS"/>
              </a:rPr>
              <a:t>Santiago</a:t>
            </a:r>
            <a:r>
              <a:rPr dirty="0" sz="2400" spc="-315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Pol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599"/>
                </a:lnTo>
                <a:lnTo>
                  <a:pt x="0" y="9753599"/>
                </a:lnTo>
                <a:lnTo>
                  <a:pt x="0" y="0"/>
                </a:lnTo>
                <a:close/>
              </a:path>
            </a:pathLst>
          </a:custGeom>
          <a:solidFill>
            <a:srgbClr val="FAF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7700" y="4470400"/>
            <a:ext cx="406463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30">
                <a:solidFill>
                  <a:srgbClr val="000549"/>
                </a:solidFill>
              </a:rPr>
              <a:t>Diseño</a:t>
            </a:r>
            <a:r>
              <a:rPr dirty="0" sz="4200" spc="-505">
                <a:solidFill>
                  <a:srgbClr val="000549"/>
                </a:solidFill>
              </a:rPr>
              <a:t> </a:t>
            </a:r>
            <a:r>
              <a:rPr dirty="0" sz="4200" spc="-140">
                <a:solidFill>
                  <a:srgbClr val="000549"/>
                </a:solidFill>
              </a:rPr>
              <a:t>u</a:t>
            </a:r>
            <a:r>
              <a:rPr dirty="0" baseline="4629" sz="3600" spc="-209" b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4200" spc="-140">
                <a:solidFill>
                  <a:srgbClr val="000549"/>
                </a:solidFill>
              </a:rPr>
              <a:t>niversal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33900" y="3746500"/>
            <a:ext cx="965200" cy="546100"/>
          </a:xfrm>
          <a:custGeom>
            <a:avLst/>
            <a:gdLst/>
            <a:ahLst/>
            <a:cxnLst/>
            <a:rect l="l" t="t" r="r" b="b"/>
            <a:pathLst>
              <a:path w="965200" h="546100">
                <a:moveTo>
                  <a:pt x="482600" y="0"/>
                </a:moveTo>
                <a:lnTo>
                  <a:pt x="431614" y="2256"/>
                </a:lnTo>
                <a:lnTo>
                  <a:pt x="381922" y="8894"/>
                </a:lnTo>
                <a:lnTo>
                  <a:pt x="333725" y="19718"/>
                </a:lnTo>
                <a:lnTo>
                  <a:pt x="287221" y="34530"/>
                </a:lnTo>
                <a:lnTo>
                  <a:pt x="242608" y="53135"/>
                </a:lnTo>
                <a:lnTo>
                  <a:pt x="200087" y="75336"/>
                </a:lnTo>
                <a:lnTo>
                  <a:pt x="159855" y="100936"/>
                </a:lnTo>
                <a:lnTo>
                  <a:pt x="122112" y="129739"/>
                </a:lnTo>
                <a:lnTo>
                  <a:pt x="87056" y="161548"/>
                </a:lnTo>
                <a:lnTo>
                  <a:pt x="54886" y="196167"/>
                </a:lnTo>
                <a:lnTo>
                  <a:pt x="25801" y="233400"/>
                </a:lnTo>
                <a:lnTo>
                  <a:pt x="0" y="273050"/>
                </a:lnTo>
                <a:lnTo>
                  <a:pt x="25800" y="312702"/>
                </a:lnTo>
                <a:lnTo>
                  <a:pt x="54885" y="349936"/>
                </a:lnTo>
                <a:lnTo>
                  <a:pt x="87055" y="384556"/>
                </a:lnTo>
                <a:lnTo>
                  <a:pt x="122112" y="416366"/>
                </a:lnTo>
                <a:lnTo>
                  <a:pt x="159857" y="445168"/>
                </a:lnTo>
                <a:lnTo>
                  <a:pt x="200090" y="470768"/>
                </a:lnTo>
                <a:lnTo>
                  <a:pt x="242612" y="492968"/>
                </a:lnTo>
                <a:lnTo>
                  <a:pt x="287225" y="511571"/>
                </a:lnTo>
                <a:lnTo>
                  <a:pt x="333729" y="526383"/>
                </a:lnTo>
                <a:lnTo>
                  <a:pt x="381925" y="537206"/>
                </a:lnTo>
                <a:lnTo>
                  <a:pt x="431615" y="543843"/>
                </a:lnTo>
                <a:lnTo>
                  <a:pt x="482600" y="546100"/>
                </a:lnTo>
                <a:lnTo>
                  <a:pt x="533584" y="543843"/>
                </a:lnTo>
                <a:lnTo>
                  <a:pt x="583273" y="537206"/>
                </a:lnTo>
                <a:lnTo>
                  <a:pt x="631469" y="526383"/>
                </a:lnTo>
                <a:lnTo>
                  <a:pt x="677972" y="511571"/>
                </a:lnTo>
                <a:lnTo>
                  <a:pt x="722583" y="492968"/>
                </a:lnTo>
                <a:lnTo>
                  <a:pt x="765105" y="470768"/>
                </a:lnTo>
                <a:lnTo>
                  <a:pt x="805337" y="445168"/>
                </a:lnTo>
                <a:lnTo>
                  <a:pt x="810690" y="441083"/>
                </a:lnTo>
                <a:lnTo>
                  <a:pt x="479132" y="441083"/>
                </a:lnTo>
                <a:lnTo>
                  <a:pt x="433540" y="435081"/>
                </a:lnTo>
                <a:lnTo>
                  <a:pt x="425542" y="431774"/>
                </a:lnTo>
                <a:lnTo>
                  <a:pt x="291274" y="431774"/>
                </a:lnTo>
                <a:lnTo>
                  <a:pt x="244918" y="409009"/>
                </a:lnTo>
                <a:lnTo>
                  <a:pt x="201305" y="381516"/>
                </a:lnTo>
                <a:lnTo>
                  <a:pt x="160852" y="349536"/>
                </a:lnTo>
                <a:lnTo>
                  <a:pt x="123981" y="313305"/>
                </a:lnTo>
                <a:lnTo>
                  <a:pt x="91109" y="273062"/>
                </a:lnTo>
                <a:lnTo>
                  <a:pt x="123981" y="232813"/>
                </a:lnTo>
                <a:lnTo>
                  <a:pt x="160852" y="196580"/>
                </a:lnTo>
                <a:lnTo>
                  <a:pt x="201305" y="164599"/>
                </a:lnTo>
                <a:lnTo>
                  <a:pt x="244918" y="137110"/>
                </a:lnTo>
                <a:lnTo>
                  <a:pt x="291274" y="114350"/>
                </a:lnTo>
                <a:lnTo>
                  <a:pt x="425542" y="114350"/>
                </a:lnTo>
                <a:lnTo>
                  <a:pt x="433542" y="111043"/>
                </a:lnTo>
                <a:lnTo>
                  <a:pt x="479132" y="105041"/>
                </a:lnTo>
                <a:lnTo>
                  <a:pt x="810716" y="105041"/>
                </a:lnTo>
                <a:lnTo>
                  <a:pt x="805328" y="100931"/>
                </a:lnTo>
                <a:lnTo>
                  <a:pt x="765096" y="75331"/>
                </a:lnTo>
                <a:lnTo>
                  <a:pt x="722574" y="53131"/>
                </a:lnTo>
                <a:lnTo>
                  <a:pt x="677963" y="34528"/>
                </a:lnTo>
                <a:lnTo>
                  <a:pt x="631461" y="19716"/>
                </a:lnTo>
                <a:lnTo>
                  <a:pt x="583266" y="8893"/>
                </a:lnTo>
                <a:lnTo>
                  <a:pt x="533578" y="2256"/>
                </a:lnTo>
                <a:lnTo>
                  <a:pt x="482600" y="0"/>
                </a:lnTo>
                <a:close/>
              </a:path>
              <a:path w="965200" h="546100">
                <a:moveTo>
                  <a:pt x="810716" y="105041"/>
                </a:moveTo>
                <a:lnTo>
                  <a:pt x="479132" y="105041"/>
                </a:lnTo>
                <a:lnTo>
                  <a:pt x="524713" y="111043"/>
                </a:lnTo>
                <a:lnTo>
                  <a:pt x="565674" y="127980"/>
                </a:lnTo>
                <a:lnTo>
                  <a:pt x="600379" y="154252"/>
                </a:lnTo>
                <a:lnTo>
                  <a:pt x="627194" y="188257"/>
                </a:lnTo>
                <a:lnTo>
                  <a:pt x="644482" y="228394"/>
                </a:lnTo>
                <a:lnTo>
                  <a:pt x="650608" y="273062"/>
                </a:lnTo>
                <a:lnTo>
                  <a:pt x="644481" y="317730"/>
                </a:lnTo>
                <a:lnTo>
                  <a:pt x="627192" y="357867"/>
                </a:lnTo>
                <a:lnTo>
                  <a:pt x="600378" y="391872"/>
                </a:lnTo>
                <a:lnTo>
                  <a:pt x="565673" y="418144"/>
                </a:lnTo>
                <a:lnTo>
                  <a:pt x="524711" y="435082"/>
                </a:lnTo>
                <a:lnTo>
                  <a:pt x="479132" y="441083"/>
                </a:lnTo>
                <a:lnTo>
                  <a:pt x="810690" y="441083"/>
                </a:lnTo>
                <a:lnTo>
                  <a:pt x="816915" y="436333"/>
                </a:lnTo>
                <a:lnTo>
                  <a:pt x="662863" y="436333"/>
                </a:lnTo>
                <a:lnTo>
                  <a:pt x="689813" y="401435"/>
                </a:lnTo>
                <a:lnTo>
                  <a:pt x="710083" y="362051"/>
                </a:lnTo>
                <a:lnTo>
                  <a:pt x="722851" y="318990"/>
                </a:lnTo>
                <a:lnTo>
                  <a:pt x="727289" y="273050"/>
                </a:lnTo>
                <a:lnTo>
                  <a:pt x="722851" y="227134"/>
                </a:lnTo>
                <a:lnTo>
                  <a:pt x="710083" y="184072"/>
                </a:lnTo>
                <a:lnTo>
                  <a:pt x="689813" y="144684"/>
                </a:lnTo>
                <a:lnTo>
                  <a:pt x="662863" y="109778"/>
                </a:lnTo>
                <a:lnTo>
                  <a:pt x="816924" y="109778"/>
                </a:lnTo>
                <a:lnTo>
                  <a:pt x="810716" y="105041"/>
                </a:lnTo>
                <a:close/>
              </a:path>
              <a:path w="965200" h="546100">
                <a:moveTo>
                  <a:pt x="816924" y="109778"/>
                </a:moveTo>
                <a:lnTo>
                  <a:pt x="662863" y="109778"/>
                </a:lnTo>
                <a:lnTo>
                  <a:pt x="711898" y="132535"/>
                </a:lnTo>
                <a:lnTo>
                  <a:pt x="758020" y="160513"/>
                </a:lnTo>
                <a:lnTo>
                  <a:pt x="800747" y="193441"/>
                </a:lnTo>
                <a:lnTo>
                  <a:pt x="839593" y="231048"/>
                </a:lnTo>
                <a:lnTo>
                  <a:pt x="874077" y="273062"/>
                </a:lnTo>
                <a:lnTo>
                  <a:pt x="839593" y="315071"/>
                </a:lnTo>
                <a:lnTo>
                  <a:pt x="800747" y="352677"/>
                </a:lnTo>
                <a:lnTo>
                  <a:pt x="758020" y="385605"/>
                </a:lnTo>
                <a:lnTo>
                  <a:pt x="711898" y="413582"/>
                </a:lnTo>
                <a:lnTo>
                  <a:pt x="662863" y="436333"/>
                </a:lnTo>
                <a:lnTo>
                  <a:pt x="816915" y="436333"/>
                </a:lnTo>
                <a:lnTo>
                  <a:pt x="878138" y="384556"/>
                </a:lnTo>
                <a:lnTo>
                  <a:pt x="910310" y="349936"/>
                </a:lnTo>
                <a:lnTo>
                  <a:pt x="939396" y="312702"/>
                </a:lnTo>
                <a:lnTo>
                  <a:pt x="965200" y="273050"/>
                </a:lnTo>
                <a:lnTo>
                  <a:pt x="939394" y="233397"/>
                </a:lnTo>
                <a:lnTo>
                  <a:pt x="910306" y="196163"/>
                </a:lnTo>
                <a:lnTo>
                  <a:pt x="878132" y="161543"/>
                </a:lnTo>
                <a:lnTo>
                  <a:pt x="843074" y="129733"/>
                </a:lnTo>
                <a:lnTo>
                  <a:pt x="816924" y="109778"/>
                </a:lnTo>
                <a:close/>
              </a:path>
              <a:path w="965200" h="546100">
                <a:moveTo>
                  <a:pt x="425542" y="114350"/>
                </a:moveTo>
                <a:lnTo>
                  <a:pt x="291274" y="114350"/>
                </a:lnTo>
                <a:lnTo>
                  <a:pt x="266009" y="148609"/>
                </a:lnTo>
                <a:lnTo>
                  <a:pt x="247041" y="186967"/>
                </a:lnTo>
                <a:lnTo>
                  <a:pt x="235115" y="228695"/>
                </a:lnTo>
                <a:lnTo>
                  <a:pt x="230974" y="273062"/>
                </a:lnTo>
                <a:lnTo>
                  <a:pt x="235115" y="317429"/>
                </a:lnTo>
                <a:lnTo>
                  <a:pt x="247041" y="359157"/>
                </a:lnTo>
                <a:lnTo>
                  <a:pt x="266009" y="397515"/>
                </a:lnTo>
                <a:lnTo>
                  <a:pt x="291274" y="431774"/>
                </a:lnTo>
                <a:lnTo>
                  <a:pt x="425542" y="431774"/>
                </a:lnTo>
                <a:lnTo>
                  <a:pt x="392573" y="418141"/>
                </a:lnTo>
                <a:lnTo>
                  <a:pt x="357866" y="391868"/>
                </a:lnTo>
                <a:lnTo>
                  <a:pt x="331054" y="357862"/>
                </a:lnTo>
                <a:lnTo>
                  <a:pt x="313770" y="317730"/>
                </a:lnTo>
                <a:lnTo>
                  <a:pt x="307646" y="273050"/>
                </a:lnTo>
                <a:lnTo>
                  <a:pt x="313770" y="228394"/>
                </a:lnTo>
                <a:lnTo>
                  <a:pt x="331056" y="188257"/>
                </a:lnTo>
                <a:lnTo>
                  <a:pt x="357870" y="154252"/>
                </a:lnTo>
                <a:lnTo>
                  <a:pt x="392576" y="127980"/>
                </a:lnTo>
                <a:lnTo>
                  <a:pt x="425542" y="114350"/>
                </a:lnTo>
                <a:close/>
              </a:path>
              <a:path w="965200" h="546100">
                <a:moveTo>
                  <a:pt x="486397" y="175298"/>
                </a:moveTo>
                <a:lnTo>
                  <a:pt x="447560" y="182981"/>
                </a:lnTo>
                <a:lnTo>
                  <a:pt x="415847" y="203935"/>
                </a:lnTo>
                <a:lnTo>
                  <a:pt x="394466" y="235010"/>
                </a:lnTo>
                <a:lnTo>
                  <a:pt x="386626" y="273062"/>
                </a:lnTo>
                <a:lnTo>
                  <a:pt x="394466" y="311112"/>
                </a:lnTo>
                <a:lnTo>
                  <a:pt x="415847" y="342184"/>
                </a:lnTo>
                <a:lnTo>
                  <a:pt x="447560" y="363132"/>
                </a:lnTo>
                <a:lnTo>
                  <a:pt x="486397" y="370814"/>
                </a:lnTo>
                <a:lnTo>
                  <a:pt x="525234" y="363132"/>
                </a:lnTo>
                <a:lnTo>
                  <a:pt x="556947" y="342184"/>
                </a:lnTo>
                <a:lnTo>
                  <a:pt x="578328" y="311112"/>
                </a:lnTo>
                <a:lnTo>
                  <a:pt x="586165" y="273050"/>
                </a:lnTo>
                <a:lnTo>
                  <a:pt x="578328" y="235010"/>
                </a:lnTo>
                <a:lnTo>
                  <a:pt x="556947" y="203935"/>
                </a:lnTo>
                <a:lnTo>
                  <a:pt x="525234" y="182981"/>
                </a:lnTo>
                <a:lnTo>
                  <a:pt x="486397" y="175298"/>
                </a:lnTo>
                <a:close/>
              </a:path>
            </a:pathLst>
          </a:custGeom>
          <a:solidFill>
            <a:srgbClr val="1DCED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358900"/>
            <a:ext cx="4216400" cy="651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67900" y="8382000"/>
            <a:ext cx="19437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latin typeface="Trebuchet MS"/>
                <a:cs typeface="Trebuchet MS"/>
              </a:rPr>
              <a:t>Shigeo</a:t>
            </a:r>
            <a:r>
              <a:rPr dirty="0" sz="2400" spc="-300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Fukuda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800" y="7988300"/>
            <a:ext cx="1879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latin typeface="Trebuchet MS"/>
                <a:cs typeface="Trebuchet MS"/>
              </a:rPr>
              <a:t>Comunicación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564" y="3060700"/>
            <a:ext cx="1378585" cy="2204720"/>
          </a:xfrm>
          <a:custGeom>
            <a:avLst/>
            <a:gdLst/>
            <a:ahLst/>
            <a:cxnLst/>
            <a:rect l="l" t="t" r="r" b="b"/>
            <a:pathLst>
              <a:path w="1378584" h="2204720">
                <a:moveTo>
                  <a:pt x="1357088" y="1396860"/>
                </a:moveTo>
                <a:lnTo>
                  <a:pt x="586460" y="1396860"/>
                </a:lnTo>
                <a:lnTo>
                  <a:pt x="530867" y="1469068"/>
                </a:lnTo>
                <a:lnTo>
                  <a:pt x="518909" y="1531515"/>
                </a:lnTo>
                <a:lnTo>
                  <a:pt x="556499" y="1618741"/>
                </a:lnTo>
                <a:lnTo>
                  <a:pt x="649554" y="1765287"/>
                </a:lnTo>
                <a:lnTo>
                  <a:pt x="734455" y="1939531"/>
                </a:lnTo>
                <a:lnTo>
                  <a:pt x="761665" y="2078772"/>
                </a:lnTo>
                <a:lnTo>
                  <a:pt x="758187" y="2171071"/>
                </a:lnTo>
                <a:lnTo>
                  <a:pt x="751027" y="2204491"/>
                </a:lnTo>
                <a:lnTo>
                  <a:pt x="1143543" y="2058466"/>
                </a:lnTo>
                <a:lnTo>
                  <a:pt x="1334508" y="1894974"/>
                </a:lnTo>
                <a:lnTo>
                  <a:pt x="1378032" y="1610679"/>
                </a:lnTo>
                <a:lnTo>
                  <a:pt x="1357088" y="1396860"/>
                </a:lnTo>
                <a:close/>
              </a:path>
              <a:path w="1378584" h="2204720">
                <a:moveTo>
                  <a:pt x="751027" y="0"/>
                </a:moveTo>
                <a:lnTo>
                  <a:pt x="755782" y="48206"/>
                </a:lnTo>
                <a:lnTo>
                  <a:pt x="757081" y="95427"/>
                </a:lnTo>
                <a:lnTo>
                  <a:pt x="755102" y="141697"/>
                </a:lnTo>
                <a:lnTo>
                  <a:pt x="750023" y="187048"/>
                </a:lnTo>
                <a:lnTo>
                  <a:pt x="742021" y="231514"/>
                </a:lnTo>
                <a:lnTo>
                  <a:pt x="731274" y="275127"/>
                </a:lnTo>
                <a:lnTo>
                  <a:pt x="717960" y="317921"/>
                </a:lnTo>
                <a:lnTo>
                  <a:pt x="702256" y="359928"/>
                </a:lnTo>
                <a:lnTo>
                  <a:pt x="684341" y="401181"/>
                </a:lnTo>
                <a:lnTo>
                  <a:pt x="664392" y="441713"/>
                </a:lnTo>
                <a:lnTo>
                  <a:pt x="642586" y="481558"/>
                </a:lnTo>
                <a:lnTo>
                  <a:pt x="619102" y="520748"/>
                </a:lnTo>
                <a:lnTo>
                  <a:pt x="594117" y="559316"/>
                </a:lnTo>
                <a:lnTo>
                  <a:pt x="567809" y="597295"/>
                </a:lnTo>
                <a:lnTo>
                  <a:pt x="540355" y="634719"/>
                </a:lnTo>
                <a:lnTo>
                  <a:pt x="511934" y="671620"/>
                </a:lnTo>
                <a:lnTo>
                  <a:pt x="482724" y="708031"/>
                </a:lnTo>
                <a:lnTo>
                  <a:pt x="452901" y="743985"/>
                </a:lnTo>
                <a:lnTo>
                  <a:pt x="422644" y="779516"/>
                </a:lnTo>
                <a:lnTo>
                  <a:pt x="392130" y="814655"/>
                </a:lnTo>
                <a:lnTo>
                  <a:pt x="271063" y="951965"/>
                </a:lnTo>
                <a:lnTo>
                  <a:pt x="241932" y="985645"/>
                </a:lnTo>
                <a:lnTo>
                  <a:pt x="213611" y="1019132"/>
                </a:lnTo>
                <a:lnTo>
                  <a:pt x="186277" y="1052459"/>
                </a:lnTo>
                <a:lnTo>
                  <a:pt x="160109" y="1085660"/>
                </a:lnTo>
                <a:lnTo>
                  <a:pt x="135284" y="1118766"/>
                </a:lnTo>
                <a:lnTo>
                  <a:pt x="111979" y="1151811"/>
                </a:lnTo>
                <a:lnTo>
                  <a:pt x="90373" y="1184828"/>
                </a:lnTo>
                <a:lnTo>
                  <a:pt x="70643" y="1217850"/>
                </a:lnTo>
                <a:lnTo>
                  <a:pt x="37523" y="1284041"/>
                </a:lnTo>
                <a:lnTo>
                  <a:pt x="14041" y="1350648"/>
                </a:lnTo>
                <a:lnTo>
                  <a:pt x="1619" y="1417934"/>
                </a:lnTo>
                <a:lnTo>
                  <a:pt x="0" y="1451914"/>
                </a:lnTo>
                <a:lnTo>
                  <a:pt x="60063" y="1753829"/>
                </a:lnTo>
                <a:lnTo>
                  <a:pt x="192201" y="1985644"/>
                </a:lnTo>
                <a:lnTo>
                  <a:pt x="324340" y="2134307"/>
                </a:lnTo>
                <a:lnTo>
                  <a:pt x="384403" y="2186762"/>
                </a:lnTo>
                <a:lnTo>
                  <a:pt x="469206" y="2189828"/>
                </a:lnTo>
                <a:lnTo>
                  <a:pt x="508044" y="2154426"/>
                </a:lnTo>
                <a:lnTo>
                  <a:pt x="510430" y="2047775"/>
                </a:lnTo>
                <a:lnTo>
                  <a:pt x="485876" y="1837093"/>
                </a:lnTo>
                <a:lnTo>
                  <a:pt x="481977" y="1614398"/>
                </a:lnTo>
                <a:lnTo>
                  <a:pt x="518733" y="1480169"/>
                </a:lnTo>
                <a:lnTo>
                  <a:pt x="564206" y="1414343"/>
                </a:lnTo>
                <a:lnTo>
                  <a:pt x="586460" y="1396860"/>
                </a:lnTo>
                <a:lnTo>
                  <a:pt x="1357088" y="1396860"/>
                </a:lnTo>
                <a:lnTo>
                  <a:pt x="1328229" y="1102245"/>
                </a:lnTo>
                <a:lnTo>
                  <a:pt x="1211097" y="723711"/>
                </a:lnTo>
                <a:lnTo>
                  <a:pt x="1015677" y="367738"/>
                </a:lnTo>
                <a:lnTo>
                  <a:pt x="832233" y="103456"/>
                </a:lnTo>
                <a:lnTo>
                  <a:pt x="751027" y="0"/>
                </a:lnTo>
                <a:close/>
              </a:path>
            </a:pathLst>
          </a:custGeom>
          <a:solidFill>
            <a:srgbClr val="F649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54787" y="5225618"/>
            <a:ext cx="2603500" cy="1467485"/>
          </a:xfrm>
          <a:custGeom>
            <a:avLst/>
            <a:gdLst/>
            <a:ahLst/>
            <a:cxnLst/>
            <a:rect l="l" t="t" r="r" b="b"/>
            <a:pathLst>
              <a:path w="2603500" h="1467484">
                <a:moveTo>
                  <a:pt x="476711" y="1076"/>
                </a:moveTo>
                <a:lnTo>
                  <a:pt x="435244" y="6713"/>
                </a:lnTo>
                <a:lnTo>
                  <a:pt x="395528" y="24142"/>
                </a:lnTo>
                <a:lnTo>
                  <a:pt x="357624" y="57021"/>
                </a:lnTo>
                <a:lnTo>
                  <a:pt x="332751" y="98609"/>
                </a:lnTo>
                <a:lnTo>
                  <a:pt x="321744" y="145350"/>
                </a:lnTo>
                <a:lnTo>
                  <a:pt x="325438" y="193692"/>
                </a:lnTo>
                <a:lnTo>
                  <a:pt x="344665" y="240080"/>
                </a:lnTo>
                <a:lnTo>
                  <a:pt x="370940" y="271856"/>
                </a:lnTo>
                <a:lnTo>
                  <a:pt x="403529" y="294944"/>
                </a:lnTo>
                <a:lnTo>
                  <a:pt x="402945" y="296519"/>
                </a:lnTo>
                <a:lnTo>
                  <a:pt x="872147" y="593801"/>
                </a:lnTo>
                <a:lnTo>
                  <a:pt x="181432" y="931202"/>
                </a:lnTo>
                <a:lnTo>
                  <a:pt x="138071" y="951502"/>
                </a:lnTo>
                <a:lnTo>
                  <a:pt x="99198" y="978700"/>
                </a:lnTo>
                <a:lnTo>
                  <a:pt x="65609" y="1012012"/>
                </a:lnTo>
                <a:lnTo>
                  <a:pt x="38098" y="1050654"/>
                </a:lnTo>
                <a:lnTo>
                  <a:pt x="17463" y="1093840"/>
                </a:lnTo>
                <a:lnTo>
                  <a:pt x="4498" y="1140788"/>
                </a:lnTo>
                <a:lnTo>
                  <a:pt x="0" y="1190713"/>
                </a:lnTo>
                <a:lnTo>
                  <a:pt x="4445" y="1240429"/>
                </a:lnTo>
                <a:lnTo>
                  <a:pt x="17264" y="1287218"/>
                </a:lnTo>
                <a:lnTo>
                  <a:pt x="37675" y="1330301"/>
                </a:lnTo>
                <a:lnTo>
                  <a:pt x="64900" y="1368897"/>
                </a:lnTo>
                <a:lnTo>
                  <a:pt x="98159" y="1402225"/>
                </a:lnTo>
                <a:lnTo>
                  <a:pt x="136674" y="1429505"/>
                </a:lnTo>
                <a:lnTo>
                  <a:pt x="179665" y="1449958"/>
                </a:lnTo>
                <a:lnTo>
                  <a:pt x="226353" y="1462801"/>
                </a:lnTo>
                <a:lnTo>
                  <a:pt x="275958" y="1467256"/>
                </a:lnTo>
                <a:lnTo>
                  <a:pt x="317515" y="1464139"/>
                </a:lnTo>
                <a:lnTo>
                  <a:pt x="357119" y="1455096"/>
                </a:lnTo>
                <a:lnTo>
                  <a:pt x="394324" y="1440585"/>
                </a:lnTo>
                <a:lnTo>
                  <a:pt x="428688" y="1421066"/>
                </a:lnTo>
                <a:lnTo>
                  <a:pt x="1301114" y="865619"/>
                </a:lnTo>
                <a:lnTo>
                  <a:pt x="2290149" y="865619"/>
                </a:lnTo>
                <a:lnTo>
                  <a:pt x="1729397" y="593166"/>
                </a:lnTo>
                <a:lnTo>
                  <a:pt x="2057363" y="384555"/>
                </a:lnTo>
                <a:lnTo>
                  <a:pt x="1300492" y="384555"/>
                </a:lnTo>
                <a:lnTo>
                  <a:pt x="556018" y="22529"/>
                </a:lnTo>
                <a:lnTo>
                  <a:pt x="517710" y="6569"/>
                </a:lnTo>
                <a:lnTo>
                  <a:pt x="476711" y="1076"/>
                </a:lnTo>
                <a:close/>
              </a:path>
              <a:path w="2603500" h="1467484">
                <a:moveTo>
                  <a:pt x="2290149" y="865619"/>
                </a:moveTo>
                <a:lnTo>
                  <a:pt x="1301114" y="865619"/>
                </a:lnTo>
                <a:lnTo>
                  <a:pt x="2156955" y="1407833"/>
                </a:lnTo>
                <a:lnTo>
                  <a:pt x="2196975" y="1434118"/>
                </a:lnTo>
                <a:lnTo>
                  <a:pt x="2240493" y="1452958"/>
                </a:lnTo>
                <a:lnTo>
                  <a:pt x="2286426" y="1464084"/>
                </a:lnTo>
                <a:lnTo>
                  <a:pt x="2333687" y="1467228"/>
                </a:lnTo>
                <a:lnTo>
                  <a:pt x="2381193" y="1462123"/>
                </a:lnTo>
                <a:lnTo>
                  <a:pt x="2427859" y="1448501"/>
                </a:lnTo>
                <a:lnTo>
                  <a:pt x="2472601" y="1426095"/>
                </a:lnTo>
                <a:lnTo>
                  <a:pt x="2512458" y="1396182"/>
                </a:lnTo>
                <a:lnTo>
                  <a:pt x="2545432" y="1360669"/>
                </a:lnTo>
                <a:lnTo>
                  <a:pt x="2571271" y="1320630"/>
                </a:lnTo>
                <a:lnTo>
                  <a:pt x="2589720" y="1277140"/>
                </a:lnTo>
                <a:lnTo>
                  <a:pt x="2600528" y="1231272"/>
                </a:lnTo>
                <a:lnTo>
                  <a:pt x="2603441" y="1184101"/>
                </a:lnTo>
                <a:lnTo>
                  <a:pt x="2598205" y="1136702"/>
                </a:lnTo>
                <a:lnTo>
                  <a:pt x="2584567" y="1090148"/>
                </a:lnTo>
                <a:lnTo>
                  <a:pt x="2562275" y="1045514"/>
                </a:lnTo>
                <a:lnTo>
                  <a:pt x="2537802" y="1011726"/>
                </a:lnTo>
                <a:lnTo>
                  <a:pt x="2509315" y="982713"/>
                </a:lnTo>
                <a:lnTo>
                  <a:pt x="2477434" y="958614"/>
                </a:lnTo>
                <a:lnTo>
                  <a:pt x="2442781" y="939571"/>
                </a:lnTo>
                <a:lnTo>
                  <a:pt x="2290149" y="865619"/>
                </a:lnTo>
                <a:close/>
              </a:path>
              <a:path w="2603500" h="1467484">
                <a:moveTo>
                  <a:pt x="2046782" y="19977"/>
                </a:moveTo>
                <a:lnTo>
                  <a:pt x="1300492" y="384555"/>
                </a:lnTo>
                <a:lnTo>
                  <a:pt x="2057363" y="384555"/>
                </a:lnTo>
                <a:lnTo>
                  <a:pt x="2198865" y="294551"/>
                </a:lnTo>
                <a:lnTo>
                  <a:pt x="2232552" y="270291"/>
                </a:lnTo>
                <a:lnTo>
                  <a:pt x="2258756" y="238228"/>
                </a:lnTo>
                <a:lnTo>
                  <a:pt x="2275748" y="199908"/>
                </a:lnTo>
                <a:lnTo>
                  <a:pt x="2281796" y="156883"/>
                </a:lnTo>
                <a:lnTo>
                  <a:pt x="2273818" y="107297"/>
                </a:lnTo>
                <a:lnTo>
                  <a:pt x="2251603" y="64232"/>
                </a:lnTo>
                <a:lnTo>
                  <a:pt x="2217723" y="30270"/>
                </a:lnTo>
                <a:lnTo>
                  <a:pt x="2200436" y="21310"/>
                </a:lnTo>
                <a:lnTo>
                  <a:pt x="2047760" y="21310"/>
                </a:lnTo>
                <a:lnTo>
                  <a:pt x="2046782" y="19977"/>
                </a:lnTo>
                <a:close/>
              </a:path>
              <a:path w="2603500" h="1467484">
                <a:moveTo>
                  <a:pt x="2125268" y="0"/>
                </a:moveTo>
                <a:lnTo>
                  <a:pt x="2104423" y="1474"/>
                </a:lnTo>
                <a:lnTo>
                  <a:pt x="2084490" y="5707"/>
                </a:lnTo>
                <a:lnTo>
                  <a:pt x="2065570" y="12414"/>
                </a:lnTo>
                <a:lnTo>
                  <a:pt x="2047760" y="21310"/>
                </a:lnTo>
                <a:lnTo>
                  <a:pt x="2200436" y="21310"/>
                </a:lnTo>
                <a:lnTo>
                  <a:pt x="2174753" y="7998"/>
                </a:lnTo>
                <a:lnTo>
                  <a:pt x="212526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1800" y="7631582"/>
            <a:ext cx="217995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20">
                <a:latin typeface="Trebuchet MS"/>
                <a:cs typeface="Trebuchet MS"/>
              </a:rPr>
              <a:t>Diseño</a:t>
            </a:r>
            <a:r>
              <a:rPr dirty="0" sz="2400" spc="-27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universal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38900" y="2400300"/>
            <a:ext cx="33020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00" y="7631582"/>
            <a:ext cx="217995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20">
                <a:latin typeface="Trebuchet MS"/>
                <a:cs typeface="Trebuchet MS"/>
              </a:rPr>
              <a:t>Diseño</a:t>
            </a:r>
            <a:r>
              <a:rPr dirty="0" sz="2400" spc="-27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universal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89500" y="1155700"/>
            <a:ext cx="6502400" cy="337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14900" y="5295900"/>
            <a:ext cx="6502400" cy="330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1800" y="7631582"/>
            <a:ext cx="217995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20">
                <a:latin typeface="Trebuchet MS"/>
                <a:cs typeface="Trebuchet MS"/>
              </a:rPr>
              <a:t>Diseño</a:t>
            </a:r>
            <a:r>
              <a:rPr dirty="0" sz="2400" spc="-27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universal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900" y="3261359"/>
            <a:ext cx="567944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dirty="0" sz="3400" spc="145" b="1">
                <a:solidFill>
                  <a:srgbClr val="4A61A8"/>
                </a:solidFill>
                <a:latin typeface="Trebuchet MS"/>
                <a:cs typeface="Trebuchet MS"/>
              </a:rPr>
              <a:t>Se</a:t>
            </a:r>
            <a:r>
              <a:rPr dirty="0" sz="3400" spc="-350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75" b="1">
                <a:solidFill>
                  <a:srgbClr val="4A61A8"/>
                </a:solidFill>
                <a:latin typeface="Trebuchet MS"/>
                <a:cs typeface="Trebuchet MS"/>
              </a:rPr>
              <a:t>entiende</a:t>
            </a:r>
            <a:r>
              <a:rPr dirty="0" sz="3400" spc="-350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20" b="1">
                <a:solidFill>
                  <a:srgbClr val="4A61A8"/>
                </a:solidFill>
                <a:latin typeface="Trebuchet MS"/>
                <a:cs typeface="Trebuchet MS"/>
              </a:rPr>
              <a:t>sin</a:t>
            </a:r>
            <a:r>
              <a:rPr dirty="0" sz="3400" spc="-345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15" b="1">
                <a:solidFill>
                  <a:srgbClr val="4A61A8"/>
                </a:solidFill>
                <a:latin typeface="Trebuchet MS"/>
                <a:cs typeface="Trebuchet MS"/>
              </a:rPr>
              <a:t>necesidad</a:t>
            </a:r>
            <a:r>
              <a:rPr dirty="0" sz="3400" spc="-350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60" b="1">
                <a:solidFill>
                  <a:srgbClr val="4A61A8"/>
                </a:solidFill>
                <a:latin typeface="Trebuchet MS"/>
                <a:cs typeface="Trebuchet MS"/>
              </a:rPr>
              <a:t>de  </a:t>
            </a:r>
            <a:r>
              <a:rPr dirty="0" sz="3400" spc="-65" b="1">
                <a:solidFill>
                  <a:srgbClr val="4A61A8"/>
                </a:solidFill>
                <a:latin typeface="Trebuchet MS"/>
                <a:cs typeface="Trebuchet MS"/>
              </a:rPr>
              <a:t>explicación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800" y="7631582"/>
            <a:ext cx="217995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20">
                <a:latin typeface="Trebuchet MS"/>
                <a:cs typeface="Trebuchet MS"/>
              </a:rPr>
              <a:t>Diseño</a:t>
            </a:r>
            <a:r>
              <a:rPr dirty="0" sz="2400" spc="-27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universal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06900" y="5153659"/>
            <a:ext cx="656844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dirty="0" sz="3400" spc="-40" b="1">
                <a:solidFill>
                  <a:srgbClr val="4A61A8"/>
                </a:solidFill>
                <a:latin typeface="Trebuchet MS"/>
                <a:cs typeface="Trebuchet MS"/>
              </a:rPr>
              <a:t>Comunica</a:t>
            </a:r>
            <a:r>
              <a:rPr dirty="0" sz="3400" spc="-355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114" b="1">
                <a:solidFill>
                  <a:srgbClr val="4A61A8"/>
                </a:solidFill>
                <a:latin typeface="Trebuchet MS"/>
                <a:cs typeface="Trebuchet MS"/>
              </a:rPr>
              <a:t>el</a:t>
            </a:r>
            <a:r>
              <a:rPr dirty="0" sz="3400" spc="-355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50" b="1">
                <a:solidFill>
                  <a:srgbClr val="4A61A8"/>
                </a:solidFill>
                <a:latin typeface="Trebuchet MS"/>
                <a:cs typeface="Trebuchet MS"/>
              </a:rPr>
              <a:t>mensaje</a:t>
            </a:r>
            <a:r>
              <a:rPr dirty="0" sz="3400" spc="-355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20" b="1">
                <a:solidFill>
                  <a:srgbClr val="4A61A8"/>
                </a:solidFill>
                <a:latin typeface="Trebuchet MS"/>
                <a:cs typeface="Trebuchet MS"/>
              </a:rPr>
              <a:t>sin</a:t>
            </a:r>
            <a:r>
              <a:rPr dirty="0" sz="3400" spc="-355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80" b="1">
                <a:solidFill>
                  <a:srgbClr val="4A61A8"/>
                </a:solidFill>
                <a:latin typeface="Trebuchet MS"/>
                <a:cs typeface="Trebuchet MS"/>
              </a:rPr>
              <a:t>importar  </a:t>
            </a:r>
            <a:r>
              <a:rPr dirty="0" sz="3400" spc="-114" b="1">
                <a:solidFill>
                  <a:srgbClr val="4A61A8"/>
                </a:solidFill>
                <a:latin typeface="Trebuchet MS"/>
                <a:cs typeface="Trebuchet MS"/>
              </a:rPr>
              <a:t>el</a:t>
            </a:r>
            <a:r>
              <a:rPr dirty="0" sz="3400" spc="-350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75" b="1">
                <a:solidFill>
                  <a:srgbClr val="4A61A8"/>
                </a:solidFill>
                <a:latin typeface="Trebuchet MS"/>
                <a:cs typeface="Trebuchet MS"/>
              </a:rPr>
              <a:t>idioma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599"/>
                </a:lnTo>
                <a:lnTo>
                  <a:pt x="0" y="9753599"/>
                </a:lnTo>
                <a:lnTo>
                  <a:pt x="0" y="0"/>
                </a:lnTo>
                <a:close/>
              </a:path>
            </a:pathLst>
          </a:custGeom>
          <a:solidFill>
            <a:srgbClr val="FAF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3400" y="4470400"/>
            <a:ext cx="431546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30">
                <a:solidFill>
                  <a:srgbClr val="000549"/>
                </a:solidFill>
              </a:rPr>
              <a:t>Diseño</a:t>
            </a:r>
            <a:r>
              <a:rPr dirty="0" sz="4200" spc="-480">
                <a:solidFill>
                  <a:srgbClr val="000549"/>
                </a:solidFill>
              </a:rPr>
              <a:t> </a:t>
            </a:r>
            <a:r>
              <a:rPr dirty="0" sz="4200" spc="-155">
                <a:solidFill>
                  <a:srgbClr val="000549"/>
                </a:solidFill>
              </a:rPr>
              <a:t>a</a:t>
            </a:r>
            <a:r>
              <a:rPr dirty="0" baseline="4629" sz="3600" spc="-232" b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4200" spc="-155">
                <a:solidFill>
                  <a:srgbClr val="000549"/>
                </a:solidFill>
              </a:rPr>
              <a:t>temporal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53300" y="5321300"/>
            <a:ext cx="1257300" cy="571500"/>
          </a:xfrm>
          <a:custGeom>
            <a:avLst/>
            <a:gdLst/>
            <a:ahLst/>
            <a:cxnLst/>
            <a:rect l="l" t="t" r="r" b="b"/>
            <a:pathLst>
              <a:path w="1257300" h="571500">
                <a:moveTo>
                  <a:pt x="259968" y="383539"/>
                </a:moveTo>
                <a:lnTo>
                  <a:pt x="218478" y="383539"/>
                </a:lnTo>
                <a:lnTo>
                  <a:pt x="224592" y="426720"/>
                </a:lnTo>
                <a:lnTo>
                  <a:pt x="239781" y="467360"/>
                </a:lnTo>
                <a:lnTo>
                  <a:pt x="262933" y="501650"/>
                </a:lnTo>
                <a:lnTo>
                  <a:pt x="292939" y="530860"/>
                </a:lnTo>
                <a:lnTo>
                  <a:pt x="328691" y="553720"/>
                </a:lnTo>
                <a:lnTo>
                  <a:pt x="369078" y="567689"/>
                </a:lnTo>
                <a:lnTo>
                  <a:pt x="412991" y="571500"/>
                </a:lnTo>
                <a:lnTo>
                  <a:pt x="463910" y="565150"/>
                </a:lnTo>
                <a:lnTo>
                  <a:pt x="509778" y="546100"/>
                </a:lnTo>
                <a:lnTo>
                  <a:pt x="526758" y="533400"/>
                </a:lnTo>
                <a:lnTo>
                  <a:pt x="414400" y="533400"/>
                </a:lnTo>
                <a:lnTo>
                  <a:pt x="365259" y="525779"/>
                </a:lnTo>
                <a:lnTo>
                  <a:pt x="322678" y="504189"/>
                </a:lnTo>
                <a:lnTo>
                  <a:pt x="289163" y="469900"/>
                </a:lnTo>
                <a:lnTo>
                  <a:pt x="267218" y="427989"/>
                </a:lnTo>
                <a:lnTo>
                  <a:pt x="259968" y="383539"/>
                </a:lnTo>
                <a:close/>
              </a:path>
              <a:path w="1257300" h="571500">
                <a:moveTo>
                  <a:pt x="691492" y="384810"/>
                </a:moveTo>
                <a:lnTo>
                  <a:pt x="649795" y="384810"/>
                </a:lnTo>
                <a:lnTo>
                  <a:pt x="657841" y="435610"/>
                </a:lnTo>
                <a:lnTo>
                  <a:pt x="677985" y="480060"/>
                </a:lnTo>
                <a:lnTo>
                  <a:pt x="708466" y="516889"/>
                </a:lnTo>
                <a:lnTo>
                  <a:pt x="747521" y="546100"/>
                </a:lnTo>
                <a:lnTo>
                  <a:pt x="793389" y="565150"/>
                </a:lnTo>
                <a:lnTo>
                  <a:pt x="844308" y="571500"/>
                </a:lnTo>
                <a:lnTo>
                  <a:pt x="888221" y="567689"/>
                </a:lnTo>
                <a:lnTo>
                  <a:pt x="928608" y="553720"/>
                </a:lnTo>
                <a:lnTo>
                  <a:pt x="960387" y="533400"/>
                </a:lnTo>
                <a:lnTo>
                  <a:pt x="845718" y="533400"/>
                </a:lnTo>
                <a:lnTo>
                  <a:pt x="796576" y="525779"/>
                </a:lnTo>
                <a:lnTo>
                  <a:pt x="753996" y="504189"/>
                </a:lnTo>
                <a:lnTo>
                  <a:pt x="720481" y="469900"/>
                </a:lnTo>
                <a:lnTo>
                  <a:pt x="698535" y="427989"/>
                </a:lnTo>
                <a:lnTo>
                  <a:pt x="691492" y="384810"/>
                </a:lnTo>
                <a:close/>
              </a:path>
              <a:path w="1257300" h="571500">
                <a:moveTo>
                  <a:pt x="529734" y="226060"/>
                </a:moveTo>
                <a:lnTo>
                  <a:pt x="429907" y="226060"/>
                </a:lnTo>
                <a:lnTo>
                  <a:pt x="438365" y="227329"/>
                </a:lnTo>
                <a:lnTo>
                  <a:pt x="454685" y="276860"/>
                </a:lnTo>
                <a:lnTo>
                  <a:pt x="483292" y="320039"/>
                </a:lnTo>
                <a:lnTo>
                  <a:pt x="522204" y="353060"/>
                </a:lnTo>
                <a:lnTo>
                  <a:pt x="569442" y="375920"/>
                </a:lnTo>
                <a:lnTo>
                  <a:pt x="569442" y="379729"/>
                </a:lnTo>
                <a:lnTo>
                  <a:pt x="561572" y="427989"/>
                </a:lnTo>
                <a:lnTo>
                  <a:pt x="539629" y="469900"/>
                </a:lnTo>
                <a:lnTo>
                  <a:pt x="506118" y="504189"/>
                </a:lnTo>
                <a:lnTo>
                  <a:pt x="463541" y="525779"/>
                </a:lnTo>
                <a:lnTo>
                  <a:pt x="414400" y="533400"/>
                </a:lnTo>
                <a:lnTo>
                  <a:pt x="526758" y="533400"/>
                </a:lnTo>
                <a:lnTo>
                  <a:pt x="548833" y="516889"/>
                </a:lnTo>
                <a:lnTo>
                  <a:pt x="579314" y="480060"/>
                </a:lnTo>
                <a:lnTo>
                  <a:pt x="599458" y="435610"/>
                </a:lnTo>
                <a:lnTo>
                  <a:pt x="607504" y="384810"/>
                </a:lnTo>
                <a:lnTo>
                  <a:pt x="691492" y="384810"/>
                </a:lnTo>
                <a:lnTo>
                  <a:pt x="690664" y="379729"/>
                </a:lnTo>
                <a:lnTo>
                  <a:pt x="690664" y="377189"/>
                </a:lnTo>
                <a:lnTo>
                  <a:pt x="737903" y="354329"/>
                </a:lnTo>
                <a:lnTo>
                  <a:pt x="746884" y="346710"/>
                </a:lnTo>
                <a:lnTo>
                  <a:pt x="614552" y="346710"/>
                </a:lnTo>
                <a:lnTo>
                  <a:pt x="606094" y="345439"/>
                </a:lnTo>
                <a:lnTo>
                  <a:pt x="601491" y="331470"/>
                </a:lnTo>
                <a:lnTo>
                  <a:pt x="562394" y="331470"/>
                </a:lnTo>
                <a:lnTo>
                  <a:pt x="535793" y="314960"/>
                </a:lnTo>
                <a:lnTo>
                  <a:pt x="513418" y="294639"/>
                </a:lnTo>
                <a:lnTo>
                  <a:pt x="495798" y="269239"/>
                </a:lnTo>
                <a:lnTo>
                  <a:pt x="483463" y="241300"/>
                </a:lnTo>
                <a:lnTo>
                  <a:pt x="547695" y="241300"/>
                </a:lnTo>
                <a:lnTo>
                  <a:pt x="529734" y="226060"/>
                </a:lnTo>
                <a:close/>
              </a:path>
              <a:path w="1257300" h="571500">
                <a:moveTo>
                  <a:pt x="962135" y="227329"/>
                </a:moveTo>
                <a:lnTo>
                  <a:pt x="845718" y="227329"/>
                </a:lnTo>
                <a:lnTo>
                  <a:pt x="852276" y="228600"/>
                </a:lnTo>
                <a:lnTo>
                  <a:pt x="859104" y="228600"/>
                </a:lnTo>
                <a:lnTo>
                  <a:pt x="872490" y="231139"/>
                </a:lnTo>
                <a:lnTo>
                  <a:pt x="888771" y="279400"/>
                </a:lnTo>
                <a:lnTo>
                  <a:pt x="917070" y="321310"/>
                </a:lnTo>
                <a:lnTo>
                  <a:pt x="955146" y="354329"/>
                </a:lnTo>
                <a:lnTo>
                  <a:pt x="1000759" y="377189"/>
                </a:lnTo>
                <a:lnTo>
                  <a:pt x="1000759" y="379729"/>
                </a:lnTo>
                <a:lnTo>
                  <a:pt x="992889" y="427989"/>
                </a:lnTo>
                <a:lnTo>
                  <a:pt x="970947" y="469900"/>
                </a:lnTo>
                <a:lnTo>
                  <a:pt x="937435" y="504189"/>
                </a:lnTo>
                <a:lnTo>
                  <a:pt x="894858" y="525779"/>
                </a:lnTo>
                <a:lnTo>
                  <a:pt x="845718" y="533400"/>
                </a:lnTo>
                <a:lnTo>
                  <a:pt x="960387" y="533400"/>
                </a:lnTo>
                <a:lnTo>
                  <a:pt x="994366" y="501650"/>
                </a:lnTo>
                <a:lnTo>
                  <a:pt x="1017518" y="467360"/>
                </a:lnTo>
                <a:lnTo>
                  <a:pt x="1032707" y="426720"/>
                </a:lnTo>
                <a:lnTo>
                  <a:pt x="1038821" y="383539"/>
                </a:lnTo>
                <a:lnTo>
                  <a:pt x="1073912" y="383539"/>
                </a:lnTo>
                <a:lnTo>
                  <a:pt x="1107291" y="379729"/>
                </a:lnTo>
                <a:lnTo>
                  <a:pt x="1148194" y="365760"/>
                </a:lnTo>
                <a:lnTo>
                  <a:pt x="1178293" y="346710"/>
                </a:lnTo>
                <a:lnTo>
                  <a:pt x="1056222" y="346710"/>
                </a:lnTo>
                <a:lnTo>
                  <a:pt x="1036002" y="342900"/>
                </a:lnTo>
                <a:lnTo>
                  <a:pt x="1031719" y="330200"/>
                </a:lnTo>
                <a:lnTo>
                  <a:pt x="990904" y="330200"/>
                </a:lnTo>
                <a:lnTo>
                  <a:pt x="966939" y="313689"/>
                </a:lnTo>
                <a:lnTo>
                  <a:pt x="946146" y="293370"/>
                </a:lnTo>
                <a:lnTo>
                  <a:pt x="929054" y="270510"/>
                </a:lnTo>
                <a:lnTo>
                  <a:pt x="916190" y="242570"/>
                </a:lnTo>
                <a:lnTo>
                  <a:pt x="979710" y="242570"/>
                </a:lnTo>
                <a:lnTo>
                  <a:pt x="962135" y="227329"/>
                </a:lnTo>
                <a:close/>
              </a:path>
              <a:path w="1257300" h="571500">
                <a:moveTo>
                  <a:pt x="649795" y="384810"/>
                </a:moveTo>
                <a:lnTo>
                  <a:pt x="607504" y="384810"/>
                </a:lnTo>
                <a:lnTo>
                  <a:pt x="614552" y="387350"/>
                </a:lnTo>
                <a:lnTo>
                  <a:pt x="642747" y="387350"/>
                </a:lnTo>
                <a:lnTo>
                  <a:pt x="649795" y="384810"/>
                </a:lnTo>
                <a:close/>
              </a:path>
              <a:path w="1257300" h="571500">
                <a:moveTo>
                  <a:pt x="194513" y="0"/>
                </a:moveTo>
                <a:lnTo>
                  <a:pt x="150012" y="6350"/>
                </a:lnTo>
                <a:lnTo>
                  <a:pt x="109108" y="20320"/>
                </a:lnTo>
                <a:lnTo>
                  <a:pt x="72987" y="43179"/>
                </a:lnTo>
                <a:lnTo>
                  <a:pt x="42831" y="72389"/>
                </a:lnTo>
                <a:lnTo>
                  <a:pt x="19825" y="107950"/>
                </a:lnTo>
                <a:lnTo>
                  <a:pt x="5153" y="148589"/>
                </a:lnTo>
                <a:lnTo>
                  <a:pt x="0" y="193039"/>
                </a:lnTo>
                <a:lnTo>
                  <a:pt x="5153" y="237489"/>
                </a:lnTo>
                <a:lnTo>
                  <a:pt x="19825" y="276860"/>
                </a:lnTo>
                <a:lnTo>
                  <a:pt x="42831" y="313689"/>
                </a:lnTo>
                <a:lnTo>
                  <a:pt x="72987" y="342900"/>
                </a:lnTo>
                <a:lnTo>
                  <a:pt x="109108" y="365760"/>
                </a:lnTo>
                <a:lnTo>
                  <a:pt x="150012" y="379729"/>
                </a:lnTo>
                <a:lnTo>
                  <a:pt x="194513" y="384810"/>
                </a:lnTo>
                <a:lnTo>
                  <a:pt x="210019" y="384810"/>
                </a:lnTo>
                <a:lnTo>
                  <a:pt x="218478" y="383539"/>
                </a:lnTo>
                <a:lnTo>
                  <a:pt x="259968" y="383539"/>
                </a:lnTo>
                <a:lnTo>
                  <a:pt x="259346" y="379729"/>
                </a:lnTo>
                <a:lnTo>
                  <a:pt x="259346" y="375920"/>
                </a:lnTo>
                <a:lnTo>
                  <a:pt x="305556" y="353060"/>
                </a:lnTo>
                <a:lnTo>
                  <a:pt x="312866" y="346710"/>
                </a:lnTo>
                <a:lnTo>
                  <a:pt x="197332" y="346710"/>
                </a:lnTo>
                <a:lnTo>
                  <a:pt x="148187" y="339089"/>
                </a:lnTo>
                <a:lnTo>
                  <a:pt x="105609" y="316229"/>
                </a:lnTo>
                <a:lnTo>
                  <a:pt x="72100" y="283210"/>
                </a:lnTo>
                <a:lnTo>
                  <a:pt x="50160" y="241300"/>
                </a:lnTo>
                <a:lnTo>
                  <a:pt x="42291" y="193039"/>
                </a:lnTo>
                <a:lnTo>
                  <a:pt x="50160" y="144779"/>
                </a:lnTo>
                <a:lnTo>
                  <a:pt x="72100" y="102870"/>
                </a:lnTo>
                <a:lnTo>
                  <a:pt x="105609" y="68579"/>
                </a:lnTo>
                <a:lnTo>
                  <a:pt x="148187" y="46989"/>
                </a:lnTo>
                <a:lnTo>
                  <a:pt x="197332" y="39370"/>
                </a:lnTo>
                <a:lnTo>
                  <a:pt x="310593" y="39370"/>
                </a:lnTo>
                <a:lnTo>
                  <a:pt x="278813" y="19050"/>
                </a:lnTo>
                <a:lnTo>
                  <a:pt x="238426" y="5079"/>
                </a:lnTo>
                <a:lnTo>
                  <a:pt x="194513" y="0"/>
                </a:lnTo>
                <a:close/>
              </a:path>
              <a:path w="1257300" h="571500">
                <a:moveTo>
                  <a:pt x="1073912" y="383539"/>
                </a:moveTo>
                <a:lnTo>
                  <a:pt x="1038821" y="383539"/>
                </a:lnTo>
                <a:lnTo>
                  <a:pt x="1045870" y="384810"/>
                </a:lnTo>
                <a:lnTo>
                  <a:pt x="1062786" y="384810"/>
                </a:lnTo>
                <a:lnTo>
                  <a:pt x="1073912" y="383539"/>
                </a:lnTo>
                <a:close/>
              </a:path>
              <a:path w="1257300" h="571500">
                <a:moveTo>
                  <a:pt x="310593" y="39370"/>
                </a:moveTo>
                <a:lnTo>
                  <a:pt x="197332" y="39370"/>
                </a:lnTo>
                <a:lnTo>
                  <a:pt x="246477" y="46989"/>
                </a:lnTo>
                <a:lnTo>
                  <a:pt x="289055" y="68579"/>
                </a:lnTo>
                <a:lnTo>
                  <a:pt x="322565" y="102870"/>
                </a:lnTo>
                <a:lnTo>
                  <a:pt x="344505" y="144779"/>
                </a:lnTo>
                <a:lnTo>
                  <a:pt x="352374" y="193039"/>
                </a:lnTo>
                <a:lnTo>
                  <a:pt x="352374" y="196850"/>
                </a:lnTo>
                <a:lnTo>
                  <a:pt x="306170" y="219710"/>
                </a:lnTo>
                <a:lnTo>
                  <a:pt x="268157" y="252729"/>
                </a:lnTo>
                <a:lnTo>
                  <a:pt x="240188" y="294639"/>
                </a:lnTo>
                <a:lnTo>
                  <a:pt x="224116" y="342900"/>
                </a:lnTo>
                <a:lnTo>
                  <a:pt x="204491" y="346710"/>
                </a:lnTo>
                <a:lnTo>
                  <a:pt x="312866" y="346710"/>
                </a:lnTo>
                <a:lnTo>
                  <a:pt x="331873" y="330200"/>
                </a:lnTo>
                <a:lnTo>
                  <a:pt x="269214" y="330200"/>
                </a:lnTo>
                <a:lnTo>
                  <a:pt x="281290" y="302260"/>
                </a:lnTo>
                <a:lnTo>
                  <a:pt x="298118" y="279400"/>
                </a:lnTo>
                <a:lnTo>
                  <a:pt x="319172" y="259079"/>
                </a:lnTo>
                <a:lnTo>
                  <a:pt x="343928" y="242570"/>
                </a:lnTo>
                <a:lnTo>
                  <a:pt x="383082" y="242570"/>
                </a:lnTo>
                <a:lnTo>
                  <a:pt x="387616" y="228600"/>
                </a:lnTo>
                <a:lnTo>
                  <a:pt x="393982" y="228600"/>
                </a:lnTo>
                <a:lnTo>
                  <a:pt x="407242" y="226060"/>
                </a:lnTo>
                <a:lnTo>
                  <a:pt x="529734" y="226060"/>
                </a:lnTo>
                <a:lnTo>
                  <a:pt x="522250" y="219710"/>
                </a:lnTo>
                <a:lnTo>
                  <a:pt x="475005" y="196850"/>
                </a:lnTo>
                <a:lnTo>
                  <a:pt x="475005" y="194310"/>
                </a:lnTo>
                <a:lnTo>
                  <a:pt x="475833" y="189229"/>
                </a:lnTo>
                <a:lnTo>
                  <a:pt x="389039" y="189229"/>
                </a:lnTo>
                <a:lnTo>
                  <a:pt x="382919" y="146050"/>
                </a:lnTo>
                <a:lnTo>
                  <a:pt x="367728" y="105410"/>
                </a:lnTo>
                <a:lnTo>
                  <a:pt x="344573" y="71120"/>
                </a:lnTo>
                <a:lnTo>
                  <a:pt x="314565" y="41910"/>
                </a:lnTo>
                <a:lnTo>
                  <a:pt x="310593" y="39370"/>
                </a:lnTo>
                <a:close/>
              </a:path>
              <a:path w="1257300" h="571500">
                <a:moveTo>
                  <a:pt x="742417" y="40639"/>
                </a:moveTo>
                <a:lnTo>
                  <a:pt x="630059" y="40639"/>
                </a:lnTo>
                <a:lnTo>
                  <a:pt x="679199" y="48260"/>
                </a:lnTo>
                <a:lnTo>
                  <a:pt x="721777" y="71120"/>
                </a:lnTo>
                <a:lnTo>
                  <a:pt x="755288" y="104139"/>
                </a:lnTo>
                <a:lnTo>
                  <a:pt x="777230" y="146050"/>
                </a:lnTo>
                <a:lnTo>
                  <a:pt x="785101" y="194310"/>
                </a:lnTo>
                <a:lnTo>
                  <a:pt x="785101" y="196850"/>
                </a:lnTo>
                <a:lnTo>
                  <a:pt x="737863" y="219710"/>
                </a:lnTo>
                <a:lnTo>
                  <a:pt x="698949" y="252729"/>
                </a:lnTo>
                <a:lnTo>
                  <a:pt x="670338" y="295910"/>
                </a:lnTo>
                <a:lnTo>
                  <a:pt x="654011" y="345439"/>
                </a:lnTo>
                <a:lnTo>
                  <a:pt x="645566" y="346710"/>
                </a:lnTo>
                <a:lnTo>
                  <a:pt x="746884" y="346710"/>
                </a:lnTo>
                <a:lnTo>
                  <a:pt x="764846" y="331470"/>
                </a:lnTo>
                <a:lnTo>
                  <a:pt x="697712" y="331470"/>
                </a:lnTo>
                <a:lnTo>
                  <a:pt x="710840" y="303529"/>
                </a:lnTo>
                <a:lnTo>
                  <a:pt x="728724" y="278129"/>
                </a:lnTo>
                <a:lnTo>
                  <a:pt x="750835" y="257810"/>
                </a:lnTo>
                <a:lnTo>
                  <a:pt x="776643" y="241300"/>
                </a:lnTo>
                <a:lnTo>
                  <a:pt x="817568" y="241300"/>
                </a:lnTo>
                <a:lnTo>
                  <a:pt x="821753" y="228600"/>
                </a:lnTo>
                <a:lnTo>
                  <a:pt x="830211" y="227329"/>
                </a:lnTo>
                <a:lnTo>
                  <a:pt x="962135" y="227329"/>
                </a:lnTo>
                <a:lnTo>
                  <a:pt x="953347" y="219710"/>
                </a:lnTo>
                <a:lnTo>
                  <a:pt x="907732" y="196850"/>
                </a:lnTo>
                <a:lnTo>
                  <a:pt x="907732" y="193039"/>
                </a:lnTo>
                <a:lnTo>
                  <a:pt x="908353" y="189229"/>
                </a:lnTo>
                <a:lnTo>
                  <a:pt x="823163" y="189229"/>
                </a:lnTo>
                <a:lnTo>
                  <a:pt x="815117" y="139700"/>
                </a:lnTo>
                <a:lnTo>
                  <a:pt x="794972" y="93979"/>
                </a:lnTo>
                <a:lnTo>
                  <a:pt x="764492" y="57150"/>
                </a:lnTo>
                <a:lnTo>
                  <a:pt x="742417" y="40639"/>
                </a:lnTo>
                <a:close/>
              </a:path>
              <a:path w="1257300" h="571500">
                <a:moveTo>
                  <a:pt x="1178293" y="39370"/>
                </a:moveTo>
                <a:lnTo>
                  <a:pt x="1062786" y="39370"/>
                </a:lnTo>
                <a:lnTo>
                  <a:pt x="1111927" y="46989"/>
                </a:lnTo>
                <a:lnTo>
                  <a:pt x="1154504" y="68579"/>
                </a:lnTo>
                <a:lnTo>
                  <a:pt x="1188015" y="102870"/>
                </a:lnTo>
                <a:lnTo>
                  <a:pt x="1209958" y="144779"/>
                </a:lnTo>
                <a:lnTo>
                  <a:pt x="1217828" y="193039"/>
                </a:lnTo>
                <a:lnTo>
                  <a:pt x="1209958" y="241300"/>
                </a:lnTo>
                <a:lnTo>
                  <a:pt x="1188015" y="283210"/>
                </a:lnTo>
                <a:lnTo>
                  <a:pt x="1154504" y="316229"/>
                </a:lnTo>
                <a:lnTo>
                  <a:pt x="1111927" y="339089"/>
                </a:lnTo>
                <a:lnTo>
                  <a:pt x="1062786" y="346710"/>
                </a:lnTo>
                <a:lnTo>
                  <a:pt x="1178293" y="346710"/>
                </a:lnTo>
                <a:lnTo>
                  <a:pt x="1214464" y="313689"/>
                </a:lnTo>
                <a:lnTo>
                  <a:pt x="1237466" y="276860"/>
                </a:lnTo>
                <a:lnTo>
                  <a:pt x="1252134" y="237489"/>
                </a:lnTo>
                <a:lnTo>
                  <a:pt x="1257287" y="193039"/>
                </a:lnTo>
                <a:lnTo>
                  <a:pt x="1252134" y="148589"/>
                </a:lnTo>
                <a:lnTo>
                  <a:pt x="1237466" y="107950"/>
                </a:lnTo>
                <a:lnTo>
                  <a:pt x="1214464" y="72389"/>
                </a:lnTo>
                <a:lnTo>
                  <a:pt x="1184313" y="43179"/>
                </a:lnTo>
                <a:lnTo>
                  <a:pt x="1178293" y="39370"/>
                </a:lnTo>
                <a:close/>
              </a:path>
              <a:path w="1257300" h="571500">
                <a:moveTo>
                  <a:pt x="547695" y="241300"/>
                </a:moveTo>
                <a:lnTo>
                  <a:pt x="483463" y="241300"/>
                </a:lnTo>
                <a:lnTo>
                  <a:pt x="509474" y="257810"/>
                </a:lnTo>
                <a:lnTo>
                  <a:pt x="531915" y="278129"/>
                </a:lnTo>
                <a:lnTo>
                  <a:pt x="549862" y="303529"/>
                </a:lnTo>
                <a:lnTo>
                  <a:pt x="562394" y="331470"/>
                </a:lnTo>
                <a:lnTo>
                  <a:pt x="601491" y="331470"/>
                </a:lnTo>
                <a:lnTo>
                  <a:pt x="589775" y="295910"/>
                </a:lnTo>
                <a:lnTo>
                  <a:pt x="561166" y="252729"/>
                </a:lnTo>
                <a:lnTo>
                  <a:pt x="547695" y="241300"/>
                </a:lnTo>
                <a:close/>
              </a:path>
              <a:path w="1257300" h="571500">
                <a:moveTo>
                  <a:pt x="817568" y="241300"/>
                </a:moveTo>
                <a:lnTo>
                  <a:pt x="776643" y="241300"/>
                </a:lnTo>
                <a:lnTo>
                  <a:pt x="764117" y="269239"/>
                </a:lnTo>
                <a:lnTo>
                  <a:pt x="746169" y="294639"/>
                </a:lnTo>
                <a:lnTo>
                  <a:pt x="723725" y="314960"/>
                </a:lnTo>
                <a:lnTo>
                  <a:pt x="697712" y="331470"/>
                </a:lnTo>
                <a:lnTo>
                  <a:pt x="764846" y="331470"/>
                </a:lnTo>
                <a:lnTo>
                  <a:pt x="776820" y="321310"/>
                </a:lnTo>
                <a:lnTo>
                  <a:pt x="805432" y="278129"/>
                </a:lnTo>
                <a:lnTo>
                  <a:pt x="817568" y="241300"/>
                </a:lnTo>
                <a:close/>
              </a:path>
              <a:path w="1257300" h="571500">
                <a:moveTo>
                  <a:pt x="383082" y="242570"/>
                </a:moveTo>
                <a:lnTo>
                  <a:pt x="343928" y="242570"/>
                </a:lnTo>
                <a:lnTo>
                  <a:pt x="331659" y="270510"/>
                </a:lnTo>
                <a:lnTo>
                  <a:pt x="314501" y="293370"/>
                </a:lnTo>
                <a:lnTo>
                  <a:pt x="293377" y="313689"/>
                </a:lnTo>
                <a:lnTo>
                  <a:pt x="269214" y="330200"/>
                </a:lnTo>
                <a:lnTo>
                  <a:pt x="331873" y="330200"/>
                </a:lnTo>
                <a:lnTo>
                  <a:pt x="343569" y="320039"/>
                </a:lnTo>
                <a:lnTo>
                  <a:pt x="371539" y="278129"/>
                </a:lnTo>
                <a:lnTo>
                  <a:pt x="383082" y="242570"/>
                </a:lnTo>
                <a:close/>
              </a:path>
              <a:path w="1257300" h="571500">
                <a:moveTo>
                  <a:pt x="979710" y="242570"/>
                </a:moveTo>
                <a:lnTo>
                  <a:pt x="916190" y="242570"/>
                </a:lnTo>
                <a:lnTo>
                  <a:pt x="940948" y="259079"/>
                </a:lnTo>
                <a:lnTo>
                  <a:pt x="962005" y="279400"/>
                </a:lnTo>
                <a:lnTo>
                  <a:pt x="978834" y="302260"/>
                </a:lnTo>
                <a:lnTo>
                  <a:pt x="990904" y="330200"/>
                </a:lnTo>
                <a:lnTo>
                  <a:pt x="1031719" y="330200"/>
                </a:lnTo>
                <a:lnTo>
                  <a:pt x="1019726" y="294639"/>
                </a:lnTo>
                <a:lnTo>
                  <a:pt x="991427" y="252729"/>
                </a:lnTo>
                <a:lnTo>
                  <a:pt x="979710" y="242570"/>
                </a:lnTo>
                <a:close/>
              </a:path>
              <a:path w="1257300" h="571500">
                <a:moveTo>
                  <a:pt x="427088" y="187960"/>
                </a:moveTo>
                <a:lnTo>
                  <a:pt x="397484" y="187960"/>
                </a:lnTo>
                <a:lnTo>
                  <a:pt x="389039" y="189229"/>
                </a:lnTo>
                <a:lnTo>
                  <a:pt x="434124" y="189229"/>
                </a:lnTo>
                <a:lnTo>
                  <a:pt x="427088" y="187960"/>
                </a:lnTo>
                <a:close/>
              </a:path>
              <a:path w="1257300" h="571500">
                <a:moveTo>
                  <a:pt x="628650" y="2539"/>
                </a:moveTo>
                <a:lnTo>
                  <a:pt x="577730" y="8889"/>
                </a:lnTo>
                <a:lnTo>
                  <a:pt x="531862" y="27939"/>
                </a:lnTo>
                <a:lnTo>
                  <a:pt x="492806" y="57150"/>
                </a:lnTo>
                <a:lnTo>
                  <a:pt x="462323" y="93979"/>
                </a:lnTo>
                <a:lnTo>
                  <a:pt x="442175" y="139700"/>
                </a:lnTo>
                <a:lnTo>
                  <a:pt x="434124" y="189229"/>
                </a:lnTo>
                <a:lnTo>
                  <a:pt x="475833" y="189229"/>
                </a:lnTo>
                <a:lnTo>
                  <a:pt x="482877" y="146050"/>
                </a:lnTo>
                <a:lnTo>
                  <a:pt x="504822" y="104139"/>
                </a:lnTo>
                <a:lnTo>
                  <a:pt x="538337" y="71120"/>
                </a:lnTo>
                <a:lnTo>
                  <a:pt x="580918" y="48260"/>
                </a:lnTo>
                <a:lnTo>
                  <a:pt x="630059" y="40639"/>
                </a:lnTo>
                <a:lnTo>
                  <a:pt x="742417" y="40639"/>
                </a:lnTo>
                <a:lnTo>
                  <a:pt x="725437" y="27939"/>
                </a:lnTo>
                <a:lnTo>
                  <a:pt x="679569" y="8889"/>
                </a:lnTo>
                <a:lnTo>
                  <a:pt x="628650" y="2539"/>
                </a:lnTo>
                <a:close/>
              </a:path>
              <a:path w="1257300" h="571500">
                <a:moveTo>
                  <a:pt x="861212" y="187960"/>
                </a:moveTo>
                <a:lnTo>
                  <a:pt x="830211" y="187960"/>
                </a:lnTo>
                <a:lnTo>
                  <a:pt x="823163" y="189229"/>
                </a:lnTo>
                <a:lnTo>
                  <a:pt x="868273" y="189229"/>
                </a:lnTo>
                <a:lnTo>
                  <a:pt x="861212" y="187960"/>
                </a:lnTo>
                <a:close/>
              </a:path>
              <a:path w="1257300" h="571500">
                <a:moveTo>
                  <a:pt x="1062786" y="0"/>
                </a:moveTo>
                <a:lnTo>
                  <a:pt x="1018873" y="5079"/>
                </a:lnTo>
                <a:lnTo>
                  <a:pt x="978486" y="19050"/>
                </a:lnTo>
                <a:lnTo>
                  <a:pt x="942735" y="41910"/>
                </a:lnTo>
                <a:lnTo>
                  <a:pt x="912728" y="71120"/>
                </a:lnTo>
                <a:lnTo>
                  <a:pt x="889576" y="105410"/>
                </a:lnTo>
                <a:lnTo>
                  <a:pt x="874388" y="146050"/>
                </a:lnTo>
                <a:lnTo>
                  <a:pt x="868273" y="189229"/>
                </a:lnTo>
                <a:lnTo>
                  <a:pt x="908353" y="189229"/>
                </a:lnTo>
                <a:lnTo>
                  <a:pt x="915602" y="144779"/>
                </a:lnTo>
                <a:lnTo>
                  <a:pt x="937546" y="102870"/>
                </a:lnTo>
                <a:lnTo>
                  <a:pt x="971059" y="68579"/>
                </a:lnTo>
                <a:lnTo>
                  <a:pt x="1013640" y="46989"/>
                </a:lnTo>
                <a:lnTo>
                  <a:pt x="1062786" y="39370"/>
                </a:lnTo>
                <a:lnTo>
                  <a:pt x="1178293" y="39370"/>
                </a:lnTo>
                <a:lnTo>
                  <a:pt x="1148194" y="20320"/>
                </a:lnTo>
                <a:lnTo>
                  <a:pt x="1107291" y="6350"/>
                </a:lnTo>
                <a:lnTo>
                  <a:pt x="1062786" y="0"/>
                </a:lnTo>
                <a:close/>
              </a:path>
            </a:pathLst>
          </a:custGeom>
          <a:solidFill>
            <a:srgbClr val="1DCED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7400" y="3797300"/>
            <a:ext cx="4699000" cy="215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00" y="7631582"/>
            <a:ext cx="232981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20">
                <a:latin typeface="Trebuchet MS"/>
                <a:cs typeface="Trebuchet MS"/>
              </a:rPr>
              <a:t>Diseño</a:t>
            </a:r>
            <a:r>
              <a:rPr dirty="0" sz="2400" spc="-29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atemporal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7400" y="3797300"/>
            <a:ext cx="4699000" cy="215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83500" y="2654300"/>
            <a:ext cx="106172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1912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1800" y="7631582"/>
            <a:ext cx="232981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20">
                <a:latin typeface="Trebuchet MS"/>
                <a:cs typeface="Trebuchet MS"/>
              </a:rPr>
              <a:t>Diseño</a:t>
            </a:r>
            <a:r>
              <a:rPr dirty="0" sz="2400" spc="-29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atemporal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18986" y="533400"/>
            <a:ext cx="4925869" cy="8551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00" y="7631582"/>
            <a:ext cx="232981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20">
                <a:latin typeface="Trebuchet MS"/>
                <a:cs typeface="Trebuchet MS"/>
              </a:rPr>
              <a:t>Diseño</a:t>
            </a:r>
            <a:r>
              <a:rPr dirty="0" sz="2400" spc="-29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atemporal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800" y="7620000"/>
            <a:ext cx="23298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0">
                <a:latin typeface="Trebuchet MS"/>
                <a:cs typeface="Trebuchet MS"/>
              </a:rPr>
              <a:t>Diseño</a:t>
            </a:r>
            <a:r>
              <a:rPr dirty="0" sz="2400" spc="-29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atemporal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49900" y="1079500"/>
            <a:ext cx="5118100" cy="694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867900" y="8382000"/>
            <a:ext cx="2197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rebuchet MS"/>
                <a:cs typeface="Trebuchet MS"/>
              </a:rPr>
              <a:t>Alphonse</a:t>
            </a:r>
            <a:r>
              <a:rPr dirty="0" sz="2400" spc="-30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mucha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800" y="7620000"/>
            <a:ext cx="23298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0">
                <a:latin typeface="Trebuchet MS"/>
                <a:cs typeface="Trebuchet MS"/>
              </a:rPr>
              <a:t>Diseño</a:t>
            </a:r>
            <a:r>
              <a:rPr dirty="0" sz="2400" spc="-29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atemporal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67900" y="8382000"/>
            <a:ext cx="2262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rebuchet MS"/>
                <a:cs typeface="Trebuchet MS"/>
              </a:rPr>
              <a:t>Toulouse</a:t>
            </a:r>
            <a:r>
              <a:rPr dirty="0" sz="2400" spc="-310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Lautrec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11800" y="812800"/>
            <a:ext cx="5295900" cy="722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4400" y="1854200"/>
            <a:ext cx="4064000" cy="604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00" y="7988300"/>
            <a:ext cx="1879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latin typeface="Trebuchet MS"/>
                <a:cs typeface="Trebuchet MS"/>
              </a:rPr>
              <a:t>Comunicación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8859" y="8382000"/>
            <a:ext cx="1544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Trebuchet MS"/>
                <a:cs typeface="Trebuchet MS"/>
              </a:rPr>
              <a:t>René</a:t>
            </a:r>
            <a:r>
              <a:rPr dirty="0" sz="2400" spc="-335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Azcuy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800" y="7620000"/>
            <a:ext cx="23298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0">
                <a:latin typeface="Trebuchet MS"/>
                <a:cs typeface="Trebuchet MS"/>
              </a:rPr>
              <a:t>Diseño</a:t>
            </a:r>
            <a:r>
              <a:rPr dirty="0" sz="2400" spc="-29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atemporal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83200" y="1320800"/>
            <a:ext cx="5334000" cy="711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599"/>
                </a:lnTo>
                <a:lnTo>
                  <a:pt x="0" y="9753599"/>
                </a:lnTo>
                <a:lnTo>
                  <a:pt x="0" y="0"/>
                </a:lnTo>
                <a:close/>
              </a:path>
            </a:pathLst>
          </a:custGeom>
          <a:solidFill>
            <a:srgbClr val="FAF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0" y="4470400"/>
            <a:ext cx="228028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5">
                <a:solidFill>
                  <a:srgbClr val="000549"/>
                </a:solidFill>
              </a:rPr>
              <a:t>El</a:t>
            </a:r>
            <a:r>
              <a:rPr dirty="0" sz="4200" spc="-500">
                <a:solidFill>
                  <a:srgbClr val="000549"/>
                </a:solidFill>
              </a:rPr>
              <a:t> </a:t>
            </a:r>
            <a:r>
              <a:rPr dirty="0" sz="4200" spc="-180">
                <a:solidFill>
                  <a:srgbClr val="000549"/>
                </a:solidFill>
              </a:rPr>
              <a:t>bo</a:t>
            </a:r>
            <a:r>
              <a:rPr dirty="0" baseline="4629" sz="3600" spc="-270" b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4200" spc="-180">
                <a:solidFill>
                  <a:srgbClr val="000549"/>
                </a:solidFill>
              </a:rPr>
              <a:t>ceto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6976" y="3736619"/>
            <a:ext cx="377190" cy="371475"/>
          </a:xfrm>
          <a:custGeom>
            <a:avLst/>
            <a:gdLst/>
            <a:ahLst/>
            <a:cxnLst/>
            <a:rect l="l" t="t" r="r" b="b"/>
            <a:pathLst>
              <a:path w="377189" h="371475">
                <a:moveTo>
                  <a:pt x="342417" y="0"/>
                </a:moveTo>
                <a:lnTo>
                  <a:pt x="0" y="337223"/>
                </a:lnTo>
                <a:lnTo>
                  <a:pt x="34251" y="370941"/>
                </a:lnTo>
                <a:lnTo>
                  <a:pt x="376656" y="33718"/>
                </a:lnTo>
                <a:lnTo>
                  <a:pt x="342417" y="0"/>
                </a:lnTo>
                <a:close/>
              </a:path>
            </a:pathLst>
          </a:custGeom>
          <a:solidFill>
            <a:srgbClr val="F649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22900" y="3669182"/>
            <a:ext cx="736600" cy="725170"/>
          </a:xfrm>
          <a:custGeom>
            <a:avLst/>
            <a:gdLst/>
            <a:ahLst/>
            <a:cxnLst/>
            <a:rect l="l" t="t" r="r" b="b"/>
            <a:pathLst>
              <a:path w="736600" h="725170">
                <a:moveTo>
                  <a:pt x="428002" y="0"/>
                </a:moveTo>
                <a:lnTo>
                  <a:pt x="51358" y="370941"/>
                </a:lnTo>
                <a:lnTo>
                  <a:pt x="0" y="725017"/>
                </a:lnTo>
                <a:lnTo>
                  <a:pt x="359524" y="674433"/>
                </a:lnTo>
                <a:lnTo>
                  <a:pt x="387506" y="646874"/>
                </a:lnTo>
                <a:lnTo>
                  <a:pt x="166979" y="646874"/>
                </a:lnTo>
                <a:lnTo>
                  <a:pt x="165615" y="640318"/>
                </a:lnTo>
                <a:lnTo>
                  <a:pt x="151715" y="603636"/>
                </a:lnTo>
                <a:lnTo>
                  <a:pt x="123024" y="570497"/>
                </a:lnTo>
                <a:lnTo>
                  <a:pt x="73482" y="554177"/>
                </a:lnTo>
                <a:lnTo>
                  <a:pt x="99301" y="391172"/>
                </a:lnTo>
                <a:lnTo>
                  <a:pt x="462241" y="33718"/>
                </a:lnTo>
                <a:lnTo>
                  <a:pt x="428002" y="0"/>
                </a:lnTo>
                <a:close/>
              </a:path>
              <a:path w="736600" h="725170">
                <a:moveTo>
                  <a:pt x="701941" y="269773"/>
                </a:moveTo>
                <a:lnTo>
                  <a:pt x="338975" y="627227"/>
                </a:lnTo>
                <a:lnTo>
                  <a:pt x="166979" y="646874"/>
                </a:lnTo>
                <a:lnTo>
                  <a:pt x="387506" y="646874"/>
                </a:lnTo>
                <a:lnTo>
                  <a:pt x="736168" y="303491"/>
                </a:lnTo>
                <a:lnTo>
                  <a:pt x="701941" y="269773"/>
                </a:lnTo>
                <a:close/>
              </a:path>
            </a:pathLst>
          </a:custGeom>
          <a:solidFill>
            <a:srgbClr val="F649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11228" y="3804068"/>
            <a:ext cx="411480" cy="405130"/>
          </a:xfrm>
          <a:custGeom>
            <a:avLst/>
            <a:gdLst/>
            <a:ahLst/>
            <a:cxnLst/>
            <a:rect l="l" t="t" r="r" b="b"/>
            <a:pathLst>
              <a:path w="411479" h="405129">
                <a:moveTo>
                  <a:pt x="376643" y="0"/>
                </a:moveTo>
                <a:lnTo>
                  <a:pt x="0" y="370941"/>
                </a:lnTo>
                <a:lnTo>
                  <a:pt x="34239" y="404660"/>
                </a:lnTo>
                <a:lnTo>
                  <a:pt x="410883" y="33718"/>
                </a:lnTo>
                <a:lnTo>
                  <a:pt x="376643" y="0"/>
                </a:lnTo>
                <a:close/>
              </a:path>
            </a:pathLst>
          </a:custGeom>
          <a:solidFill>
            <a:srgbClr val="F649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85141" y="3568700"/>
            <a:ext cx="374650" cy="370840"/>
          </a:xfrm>
          <a:custGeom>
            <a:avLst/>
            <a:gdLst/>
            <a:ahLst/>
            <a:cxnLst/>
            <a:rect l="l" t="t" r="r" b="b"/>
            <a:pathLst>
              <a:path w="374650" h="370839">
                <a:moveTo>
                  <a:pt x="203038" y="0"/>
                </a:moveTo>
                <a:lnTo>
                  <a:pt x="70624" y="0"/>
                </a:lnTo>
                <a:lnTo>
                  <a:pt x="34251" y="33032"/>
                </a:lnTo>
                <a:lnTo>
                  <a:pt x="0" y="66763"/>
                </a:lnTo>
                <a:lnTo>
                  <a:pt x="308178" y="370255"/>
                </a:lnTo>
                <a:lnTo>
                  <a:pt x="342417" y="336524"/>
                </a:lnTo>
                <a:lnTo>
                  <a:pt x="356059" y="318347"/>
                </a:lnTo>
                <a:lnTo>
                  <a:pt x="374516" y="266977"/>
                </a:lnTo>
                <a:lnTo>
                  <a:pt x="364084" y="187154"/>
                </a:lnTo>
                <a:lnTo>
                  <a:pt x="291058" y="83616"/>
                </a:lnTo>
                <a:lnTo>
                  <a:pt x="203038" y="0"/>
                </a:lnTo>
                <a:close/>
              </a:path>
            </a:pathLst>
          </a:custGeom>
          <a:solidFill>
            <a:srgbClr val="F649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13945" y="3871518"/>
            <a:ext cx="377190" cy="371475"/>
          </a:xfrm>
          <a:custGeom>
            <a:avLst/>
            <a:gdLst/>
            <a:ahLst/>
            <a:cxnLst/>
            <a:rect l="l" t="t" r="r" b="b"/>
            <a:pathLst>
              <a:path w="377189" h="371475">
                <a:moveTo>
                  <a:pt x="342404" y="0"/>
                </a:moveTo>
                <a:lnTo>
                  <a:pt x="0" y="337210"/>
                </a:lnTo>
                <a:lnTo>
                  <a:pt x="34239" y="370928"/>
                </a:lnTo>
                <a:lnTo>
                  <a:pt x="376643" y="33705"/>
                </a:lnTo>
                <a:lnTo>
                  <a:pt x="342404" y="0"/>
                </a:lnTo>
                <a:close/>
              </a:path>
            </a:pathLst>
          </a:custGeom>
          <a:solidFill>
            <a:srgbClr val="F6490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98900" y="850900"/>
            <a:ext cx="8242300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18000" y="5978997"/>
            <a:ext cx="2976663" cy="29110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20100" y="5918200"/>
            <a:ext cx="3086100" cy="307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00" y="7733182"/>
            <a:ext cx="125857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El</a:t>
            </a:r>
            <a:r>
              <a:rPr dirty="0" sz="2400" spc="-30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boceto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9900" y="1168400"/>
            <a:ext cx="4800600" cy="741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00" y="7733182"/>
            <a:ext cx="125857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El</a:t>
            </a:r>
            <a:r>
              <a:rPr dirty="0" sz="2400" spc="-30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boceto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68900" y="5029200"/>
            <a:ext cx="59563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30800" y="914400"/>
            <a:ext cx="5969000" cy="356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1800" y="7733182"/>
            <a:ext cx="125857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El</a:t>
            </a:r>
            <a:r>
              <a:rPr dirty="0" sz="2400" spc="-30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boceto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22800" y="2400300"/>
            <a:ext cx="71374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00" y="7733182"/>
            <a:ext cx="125857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El</a:t>
            </a:r>
            <a:r>
              <a:rPr dirty="0" sz="2400" spc="-30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boceto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8600" y="2628900"/>
            <a:ext cx="5651500" cy="450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00" y="7733182"/>
            <a:ext cx="125857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El</a:t>
            </a:r>
            <a:r>
              <a:rPr dirty="0" sz="2400" spc="-30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boceto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599"/>
                </a:lnTo>
                <a:lnTo>
                  <a:pt x="0" y="9753599"/>
                </a:lnTo>
                <a:lnTo>
                  <a:pt x="0" y="0"/>
                </a:lnTo>
                <a:close/>
              </a:path>
            </a:pathLst>
          </a:custGeom>
          <a:solidFill>
            <a:srgbClr val="FAF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13500" y="4673600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02100" y="4826000"/>
            <a:ext cx="477647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5">
                <a:solidFill>
                  <a:srgbClr val="000549"/>
                </a:solidFill>
              </a:rPr>
              <a:t>Elementos</a:t>
            </a:r>
            <a:r>
              <a:rPr dirty="0" sz="4200" spc="-509">
                <a:solidFill>
                  <a:srgbClr val="000549"/>
                </a:solidFill>
              </a:rPr>
              <a:t> </a:t>
            </a:r>
            <a:r>
              <a:rPr dirty="0" sz="4200" spc="70">
                <a:solidFill>
                  <a:srgbClr val="000549"/>
                </a:solidFill>
              </a:rPr>
              <a:t>visuales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4114800" y="3762002"/>
            <a:ext cx="703580" cy="708025"/>
          </a:xfrm>
          <a:custGeom>
            <a:avLst/>
            <a:gdLst/>
            <a:ahLst/>
            <a:cxnLst/>
            <a:rect l="l" t="t" r="r" b="b"/>
            <a:pathLst>
              <a:path w="703579" h="708025">
                <a:moveTo>
                  <a:pt x="0" y="707457"/>
                </a:moveTo>
                <a:lnTo>
                  <a:pt x="703362" y="707457"/>
                </a:lnTo>
                <a:lnTo>
                  <a:pt x="703362" y="0"/>
                </a:lnTo>
                <a:lnTo>
                  <a:pt x="0" y="0"/>
                </a:lnTo>
                <a:lnTo>
                  <a:pt x="0" y="707457"/>
                </a:lnTo>
                <a:close/>
              </a:path>
            </a:pathLst>
          </a:custGeom>
          <a:solidFill>
            <a:srgbClr val="F649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95297" y="3759200"/>
            <a:ext cx="995044" cy="711200"/>
          </a:xfrm>
          <a:custGeom>
            <a:avLst/>
            <a:gdLst/>
            <a:ahLst/>
            <a:cxnLst/>
            <a:rect l="l" t="t" r="r" b="b"/>
            <a:pathLst>
              <a:path w="995045" h="711200">
                <a:moveTo>
                  <a:pt x="497357" y="0"/>
                </a:moveTo>
                <a:lnTo>
                  <a:pt x="0" y="711200"/>
                </a:lnTo>
                <a:lnTo>
                  <a:pt x="994714" y="711200"/>
                </a:lnTo>
                <a:lnTo>
                  <a:pt x="497357" y="0"/>
                </a:lnTo>
                <a:close/>
              </a:path>
            </a:pathLst>
          </a:custGeom>
          <a:solidFill>
            <a:srgbClr val="1DCE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77889" y="3762946"/>
            <a:ext cx="703580" cy="708025"/>
          </a:xfrm>
          <a:custGeom>
            <a:avLst/>
            <a:gdLst/>
            <a:ahLst/>
            <a:cxnLst/>
            <a:rect l="l" t="t" r="r" b="b"/>
            <a:pathLst>
              <a:path w="703579" h="708025">
                <a:moveTo>
                  <a:pt x="351675" y="0"/>
                </a:moveTo>
                <a:lnTo>
                  <a:pt x="303956" y="3229"/>
                </a:lnTo>
                <a:lnTo>
                  <a:pt x="258187" y="12635"/>
                </a:lnTo>
                <a:lnTo>
                  <a:pt x="214789" y="27797"/>
                </a:lnTo>
                <a:lnTo>
                  <a:pt x="174180" y="48293"/>
                </a:lnTo>
                <a:lnTo>
                  <a:pt x="136778" y="73702"/>
                </a:lnTo>
                <a:lnTo>
                  <a:pt x="103004" y="103603"/>
                </a:lnTo>
                <a:lnTo>
                  <a:pt x="73277" y="137573"/>
                </a:lnTo>
                <a:lnTo>
                  <a:pt x="48014" y="175192"/>
                </a:lnTo>
                <a:lnTo>
                  <a:pt x="27636" y="216037"/>
                </a:lnTo>
                <a:lnTo>
                  <a:pt x="12562" y="259688"/>
                </a:lnTo>
                <a:lnTo>
                  <a:pt x="3210" y="305723"/>
                </a:lnTo>
                <a:lnTo>
                  <a:pt x="0" y="353720"/>
                </a:lnTo>
                <a:lnTo>
                  <a:pt x="3210" y="401720"/>
                </a:lnTo>
                <a:lnTo>
                  <a:pt x="12562" y="447757"/>
                </a:lnTo>
                <a:lnTo>
                  <a:pt x="27636" y="491410"/>
                </a:lnTo>
                <a:lnTo>
                  <a:pt x="48014" y="532257"/>
                </a:lnTo>
                <a:lnTo>
                  <a:pt x="73277" y="569877"/>
                </a:lnTo>
                <a:lnTo>
                  <a:pt x="103004" y="603848"/>
                </a:lnTo>
                <a:lnTo>
                  <a:pt x="136778" y="633749"/>
                </a:lnTo>
                <a:lnTo>
                  <a:pt x="174180" y="659159"/>
                </a:lnTo>
                <a:lnTo>
                  <a:pt x="214789" y="679655"/>
                </a:lnTo>
                <a:lnTo>
                  <a:pt x="258187" y="694817"/>
                </a:lnTo>
                <a:lnTo>
                  <a:pt x="303956" y="704224"/>
                </a:lnTo>
                <a:lnTo>
                  <a:pt x="351675" y="707453"/>
                </a:lnTo>
                <a:lnTo>
                  <a:pt x="399398" y="704224"/>
                </a:lnTo>
                <a:lnTo>
                  <a:pt x="445168" y="694817"/>
                </a:lnTo>
                <a:lnTo>
                  <a:pt x="488569" y="679655"/>
                </a:lnTo>
                <a:lnTo>
                  <a:pt x="529180" y="659159"/>
                </a:lnTo>
                <a:lnTo>
                  <a:pt x="566582" y="633749"/>
                </a:lnTo>
                <a:lnTo>
                  <a:pt x="600357" y="603848"/>
                </a:lnTo>
                <a:lnTo>
                  <a:pt x="630085" y="569877"/>
                </a:lnTo>
                <a:lnTo>
                  <a:pt x="655348" y="532257"/>
                </a:lnTo>
                <a:lnTo>
                  <a:pt x="675726" y="491410"/>
                </a:lnTo>
                <a:lnTo>
                  <a:pt x="690801" y="447757"/>
                </a:lnTo>
                <a:lnTo>
                  <a:pt x="700153" y="401720"/>
                </a:lnTo>
                <a:lnTo>
                  <a:pt x="703364" y="353720"/>
                </a:lnTo>
                <a:lnTo>
                  <a:pt x="700153" y="305723"/>
                </a:lnTo>
                <a:lnTo>
                  <a:pt x="690801" y="259688"/>
                </a:lnTo>
                <a:lnTo>
                  <a:pt x="675726" y="216037"/>
                </a:lnTo>
                <a:lnTo>
                  <a:pt x="655348" y="175192"/>
                </a:lnTo>
                <a:lnTo>
                  <a:pt x="630085" y="137573"/>
                </a:lnTo>
                <a:lnTo>
                  <a:pt x="600357" y="103603"/>
                </a:lnTo>
                <a:lnTo>
                  <a:pt x="566582" y="73702"/>
                </a:lnTo>
                <a:lnTo>
                  <a:pt x="529180" y="48293"/>
                </a:lnTo>
                <a:lnTo>
                  <a:pt x="488569" y="27797"/>
                </a:lnTo>
                <a:lnTo>
                  <a:pt x="445168" y="12635"/>
                </a:lnTo>
                <a:lnTo>
                  <a:pt x="399398" y="3229"/>
                </a:lnTo>
                <a:lnTo>
                  <a:pt x="351675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800" y="7490459"/>
            <a:ext cx="1440180" cy="81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dirty="0" sz="2400" spc="-45">
                <a:latin typeface="Trebuchet MS"/>
                <a:cs typeface="Trebuchet MS"/>
              </a:rPr>
              <a:t>Eleme</a:t>
            </a:r>
            <a:r>
              <a:rPr dirty="0" sz="2400" spc="-75">
                <a:latin typeface="Trebuchet MS"/>
                <a:cs typeface="Trebuchet MS"/>
              </a:rPr>
              <a:t>n</a:t>
            </a:r>
            <a:r>
              <a:rPr dirty="0" sz="2400" spc="85">
                <a:latin typeface="Trebuchet MS"/>
                <a:cs typeface="Trebuchet MS"/>
              </a:rPr>
              <a:t>tos  </a:t>
            </a:r>
            <a:r>
              <a:rPr dirty="0" sz="2400" spc="20">
                <a:latin typeface="Trebuchet MS"/>
                <a:cs typeface="Trebuchet MS"/>
              </a:rPr>
              <a:t>visuales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94200" y="1079500"/>
            <a:ext cx="5080000" cy="759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867900" y="8382000"/>
            <a:ext cx="20713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latin typeface="Trebuchet MS"/>
                <a:cs typeface="Trebuchet MS"/>
              </a:rPr>
              <a:t>Helmut</a:t>
            </a:r>
            <a:r>
              <a:rPr dirty="0" sz="2400" spc="-305">
                <a:latin typeface="Trebuchet MS"/>
                <a:cs typeface="Trebuchet MS"/>
              </a:rPr>
              <a:t> </a:t>
            </a:r>
            <a:r>
              <a:rPr dirty="0" sz="2400" spc="-15">
                <a:latin typeface="Trebuchet MS"/>
                <a:cs typeface="Trebuchet MS"/>
              </a:rPr>
              <a:t>Newton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800" y="7490459"/>
            <a:ext cx="1440180" cy="81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dirty="0" sz="2400" spc="-45">
                <a:latin typeface="Trebuchet MS"/>
                <a:cs typeface="Trebuchet MS"/>
              </a:rPr>
              <a:t>Eleme</a:t>
            </a:r>
            <a:r>
              <a:rPr dirty="0" sz="2400" spc="-75">
                <a:latin typeface="Trebuchet MS"/>
                <a:cs typeface="Trebuchet MS"/>
              </a:rPr>
              <a:t>n</a:t>
            </a:r>
            <a:r>
              <a:rPr dirty="0" sz="2400" spc="85">
                <a:latin typeface="Trebuchet MS"/>
                <a:cs typeface="Trebuchet MS"/>
              </a:rPr>
              <a:t>tos  </a:t>
            </a:r>
            <a:r>
              <a:rPr dirty="0" sz="2400" spc="20">
                <a:latin typeface="Trebuchet MS"/>
                <a:cs typeface="Trebuchet MS"/>
              </a:rPr>
              <a:t>visuales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7500" y="889000"/>
            <a:ext cx="5219700" cy="706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867900" y="8382000"/>
            <a:ext cx="174561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0">
                <a:latin typeface="Trebuchet MS"/>
                <a:cs typeface="Trebuchet MS"/>
              </a:rPr>
              <a:t>Saching</a:t>
            </a:r>
            <a:r>
              <a:rPr dirty="0" sz="2400" spc="-34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Teng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800" y="7988300"/>
            <a:ext cx="1879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latin typeface="Trebuchet MS"/>
                <a:cs typeface="Trebuchet MS"/>
              </a:rPr>
              <a:t>Comunicación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59498" y="3225800"/>
            <a:ext cx="3606800" cy="3302000"/>
          </a:xfrm>
          <a:custGeom>
            <a:avLst/>
            <a:gdLst/>
            <a:ahLst/>
            <a:cxnLst/>
            <a:rect l="l" t="t" r="r" b="b"/>
            <a:pathLst>
              <a:path w="3606800" h="3302000">
                <a:moveTo>
                  <a:pt x="1802931" y="0"/>
                </a:moveTo>
                <a:lnTo>
                  <a:pt x="1753161" y="1908"/>
                </a:lnTo>
                <a:lnTo>
                  <a:pt x="1704060" y="7562"/>
                </a:lnTo>
                <a:lnTo>
                  <a:pt x="1655814" y="16853"/>
                </a:lnTo>
                <a:lnTo>
                  <a:pt x="1608612" y="29675"/>
                </a:lnTo>
                <a:lnTo>
                  <a:pt x="1562637" y="45920"/>
                </a:lnTo>
                <a:lnTo>
                  <a:pt x="1518076" y="65479"/>
                </a:lnTo>
                <a:lnTo>
                  <a:pt x="1475114" y="88247"/>
                </a:lnTo>
                <a:lnTo>
                  <a:pt x="1433938" y="114115"/>
                </a:lnTo>
                <a:lnTo>
                  <a:pt x="1394732" y="142976"/>
                </a:lnTo>
                <a:lnTo>
                  <a:pt x="1357683" y="174722"/>
                </a:lnTo>
                <a:lnTo>
                  <a:pt x="1322977" y="209246"/>
                </a:lnTo>
                <a:lnTo>
                  <a:pt x="1290798" y="246440"/>
                </a:lnTo>
                <a:lnTo>
                  <a:pt x="1261334" y="286197"/>
                </a:lnTo>
                <a:lnTo>
                  <a:pt x="1234764" y="328409"/>
                </a:lnTo>
                <a:lnTo>
                  <a:pt x="87517" y="2317153"/>
                </a:lnTo>
                <a:lnTo>
                  <a:pt x="64296" y="2361264"/>
                </a:lnTo>
                <a:lnTo>
                  <a:pt x="44621" y="2406738"/>
                </a:lnTo>
                <a:lnTo>
                  <a:pt x="28572" y="2453132"/>
                </a:lnTo>
                <a:lnTo>
                  <a:pt x="16069" y="2500459"/>
                </a:lnTo>
                <a:lnTo>
                  <a:pt x="7139" y="2548428"/>
                </a:lnTo>
                <a:lnTo>
                  <a:pt x="1782" y="2596825"/>
                </a:lnTo>
                <a:lnTo>
                  <a:pt x="0" y="2645473"/>
                </a:lnTo>
                <a:lnTo>
                  <a:pt x="1780" y="2693843"/>
                </a:lnTo>
                <a:lnTo>
                  <a:pt x="7150" y="2742432"/>
                </a:lnTo>
                <a:lnTo>
                  <a:pt x="16086" y="2790390"/>
                </a:lnTo>
                <a:lnTo>
                  <a:pt x="28596" y="2837701"/>
                </a:lnTo>
                <a:lnTo>
                  <a:pt x="44679" y="2884150"/>
                </a:lnTo>
                <a:lnTo>
                  <a:pt x="64337" y="2929522"/>
                </a:lnTo>
                <a:lnTo>
                  <a:pt x="87568" y="2973603"/>
                </a:lnTo>
                <a:lnTo>
                  <a:pt x="114121" y="3015813"/>
                </a:lnTo>
                <a:lnTo>
                  <a:pt x="143576" y="3055567"/>
                </a:lnTo>
                <a:lnTo>
                  <a:pt x="175748" y="3092760"/>
                </a:lnTo>
                <a:lnTo>
                  <a:pt x="210449" y="3127282"/>
                </a:lnTo>
                <a:lnTo>
                  <a:pt x="247495" y="3159027"/>
                </a:lnTo>
                <a:lnTo>
                  <a:pt x="286699" y="3187886"/>
                </a:lnTo>
                <a:lnTo>
                  <a:pt x="327874" y="3213754"/>
                </a:lnTo>
                <a:lnTo>
                  <a:pt x="370835" y="3236521"/>
                </a:lnTo>
                <a:lnTo>
                  <a:pt x="415395" y="3256080"/>
                </a:lnTo>
                <a:lnTo>
                  <a:pt x="461369" y="3272324"/>
                </a:lnTo>
                <a:lnTo>
                  <a:pt x="508571" y="3285146"/>
                </a:lnTo>
                <a:lnTo>
                  <a:pt x="556813" y="3294437"/>
                </a:lnTo>
                <a:lnTo>
                  <a:pt x="605910" y="3300091"/>
                </a:lnTo>
                <a:lnTo>
                  <a:pt x="655677" y="3302000"/>
                </a:lnTo>
                <a:lnTo>
                  <a:pt x="2953818" y="3302000"/>
                </a:lnTo>
                <a:lnTo>
                  <a:pt x="2956980" y="3301961"/>
                </a:lnTo>
                <a:lnTo>
                  <a:pt x="2956218" y="3301911"/>
                </a:lnTo>
                <a:lnTo>
                  <a:pt x="3004700" y="3299738"/>
                </a:lnTo>
                <a:lnTo>
                  <a:pt x="3052225" y="3294079"/>
                </a:lnTo>
                <a:lnTo>
                  <a:pt x="3098668" y="3285060"/>
                </a:lnTo>
                <a:lnTo>
                  <a:pt x="3143901" y="3272810"/>
                </a:lnTo>
                <a:lnTo>
                  <a:pt x="3187799" y="3257456"/>
                </a:lnTo>
                <a:lnTo>
                  <a:pt x="3230233" y="3239127"/>
                </a:lnTo>
                <a:lnTo>
                  <a:pt x="3271078" y="3217950"/>
                </a:lnTo>
                <a:lnTo>
                  <a:pt x="3280142" y="3212414"/>
                </a:lnTo>
                <a:lnTo>
                  <a:pt x="2950681" y="3212414"/>
                </a:lnTo>
                <a:lnTo>
                  <a:pt x="2950681" y="3122841"/>
                </a:lnTo>
                <a:lnTo>
                  <a:pt x="655715" y="3122841"/>
                </a:lnTo>
                <a:lnTo>
                  <a:pt x="605176" y="3120131"/>
                </a:lnTo>
                <a:lnTo>
                  <a:pt x="555700" y="3112146"/>
                </a:lnTo>
                <a:lnTo>
                  <a:pt x="507657" y="3099098"/>
                </a:lnTo>
                <a:lnTo>
                  <a:pt x="461419" y="3081203"/>
                </a:lnTo>
                <a:lnTo>
                  <a:pt x="417355" y="3058674"/>
                </a:lnTo>
                <a:lnTo>
                  <a:pt x="375836" y="3031725"/>
                </a:lnTo>
                <a:lnTo>
                  <a:pt x="337233" y="3000571"/>
                </a:lnTo>
                <a:lnTo>
                  <a:pt x="301916" y="2965426"/>
                </a:lnTo>
                <a:lnTo>
                  <a:pt x="270256" y="2926503"/>
                </a:lnTo>
                <a:lnTo>
                  <a:pt x="242622" y="2884017"/>
                </a:lnTo>
                <a:lnTo>
                  <a:pt x="219703" y="2838876"/>
                </a:lnTo>
                <a:lnTo>
                  <a:pt x="201876" y="2792015"/>
                </a:lnTo>
                <a:lnTo>
                  <a:pt x="189143" y="2743865"/>
                </a:lnTo>
                <a:lnTo>
                  <a:pt x="181504" y="2694854"/>
                </a:lnTo>
                <a:lnTo>
                  <a:pt x="178957" y="2645411"/>
                </a:lnTo>
                <a:lnTo>
                  <a:pt x="181504" y="2595966"/>
                </a:lnTo>
                <a:lnTo>
                  <a:pt x="189143" y="2546946"/>
                </a:lnTo>
                <a:lnTo>
                  <a:pt x="201876" y="2498783"/>
                </a:lnTo>
                <a:lnTo>
                  <a:pt x="219703" y="2451904"/>
                </a:lnTo>
                <a:lnTo>
                  <a:pt x="242666" y="2406662"/>
                </a:lnTo>
                <a:lnTo>
                  <a:pt x="1389838" y="417944"/>
                </a:lnTo>
                <a:lnTo>
                  <a:pt x="1417483" y="375469"/>
                </a:lnTo>
                <a:lnTo>
                  <a:pt x="1449154" y="336555"/>
                </a:lnTo>
                <a:lnTo>
                  <a:pt x="1484481" y="301418"/>
                </a:lnTo>
                <a:lnTo>
                  <a:pt x="1523091" y="270270"/>
                </a:lnTo>
                <a:lnTo>
                  <a:pt x="1564614" y="243327"/>
                </a:lnTo>
                <a:lnTo>
                  <a:pt x="1608679" y="220802"/>
                </a:lnTo>
                <a:lnTo>
                  <a:pt x="1654914" y="202910"/>
                </a:lnTo>
                <a:lnTo>
                  <a:pt x="1702949" y="189864"/>
                </a:lnTo>
                <a:lnTo>
                  <a:pt x="1752412" y="181880"/>
                </a:lnTo>
                <a:lnTo>
                  <a:pt x="1802931" y="179171"/>
                </a:lnTo>
                <a:lnTo>
                  <a:pt x="2252633" y="179171"/>
                </a:lnTo>
                <a:lnTo>
                  <a:pt x="2248098" y="174668"/>
                </a:lnTo>
                <a:lnTo>
                  <a:pt x="2211060" y="142932"/>
                </a:lnTo>
                <a:lnTo>
                  <a:pt x="2171864" y="114080"/>
                </a:lnTo>
                <a:lnTo>
                  <a:pt x="2130696" y="88220"/>
                </a:lnTo>
                <a:lnTo>
                  <a:pt x="2087743" y="65459"/>
                </a:lnTo>
                <a:lnTo>
                  <a:pt x="2043189" y="45906"/>
                </a:lnTo>
                <a:lnTo>
                  <a:pt x="1997222" y="29666"/>
                </a:lnTo>
                <a:lnTo>
                  <a:pt x="1950026" y="16848"/>
                </a:lnTo>
                <a:lnTo>
                  <a:pt x="1901787" y="7559"/>
                </a:lnTo>
                <a:lnTo>
                  <a:pt x="1852690" y="1907"/>
                </a:lnTo>
                <a:lnTo>
                  <a:pt x="1802931" y="0"/>
                </a:lnTo>
                <a:close/>
              </a:path>
              <a:path w="3606800" h="3302000">
                <a:moveTo>
                  <a:pt x="2252633" y="179171"/>
                </a:moveTo>
                <a:lnTo>
                  <a:pt x="1802931" y="179171"/>
                </a:lnTo>
                <a:lnTo>
                  <a:pt x="1853471" y="181880"/>
                </a:lnTo>
                <a:lnTo>
                  <a:pt x="1902946" y="189865"/>
                </a:lnTo>
                <a:lnTo>
                  <a:pt x="1950987" y="202911"/>
                </a:lnTo>
                <a:lnTo>
                  <a:pt x="1997223" y="220804"/>
                </a:lnTo>
                <a:lnTo>
                  <a:pt x="2041283" y="243332"/>
                </a:lnTo>
                <a:lnTo>
                  <a:pt x="2082796" y="270278"/>
                </a:lnTo>
                <a:lnTo>
                  <a:pt x="2121391" y="301431"/>
                </a:lnTo>
                <a:lnTo>
                  <a:pt x="2156698" y="336575"/>
                </a:lnTo>
                <a:lnTo>
                  <a:pt x="2188344" y="375496"/>
                </a:lnTo>
                <a:lnTo>
                  <a:pt x="2215961" y="417982"/>
                </a:lnTo>
                <a:lnTo>
                  <a:pt x="3352446" y="2387841"/>
                </a:lnTo>
                <a:lnTo>
                  <a:pt x="3379214" y="2435346"/>
                </a:lnTo>
                <a:lnTo>
                  <a:pt x="3400267" y="2485323"/>
                </a:lnTo>
                <a:lnTo>
                  <a:pt x="3415471" y="2537310"/>
                </a:lnTo>
                <a:lnTo>
                  <a:pt x="3424691" y="2590847"/>
                </a:lnTo>
                <a:lnTo>
                  <a:pt x="3427795" y="2645473"/>
                </a:lnTo>
                <a:lnTo>
                  <a:pt x="3425348" y="2693843"/>
                </a:lnTo>
                <a:lnTo>
                  <a:pt x="3418164" y="2740868"/>
                </a:lnTo>
                <a:lnTo>
                  <a:pt x="3406478" y="2786309"/>
                </a:lnTo>
                <a:lnTo>
                  <a:pt x="3390525" y="2829922"/>
                </a:lnTo>
                <a:lnTo>
                  <a:pt x="3370540" y="2871467"/>
                </a:lnTo>
                <a:lnTo>
                  <a:pt x="3346759" y="2910701"/>
                </a:lnTo>
                <a:lnTo>
                  <a:pt x="3319417" y="2947384"/>
                </a:lnTo>
                <a:lnTo>
                  <a:pt x="3288749" y="2981274"/>
                </a:lnTo>
                <a:lnTo>
                  <a:pt x="3254990" y="3012128"/>
                </a:lnTo>
                <a:lnTo>
                  <a:pt x="3218375" y="3039707"/>
                </a:lnTo>
                <a:lnTo>
                  <a:pt x="3179140" y="3063767"/>
                </a:lnTo>
                <a:lnTo>
                  <a:pt x="3137519" y="3084067"/>
                </a:lnTo>
                <a:lnTo>
                  <a:pt x="3093749" y="3100366"/>
                </a:lnTo>
                <a:lnTo>
                  <a:pt x="3048063" y="3112423"/>
                </a:lnTo>
                <a:lnTo>
                  <a:pt x="3000698" y="3119995"/>
                </a:lnTo>
                <a:lnTo>
                  <a:pt x="2951888" y="3122841"/>
                </a:lnTo>
                <a:lnTo>
                  <a:pt x="2950681" y="3212414"/>
                </a:lnTo>
                <a:lnTo>
                  <a:pt x="3280142" y="3212414"/>
                </a:lnTo>
                <a:lnTo>
                  <a:pt x="3310206" y="3194052"/>
                </a:lnTo>
                <a:lnTo>
                  <a:pt x="3347491" y="3167563"/>
                </a:lnTo>
                <a:lnTo>
                  <a:pt x="3382807" y="3138609"/>
                </a:lnTo>
                <a:lnTo>
                  <a:pt x="3416025" y="3107318"/>
                </a:lnTo>
                <a:lnTo>
                  <a:pt x="3447020" y="3073819"/>
                </a:lnTo>
                <a:lnTo>
                  <a:pt x="3475665" y="3038239"/>
                </a:lnTo>
                <a:lnTo>
                  <a:pt x="3501913" y="3000571"/>
                </a:lnTo>
                <a:lnTo>
                  <a:pt x="3525396" y="2961347"/>
                </a:lnTo>
                <a:lnTo>
                  <a:pt x="3546229" y="2920292"/>
                </a:lnTo>
                <a:lnTo>
                  <a:pt x="3564205" y="2877667"/>
                </a:lnTo>
                <a:lnTo>
                  <a:pt x="3579197" y="2833600"/>
                </a:lnTo>
                <a:lnTo>
                  <a:pt x="3591078" y="2788219"/>
                </a:lnTo>
                <a:lnTo>
                  <a:pt x="3599722" y="2741653"/>
                </a:lnTo>
                <a:lnTo>
                  <a:pt x="3604909" y="2694854"/>
                </a:lnTo>
                <a:lnTo>
                  <a:pt x="3606789" y="2645473"/>
                </a:lnTo>
                <a:lnTo>
                  <a:pt x="3604613" y="2591720"/>
                </a:lnTo>
                <a:lnTo>
                  <a:pt x="3598154" y="2538689"/>
                </a:lnTo>
                <a:lnTo>
                  <a:pt x="3587519" y="2486674"/>
                </a:lnTo>
                <a:lnTo>
                  <a:pt x="3572812" y="2435971"/>
                </a:lnTo>
                <a:lnTo>
                  <a:pt x="3554136" y="2386876"/>
                </a:lnTo>
                <a:lnTo>
                  <a:pt x="3531599" y="2339682"/>
                </a:lnTo>
                <a:lnTo>
                  <a:pt x="3505303" y="2294686"/>
                </a:lnTo>
                <a:lnTo>
                  <a:pt x="2370964" y="328307"/>
                </a:lnTo>
                <a:lnTo>
                  <a:pt x="2344412" y="286108"/>
                </a:lnTo>
                <a:lnTo>
                  <a:pt x="2314960" y="246364"/>
                </a:lnTo>
                <a:lnTo>
                  <a:pt x="2282794" y="209181"/>
                </a:lnTo>
                <a:lnTo>
                  <a:pt x="2252633" y="179171"/>
                </a:lnTo>
                <a:close/>
              </a:path>
              <a:path w="3606800" h="3302000">
                <a:moveTo>
                  <a:pt x="1803376" y="2332697"/>
                </a:moveTo>
                <a:lnTo>
                  <a:pt x="1759779" y="2337129"/>
                </a:lnTo>
                <a:lnTo>
                  <a:pt x="1717922" y="2350001"/>
                </a:lnTo>
                <a:lnTo>
                  <a:pt x="1679187" y="2370684"/>
                </a:lnTo>
                <a:lnTo>
                  <a:pt x="1644956" y="2398547"/>
                </a:lnTo>
                <a:lnTo>
                  <a:pt x="1617196" y="2432573"/>
                </a:lnTo>
                <a:lnTo>
                  <a:pt x="1596690" y="2471216"/>
                </a:lnTo>
                <a:lnTo>
                  <a:pt x="1583984" y="2513050"/>
                </a:lnTo>
                <a:lnTo>
                  <a:pt x="1579627" y="2556649"/>
                </a:lnTo>
                <a:lnTo>
                  <a:pt x="1583984" y="2600512"/>
                </a:lnTo>
                <a:lnTo>
                  <a:pt x="1596690" y="2642482"/>
                </a:lnTo>
                <a:lnTo>
                  <a:pt x="1617196" y="2681175"/>
                </a:lnTo>
                <a:lnTo>
                  <a:pt x="1644956" y="2715209"/>
                </a:lnTo>
                <a:lnTo>
                  <a:pt x="1679132" y="2742998"/>
                </a:lnTo>
                <a:lnTo>
                  <a:pt x="1717775" y="2763520"/>
                </a:lnTo>
                <a:lnTo>
                  <a:pt x="1759613" y="2776231"/>
                </a:lnTo>
                <a:lnTo>
                  <a:pt x="1803376" y="2780588"/>
                </a:lnTo>
                <a:lnTo>
                  <a:pt x="1847103" y="2776231"/>
                </a:lnTo>
                <a:lnTo>
                  <a:pt x="1888882" y="2763520"/>
                </a:lnTo>
                <a:lnTo>
                  <a:pt x="1927399" y="2742998"/>
                </a:lnTo>
                <a:lnTo>
                  <a:pt x="1961338" y="2715209"/>
                </a:lnTo>
                <a:lnTo>
                  <a:pt x="1989363" y="2681175"/>
                </a:lnTo>
                <a:lnTo>
                  <a:pt x="2010005" y="2642482"/>
                </a:lnTo>
                <a:lnTo>
                  <a:pt x="2022760" y="2600512"/>
                </a:lnTo>
                <a:lnTo>
                  <a:pt x="2027124" y="2556649"/>
                </a:lnTo>
                <a:lnTo>
                  <a:pt x="2022760" y="2513050"/>
                </a:lnTo>
                <a:lnTo>
                  <a:pt x="2010005" y="2471216"/>
                </a:lnTo>
                <a:lnTo>
                  <a:pt x="1989363" y="2432573"/>
                </a:lnTo>
                <a:lnTo>
                  <a:pt x="1961338" y="2398547"/>
                </a:lnTo>
                <a:lnTo>
                  <a:pt x="1927343" y="2370684"/>
                </a:lnTo>
                <a:lnTo>
                  <a:pt x="1888734" y="2350001"/>
                </a:lnTo>
                <a:lnTo>
                  <a:pt x="1846937" y="2337129"/>
                </a:lnTo>
                <a:lnTo>
                  <a:pt x="1803376" y="2332697"/>
                </a:lnTo>
                <a:close/>
              </a:path>
              <a:path w="3606800" h="3302000">
                <a:moveTo>
                  <a:pt x="1803376" y="834834"/>
                </a:moveTo>
                <a:lnTo>
                  <a:pt x="1756846" y="841088"/>
                </a:lnTo>
                <a:lnTo>
                  <a:pt x="1715031" y="858739"/>
                </a:lnTo>
                <a:lnTo>
                  <a:pt x="1679600" y="886120"/>
                </a:lnTo>
                <a:lnTo>
                  <a:pt x="1652224" y="921563"/>
                </a:lnTo>
                <a:lnTo>
                  <a:pt x="1634574" y="963401"/>
                </a:lnTo>
                <a:lnTo>
                  <a:pt x="1628319" y="1009967"/>
                </a:lnTo>
                <a:lnTo>
                  <a:pt x="1673074" y="2055012"/>
                </a:lnTo>
                <a:lnTo>
                  <a:pt x="1682959" y="2106717"/>
                </a:lnTo>
                <a:lnTo>
                  <a:pt x="1704248" y="2143828"/>
                </a:lnTo>
                <a:lnTo>
                  <a:pt x="1733624" y="2168128"/>
                </a:lnTo>
                <a:lnTo>
                  <a:pt x="1803376" y="2185428"/>
                </a:lnTo>
                <a:lnTo>
                  <a:pt x="1836644" y="2180933"/>
                </a:lnTo>
                <a:lnTo>
                  <a:pt x="1901008" y="2141726"/>
                </a:lnTo>
                <a:lnTo>
                  <a:pt x="1923465" y="2104849"/>
                </a:lnTo>
                <a:lnTo>
                  <a:pt x="1933678" y="2055012"/>
                </a:lnTo>
                <a:lnTo>
                  <a:pt x="1978433" y="1009967"/>
                </a:lnTo>
                <a:lnTo>
                  <a:pt x="1972178" y="963401"/>
                </a:lnTo>
                <a:lnTo>
                  <a:pt x="1954528" y="921563"/>
                </a:lnTo>
                <a:lnTo>
                  <a:pt x="1927152" y="886120"/>
                </a:lnTo>
                <a:lnTo>
                  <a:pt x="1891721" y="858739"/>
                </a:lnTo>
                <a:lnTo>
                  <a:pt x="1849905" y="841088"/>
                </a:lnTo>
                <a:lnTo>
                  <a:pt x="1803376" y="834834"/>
                </a:lnTo>
                <a:close/>
              </a:path>
            </a:pathLst>
          </a:custGeom>
          <a:solidFill>
            <a:srgbClr val="FF5D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2080" y="1550045"/>
            <a:ext cx="3258765" cy="6653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00" y="7529982"/>
            <a:ext cx="1440180" cy="7778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45">
                <a:latin typeface="Trebuchet MS"/>
                <a:cs typeface="Trebuchet MS"/>
              </a:rPr>
              <a:t>Eleme</a:t>
            </a:r>
            <a:r>
              <a:rPr dirty="0" sz="2400" spc="-75">
                <a:latin typeface="Trebuchet MS"/>
                <a:cs typeface="Trebuchet MS"/>
              </a:rPr>
              <a:t>n</a:t>
            </a:r>
            <a:r>
              <a:rPr dirty="0" sz="2400" spc="100">
                <a:latin typeface="Trebuchet MS"/>
                <a:cs typeface="Trebuchet MS"/>
              </a:rPr>
              <a:t>tos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2400" spc="20">
                <a:latin typeface="Trebuchet MS"/>
                <a:cs typeface="Trebuchet MS"/>
              </a:rPr>
              <a:t>visuales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2900" y="2476500"/>
            <a:ext cx="5129733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00" y="7529982"/>
            <a:ext cx="1440180" cy="7778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45">
                <a:latin typeface="Trebuchet MS"/>
                <a:cs typeface="Trebuchet MS"/>
              </a:rPr>
              <a:t>Eleme</a:t>
            </a:r>
            <a:r>
              <a:rPr dirty="0" sz="2400" spc="-75">
                <a:latin typeface="Trebuchet MS"/>
                <a:cs typeface="Trebuchet MS"/>
              </a:rPr>
              <a:t>n</a:t>
            </a:r>
            <a:r>
              <a:rPr dirty="0" sz="2400" spc="100">
                <a:latin typeface="Trebuchet MS"/>
                <a:cs typeface="Trebuchet MS"/>
              </a:rPr>
              <a:t>tos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2400" spc="20">
                <a:latin typeface="Trebuchet MS"/>
                <a:cs typeface="Trebuchet MS"/>
              </a:rPr>
              <a:t>visuales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9594" y="4529696"/>
            <a:ext cx="4813300" cy="0"/>
          </a:xfrm>
          <a:custGeom>
            <a:avLst/>
            <a:gdLst/>
            <a:ahLst/>
            <a:cxnLst/>
            <a:rect l="l" t="t" r="r" b="b"/>
            <a:pathLst>
              <a:path w="4813300" h="0">
                <a:moveTo>
                  <a:pt x="4813304" y="0"/>
                </a:moveTo>
                <a:lnTo>
                  <a:pt x="0" y="0"/>
                </a:lnTo>
              </a:path>
            </a:pathLst>
          </a:custGeom>
          <a:ln w="93183">
            <a:solidFill>
              <a:srgbClr val="0105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012493" y="5105095"/>
            <a:ext cx="167513" cy="165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1800" y="7529982"/>
            <a:ext cx="1440180" cy="7778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45">
                <a:latin typeface="Trebuchet MS"/>
                <a:cs typeface="Trebuchet MS"/>
              </a:rPr>
              <a:t>Eleme</a:t>
            </a:r>
            <a:r>
              <a:rPr dirty="0" sz="2400" spc="-75">
                <a:latin typeface="Trebuchet MS"/>
                <a:cs typeface="Trebuchet MS"/>
              </a:rPr>
              <a:t>n</a:t>
            </a:r>
            <a:r>
              <a:rPr dirty="0" sz="2400" spc="100">
                <a:latin typeface="Trebuchet MS"/>
                <a:cs typeface="Trebuchet MS"/>
              </a:rPr>
              <a:t>tos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2400" spc="20">
                <a:latin typeface="Trebuchet MS"/>
                <a:cs typeface="Trebuchet MS"/>
              </a:rPr>
              <a:t>visuales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2300" y="5788926"/>
            <a:ext cx="1272540" cy="1272540"/>
          </a:xfrm>
          <a:custGeom>
            <a:avLst/>
            <a:gdLst/>
            <a:ahLst/>
            <a:cxnLst/>
            <a:rect l="l" t="t" r="r" b="b"/>
            <a:pathLst>
              <a:path w="1272540" h="1272540">
                <a:moveTo>
                  <a:pt x="0" y="1272273"/>
                </a:moveTo>
                <a:lnTo>
                  <a:pt x="1271955" y="1272273"/>
                </a:lnTo>
                <a:lnTo>
                  <a:pt x="1271955" y="0"/>
                </a:lnTo>
                <a:lnTo>
                  <a:pt x="0" y="0"/>
                </a:lnTo>
                <a:lnTo>
                  <a:pt x="0" y="1272273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73971" y="2692400"/>
            <a:ext cx="1798955" cy="1279525"/>
          </a:xfrm>
          <a:custGeom>
            <a:avLst/>
            <a:gdLst/>
            <a:ahLst/>
            <a:cxnLst/>
            <a:rect l="l" t="t" r="r" b="b"/>
            <a:pathLst>
              <a:path w="1798954" h="1279525">
                <a:moveTo>
                  <a:pt x="899426" y="0"/>
                </a:moveTo>
                <a:lnTo>
                  <a:pt x="0" y="1279004"/>
                </a:lnTo>
                <a:lnTo>
                  <a:pt x="1798827" y="1279004"/>
                </a:lnTo>
                <a:lnTo>
                  <a:pt x="899426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95095" y="4375302"/>
            <a:ext cx="1272540" cy="1272540"/>
          </a:xfrm>
          <a:custGeom>
            <a:avLst/>
            <a:gdLst/>
            <a:ahLst/>
            <a:cxnLst/>
            <a:rect l="l" t="t" r="r" b="b"/>
            <a:pathLst>
              <a:path w="1272540" h="1272539">
                <a:moveTo>
                  <a:pt x="635977" y="0"/>
                </a:moveTo>
                <a:lnTo>
                  <a:pt x="588513" y="1744"/>
                </a:lnTo>
                <a:lnTo>
                  <a:pt x="541997" y="6897"/>
                </a:lnTo>
                <a:lnTo>
                  <a:pt x="496550" y="15334"/>
                </a:lnTo>
                <a:lnTo>
                  <a:pt x="452297" y="26932"/>
                </a:lnTo>
                <a:lnTo>
                  <a:pt x="409361" y="41569"/>
                </a:lnTo>
                <a:lnTo>
                  <a:pt x="367864" y="59122"/>
                </a:lnTo>
                <a:lnTo>
                  <a:pt x="327929" y="79467"/>
                </a:lnTo>
                <a:lnTo>
                  <a:pt x="289679" y="102482"/>
                </a:lnTo>
                <a:lnTo>
                  <a:pt x="253238" y="128044"/>
                </a:lnTo>
                <a:lnTo>
                  <a:pt x="218728" y="156029"/>
                </a:lnTo>
                <a:lnTo>
                  <a:pt x="186272" y="186315"/>
                </a:lnTo>
                <a:lnTo>
                  <a:pt x="155993" y="218778"/>
                </a:lnTo>
                <a:lnTo>
                  <a:pt x="128014" y="253297"/>
                </a:lnTo>
                <a:lnTo>
                  <a:pt x="102459" y="289747"/>
                </a:lnTo>
                <a:lnTo>
                  <a:pt x="79449" y="328006"/>
                </a:lnTo>
                <a:lnTo>
                  <a:pt x="59108" y="367950"/>
                </a:lnTo>
                <a:lnTo>
                  <a:pt x="41560" y="409457"/>
                </a:lnTo>
                <a:lnTo>
                  <a:pt x="26926" y="452404"/>
                </a:lnTo>
                <a:lnTo>
                  <a:pt x="15330" y="496668"/>
                </a:lnTo>
                <a:lnTo>
                  <a:pt x="6895" y="542125"/>
                </a:lnTo>
                <a:lnTo>
                  <a:pt x="1744" y="588654"/>
                </a:lnTo>
                <a:lnTo>
                  <a:pt x="0" y="636130"/>
                </a:lnTo>
                <a:lnTo>
                  <a:pt x="1744" y="683606"/>
                </a:lnTo>
                <a:lnTo>
                  <a:pt x="6895" y="730134"/>
                </a:lnTo>
                <a:lnTo>
                  <a:pt x="15330" y="775592"/>
                </a:lnTo>
                <a:lnTo>
                  <a:pt x="26926" y="819855"/>
                </a:lnTo>
                <a:lnTo>
                  <a:pt x="41560" y="862802"/>
                </a:lnTo>
                <a:lnTo>
                  <a:pt x="59108" y="904310"/>
                </a:lnTo>
                <a:lnTo>
                  <a:pt x="79449" y="944254"/>
                </a:lnTo>
                <a:lnTo>
                  <a:pt x="102459" y="982513"/>
                </a:lnTo>
                <a:lnTo>
                  <a:pt x="128014" y="1018963"/>
                </a:lnTo>
                <a:lnTo>
                  <a:pt x="155993" y="1053481"/>
                </a:lnTo>
                <a:lnTo>
                  <a:pt x="186272" y="1085945"/>
                </a:lnTo>
                <a:lnTo>
                  <a:pt x="218728" y="1116231"/>
                </a:lnTo>
                <a:lnTo>
                  <a:pt x="253238" y="1144216"/>
                </a:lnTo>
                <a:lnTo>
                  <a:pt x="289679" y="1169778"/>
                </a:lnTo>
                <a:lnTo>
                  <a:pt x="327929" y="1192792"/>
                </a:lnTo>
                <a:lnTo>
                  <a:pt x="367864" y="1213138"/>
                </a:lnTo>
                <a:lnTo>
                  <a:pt x="409361" y="1230691"/>
                </a:lnTo>
                <a:lnTo>
                  <a:pt x="452297" y="1245328"/>
                </a:lnTo>
                <a:lnTo>
                  <a:pt x="496550" y="1256926"/>
                </a:lnTo>
                <a:lnTo>
                  <a:pt x="541997" y="1265363"/>
                </a:lnTo>
                <a:lnTo>
                  <a:pt x="588513" y="1270515"/>
                </a:lnTo>
                <a:lnTo>
                  <a:pt x="635977" y="1272260"/>
                </a:lnTo>
                <a:lnTo>
                  <a:pt x="683442" y="1270515"/>
                </a:lnTo>
                <a:lnTo>
                  <a:pt x="729958" y="1265363"/>
                </a:lnTo>
                <a:lnTo>
                  <a:pt x="775404" y="1256926"/>
                </a:lnTo>
                <a:lnTo>
                  <a:pt x="819657" y="1245328"/>
                </a:lnTo>
                <a:lnTo>
                  <a:pt x="862594" y="1230691"/>
                </a:lnTo>
                <a:lnTo>
                  <a:pt x="904091" y="1213138"/>
                </a:lnTo>
                <a:lnTo>
                  <a:pt x="944026" y="1192792"/>
                </a:lnTo>
                <a:lnTo>
                  <a:pt x="982275" y="1169778"/>
                </a:lnTo>
                <a:lnTo>
                  <a:pt x="1018717" y="1144216"/>
                </a:lnTo>
                <a:lnTo>
                  <a:pt x="1053227" y="1116231"/>
                </a:lnTo>
                <a:lnTo>
                  <a:pt x="1085683" y="1085945"/>
                </a:lnTo>
                <a:lnTo>
                  <a:pt x="1115962" y="1053481"/>
                </a:lnTo>
                <a:lnTo>
                  <a:pt x="1143940" y="1018963"/>
                </a:lnTo>
                <a:lnTo>
                  <a:pt x="1169496" y="982513"/>
                </a:lnTo>
                <a:lnTo>
                  <a:pt x="1192506" y="944254"/>
                </a:lnTo>
                <a:lnTo>
                  <a:pt x="1212846" y="904310"/>
                </a:lnTo>
                <a:lnTo>
                  <a:pt x="1230395" y="862802"/>
                </a:lnTo>
                <a:lnTo>
                  <a:pt x="1245029" y="819855"/>
                </a:lnTo>
                <a:lnTo>
                  <a:pt x="1256625" y="775592"/>
                </a:lnTo>
                <a:lnTo>
                  <a:pt x="1265060" y="730134"/>
                </a:lnTo>
                <a:lnTo>
                  <a:pt x="1270211" y="683606"/>
                </a:lnTo>
                <a:lnTo>
                  <a:pt x="1271955" y="636130"/>
                </a:lnTo>
                <a:lnTo>
                  <a:pt x="1270211" y="588654"/>
                </a:lnTo>
                <a:lnTo>
                  <a:pt x="1265060" y="542125"/>
                </a:lnTo>
                <a:lnTo>
                  <a:pt x="1256625" y="496668"/>
                </a:lnTo>
                <a:lnTo>
                  <a:pt x="1245029" y="452404"/>
                </a:lnTo>
                <a:lnTo>
                  <a:pt x="1230395" y="409457"/>
                </a:lnTo>
                <a:lnTo>
                  <a:pt x="1212846" y="367950"/>
                </a:lnTo>
                <a:lnTo>
                  <a:pt x="1192506" y="328006"/>
                </a:lnTo>
                <a:lnTo>
                  <a:pt x="1169496" y="289747"/>
                </a:lnTo>
                <a:lnTo>
                  <a:pt x="1143940" y="253297"/>
                </a:lnTo>
                <a:lnTo>
                  <a:pt x="1115962" y="218778"/>
                </a:lnTo>
                <a:lnTo>
                  <a:pt x="1085683" y="186315"/>
                </a:lnTo>
                <a:lnTo>
                  <a:pt x="1053227" y="156029"/>
                </a:lnTo>
                <a:lnTo>
                  <a:pt x="1018717" y="128044"/>
                </a:lnTo>
                <a:lnTo>
                  <a:pt x="982275" y="102482"/>
                </a:lnTo>
                <a:lnTo>
                  <a:pt x="944026" y="79467"/>
                </a:lnTo>
                <a:lnTo>
                  <a:pt x="904091" y="59122"/>
                </a:lnTo>
                <a:lnTo>
                  <a:pt x="862594" y="41569"/>
                </a:lnTo>
                <a:lnTo>
                  <a:pt x="819657" y="26932"/>
                </a:lnTo>
                <a:lnTo>
                  <a:pt x="775404" y="15334"/>
                </a:lnTo>
                <a:lnTo>
                  <a:pt x="729958" y="6897"/>
                </a:lnTo>
                <a:lnTo>
                  <a:pt x="683442" y="1744"/>
                </a:lnTo>
                <a:lnTo>
                  <a:pt x="635977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00" y="7529982"/>
            <a:ext cx="1440180" cy="7778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45">
                <a:latin typeface="Trebuchet MS"/>
                <a:cs typeface="Trebuchet MS"/>
              </a:rPr>
              <a:t>Eleme</a:t>
            </a:r>
            <a:r>
              <a:rPr dirty="0" sz="2400" spc="-75">
                <a:latin typeface="Trebuchet MS"/>
                <a:cs typeface="Trebuchet MS"/>
              </a:rPr>
              <a:t>n</a:t>
            </a:r>
            <a:r>
              <a:rPr dirty="0" sz="2400" spc="100">
                <a:latin typeface="Trebuchet MS"/>
                <a:cs typeface="Trebuchet MS"/>
              </a:rPr>
              <a:t>tos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2400" spc="20">
                <a:latin typeface="Trebuchet MS"/>
                <a:cs typeface="Trebuchet MS"/>
              </a:rPr>
              <a:t>visuales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599"/>
                </a:lnTo>
                <a:lnTo>
                  <a:pt x="0" y="9753599"/>
                </a:lnTo>
                <a:lnTo>
                  <a:pt x="0" y="0"/>
                </a:lnTo>
                <a:close/>
              </a:path>
            </a:pathLst>
          </a:custGeom>
          <a:solidFill>
            <a:srgbClr val="FAF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9500" y="4699000"/>
            <a:ext cx="320738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35">
                <a:solidFill>
                  <a:srgbClr val="000549"/>
                </a:solidFill>
              </a:rPr>
              <a:t>La</a:t>
            </a:r>
            <a:r>
              <a:rPr dirty="0" sz="4200" spc="-475">
                <a:solidFill>
                  <a:srgbClr val="000549"/>
                </a:solidFill>
              </a:rPr>
              <a:t> </a:t>
            </a:r>
            <a:r>
              <a:rPr dirty="0" sz="4200" spc="-150">
                <a:solidFill>
                  <a:srgbClr val="000549"/>
                </a:solidFill>
              </a:rPr>
              <a:t>alin</a:t>
            </a:r>
            <a:r>
              <a:rPr dirty="0" baseline="46296" sz="3600" spc="-225" b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4200" spc="-150">
                <a:solidFill>
                  <a:srgbClr val="000549"/>
                </a:solidFill>
              </a:rPr>
              <a:t>eación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27600" y="3867150"/>
            <a:ext cx="400685" cy="400050"/>
          </a:xfrm>
          <a:custGeom>
            <a:avLst/>
            <a:gdLst/>
            <a:ahLst/>
            <a:cxnLst/>
            <a:rect l="l" t="t" r="r" b="b"/>
            <a:pathLst>
              <a:path w="400685" h="400050">
                <a:moveTo>
                  <a:pt x="0" y="400050"/>
                </a:moveTo>
                <a:lnTo>
                  <a:pt x="400438" y="400050"/>
                </a:lnTo>
                <a:lnTo>
                  <a:pt x="400438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1DCE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76756" y="3867150"/>
            <a:ext cx="400685" cy="400050"/>
          </a:xfrm>
          <a:custGeom>
            <a:avLst/>
            <a:gdLst/>
            <a:ahLst/>
            <a:cxnLst/>
            <a:rect l="l" t="t" r="r" b="b"/>
            <a:pathLst>
              <a:path w="400684" h="400050">
                <a:moveTo>
                  <a:pt x="0" y="400050"/>
                </a:moveTo>
                <a:lnTo>
                  <a:pt x="400430" y="400050"/>
                </a:lnTo>
                <a:lnTo>
                  <a:pt x="40043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1DCE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02184" y="3467100"/>
            <a:ext cx="400685" cy="400050"/>
          </a:xfrm>
          <a:custGeom>
            <a:avLst/>
            <a:gdLst/>
            <a:ahLst/>
            <a:cxnLst/>
            <a:rect l="l" t="t" r="r" b="b"/>
            <a:pathLst>
              <a:path w="400684" h="400050">
                <a:moveTo>
                  <a:pt x="0" y="400050"/>
                </a:moveTo>
                <a:lnTo>
                  <a:pt x="400438" y="400050"/>
                </a:lnTo>
                <a:lnTo>
                  <a:pt x="400438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1DCED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00" y="4374819"/>
            <a:ext cx="1283335" cy="1282700"/>
          </a:xfrm>
          <a:custGeom>
            <a:avLst/>
            <a:gdLst/>
            <a:ahLst/>
            <a:cxnLst/>
            <a:rect l="l" t="t" r="r" b="b"/>
            <a:pathLst>
              <a:path w="1283335" h="1282700">
                <a:moveTo>
                  <a:pt x="0" y="1282090"/>
                </a:moveTo>
                <a:lnTo>
                  <a:pt x="1283195" y="1282090"/>
                </a:lnTo>
                <a:lnTo>
                  <a:pt x="1283195" y="0"/>
                </a:lnTo>
                <a:lnTo>
                  <a:pt x="0" y="0"/>
                </a:lnTo>
                <a:lnTo>
                  <a:pt x="0" y="128209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704184" y="5277027"/>
            <a:ext cx="1814830" cy="1289050"/>
          </a:xfrm>
          <a:custGeom>
            <a:avLst/>
            <a:gdLst/>
            <a:ahLst/>
            <a:cxnLst/>
            <a:rect l="l" t="t" r="r" b="b"/>
            <a:pathLst>
              <a:path w="1814829" h="1289050">
                <a:moveTo>
                  <a:pt x="907364" y="0"/>
                </a:moveTo>
                <a:lnTo>
                  <a:pt x="0" y="1288872"/>
                </a:lnTo>
                <a:lnTo>
                  <a:pt x="1814715" y="1288872"/>
                </a:lnTo>
                <a:lnTo>
                  <a:pt x="907364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86878" y="3187700"/>
            <a:ext cx="1283335" cy="1282700"/>
          </a:xfrm>
          <a:custGeom>
            <a:avLst/>
            <a:gdLst/>
            <a:ahLst/>
            <a:cxnLst/>
            <a:rect l="l" t="t" r="r" b="b"/>
            <a:pathLst>
              <a:path w="1283334" h="1282700">
                <a:moveTo>
                  <a:pt x="641591" y="0"/>
                </a:moveTo>
                <a:lnTo>
                  <a:pt x="593708" y="1758"/>
                </a:lnTo>
                <a:lnTo>
                  <a:pt x="546781" y="6950"/>
                </a:lnTo>
                <a:lnTo>
                  <a:pt x="500934" y="15452"/>
                </a:lnTo>
                <a:lnTo>
                  <a:pt x="456290" y="27141"/>
                </a:lnTo>
                <a:lnTo>
                  <a:pt x="412975" y="41891"/>
                </a:lnTo>
                <a:lnTo>
                  <a:pt x="371111" y="59580"/>
                </a:lnTo>
                <a:lnTo>
                  <a:pt x="330824" y="80083"/>
                </a:lnTo>
                <a:lnTo>
                  <a:pt x="292237" y="103276"/>
                </a:lnTo>
                <a:lnTo>
                  <a:pt x="255474" y="129036"/>
                </a:lnTo>
                <a:lnTo>
                  <a:pt x="220659" y="157238"/>
                </a:lnTo>
                <a:lnTo>
                  <a:pt x="187917" y="187758"/>
                </a:lnTo>
                <a:lnTo>
                  <a:pt x="157370" y="220473"/>
                </a:lnTo>
                <a:lnTo>
                  <a:pt x="129145" y="255258"/>
                </a:lnTo>
                <a:lnTo>
                  <a:pt x="103363" y="291990"/>
                </a:lnTo>
                <a:lnTo>
                  <a:pt x="80151" y="330544"/>
                </a:lnTo>
                <a:lnTo>
                  <a:pt x="59630" y="370797"/>
                </a:lnTo>
                <a:lnTo>
                  <a:pt x="41927" y="412625"/>
                </a:lnTo>
                <a:lnTo>
                  <a:pt x="27164" y="455903"/>
                </a:lnTo>
                <a:lnTo>
                  <a:pt x="15465" y="500508"/>
                </a:lnTo>
                <a:lnTo>
                  <a:pt x="6956" y="546316"/>
                </a:lnTo>
                <a:lnTo>
                  <a:pt x="1759" y="593203"/>
                </a:lnTo>
                <a:lnTo>
                  <a:pt x="0" y="641045"/>
                </a:lnTo>
                <a:lnTo>
                  <a:pt x="1759" y="688886"/>
                </a:lnTo>
                <a:lnTo>
                  <a:pt x="6956" y="735773"/>
                </a:lnTo>
                <a:lnTo>
                  <a:pt x="15465" y="781581"/>
                </a:lnTo>
                <a:lnTo>
                  <a:pt x="27164" y="826186"/>
                </a:lnTo>
                <a:lnTo>
                  <a:pt x="41927" y="869465"/>
                </a:lnTo>
                <a:lnTo>
                  <a:pt x="59630" y="911292"/>
                </a:lnTo>
                <a:lnTo>
                  <a:pt x="80151" y="951545"/>
                </a:lnTo>
                <a:lnTo>
                  <a:pt x="103363" y="990100"/>
                </a:lnTo>
                <a:lnTo>
                  <a:pt x="129145" y="1026832"/>
                </a:lnTo>
                <a:lnTo>
                  <a:pt x="157370" y="1061617"/>
                </a:lnTo>
                <a:lnTo>
                  <a:pt x="187917" y="1094332"/>
                </a:lnTo>
                <a:lnTo>
                  <a:pt x="220659" y="1124852"/>
                </a:lnTo>
                <a:lnTo>
                  <a:pt x="255474" y="1153054"/>
                </a:lnTo>
                <a:lnTo>
                  <a:pt x="292237" y="1178813"/>
                </a:lnTo>
                <a:lnTo>
                  <a:pt x="330824" y="1202006"/>
                </a:lnTo>
                <a:lnTo>
                  <a:pt x="371111" y="1222509"/>
                </a:lnTo>
                <a:lnTo>
                  <a:pt x="412975" y="1240198"/>
                </a:lnTo>
                <a:lnTo>
                  <a:pt x="456290" y="1254949"/>
                </a:lnTo>
                <a:lnTo>
                  <a:pt x="500934" y="1266637"/>
                </a:lnTo>
                <a:lnTo>
                  <a:pt x="546781" y="1275139"/>
                </a:lnTo>
                <a:lnTo>
                  <a:pt x="593708" y="1280332"/>
                </a:lnTo>
                <a:lnTo>
                  <a:pt x="641591" y="1282090"/>
                </a:lnTo>
                <a:lnTo>
                  <a:pt x="689475" y="1280332"/>
                </a:lnTo>
                <a:lnTo>
                  <a:pt x="736404" y="1275139"/>
                </a:lnTo>
                <a:lnTo>
                  <a:pt x="782253" y="1266637"/>
                </a:lnTo>
                <a:lnTo>
                  <a:pt x="826897" y="1254949"/>
                </a:lnTo>
                <a:lnTo>
                  <a:pt x="870214" y="1240198"/>
                </a:lnTo>
                <a:lnTo>
                  <a:pt x="912078" y="1222509"/>
                </a:lnTo>
                <a:lnTo>
                  <a:pt x="952366" y="1202006"/>
                </a:lnTo>
                <a:lnTo>
                  <a:pt x="990954" y="1178813"/>
                </a:lnTo>
                <a:lnTo>
                  <a:pt x="1027718" y="1153054"/>
                </a:lnTo>
                <a:lnTo>
                  <a:pt x="1062533" y="1124852"/>
                </a:lnTo>
                <a:lnTo>
                  <a:pt x="1095276" y="1094332"/>
                </a:lnTo>
                <a:lnTo>
                  <a:pt x="1125823" y="1061617"/>
                </a:lnTo>
                <a:lnTo>
                  <a:pt x="1154049" y="1026832"/>
                </a:lnTo>
                <a:lnTo>
                  <a:pt x="1179830" y="990100"/>
                </a:lnTo>
                <a:lnTo>
                  <a:pt x="1203043" y="951545"/>
                </a:lnTo>
                <a:lnTo>
                  <a:pt x="1223564" y="911292"/>
                </a:lnTo>
                <a:lnTo>
                  <a:pt x="1241267" y="869465"/>
                </a:lnTo>
                <a:lnTo>
                  <a:pt x="1256031" y="826186"/>
                </a:lnTo>
                <a:lnTo>
                  <a:pt x="1267729" y="781581"/>
                </a:lnTo>
                <a:lnTo>
                  <a:pt x="1276238" y="735773"/>
                </a:lnTo>
                <a:lnTo>
                  <a:pt x="1281435" y="688886"/>
                </a:lnTo>
                <a:lnTo>
                  <a:pt x="1283195" y="641045"/>
                </a:lnTo>
                <a:lnTo>
                  <a:pt x="1281435" y="593203"/>
                </a:lnTo>
                <a:lnTo>
                  <a:pt x="1276238" y="546316"/>
                </a:lnTo>
                <a:lnTo>
                  <a:pt x="1267729" y="500508"/>
                </a:lnTo>
                <a:lnTo>
                  <a:pt x="1256031" y="455903"/>
                </a:lnTo>
                <a:lnTo>
                  <a:pt x="1241267" y="412625"/>
                </a:lnTo>
                <a:lnTo>
                  <a:pt x="1223564" y="370797"/>
                </a:lnTo>
                <a:lnTo>
                  <a:pt x="1203043" y="330544"/>
                </a:lnTo>
                <a:lnTo>
                  <a:pt x="1179830" y="291990"/>
                </a:lnTo>
                <a:lnTo>
                  <a:pt x="1154049" y="255258"/>
                </a:lnTo>
                <a:lnTo>
                  <a:pt x="1125823" y="220473"/>
                </a:lnTo>
                <a:lnTo>
                  <a:pt x="1095276" y="187758"/>
                </a:lnTo>
                <a:lnTo>
                  <a:pt x="1062533" y="157238"/>
                </a:lnTo>
                <a:lnTo>
                  <a:pt x="1027718" y="129036"/>
                </a:lnTo>
                <a:lnTo>
                  <a:pt x="990954" y="103276"/>
                </a:lnTo>
                <a:lnTo>
                  <a:pt x="952366" y="80083"/>
                </a:lnTo>
                <a:lnTo>
                  <a:pt x="912078" y="59580"/>
                </a:lnTo>
                <a:lnTo>
                  <a:pt x="870214" y="41891"/>
                </a:lnTo>
                <a:lnTo>
                  <a:pt x="826897" y="27141"/>
                </a:lnTo>
                <a:lnTo>
                  <a:pt x="782253" y="15452"/>
                </a:lnTo>
                <a:lnTo>
                  <a:pt x="736404" y="6950"/>
                </a:lnTo>
                <a:lnTo>
                  <a:pt x="689475" y="1758"/>
                </a:lnTo>
                <a:lnTo>
                  <a:pt x="641591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00" y="7733182"/>
            <a:ext cx="171450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35">
                <a:latin typeface="Trebuchet MS"/>
                <a:cs typeface="Trebuchet MS"/>
              </a:rPr>
              <a:t>La</a:t>
            </a:r>
            <a:r>
              <a:rPr dirty="0" sz="2400" spc="-32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alineación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75200" y="3673690"/>
            <a:ext cx="1280795" cy="1276350"/>
          </a:xfrm>
          <a:custGeom>
            <a:avLst/>
            <a:gdLst/>
            <a:ahLst/>
            <a:cxnLst/>
            <a:rect l="l" t="t" r="r" b="b"/>
            <a:pathLst>
              <a:path w="1280795" h="1276350">
                <a:moveTo>
                  <a:pt x="0" y="1275943"/>
                </a:moveTo>
                <a:lnTo>
                  <a:pt x="1280782" y="1275943"/>
                </a:lnTo>
                <a:lnTo>
                  <a:pt x="1280782" y="0"/>
                </a:lnTo>
                <a:lnTo>
                  <a:pt x="0" y="0"/>
                </a:lnTo>
                <a:lnTo>
                  <a:pt x="0" y="1275943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707600" y="3670300"/>
            <a:ext cx="1811655" cy="1282700"/>
          </a:xfrm>
          <a:custGeom>
            <a:avLst/>
            <a:gdLst/>
            <a:ahLst/>
            <a:cxnLst/>
            <a:rect l="l" t="t" r="r" b="b"/>
            <a:pathLst>
              <a:path w="1811654" h="1282700">
                <a:moveTo>
                  <a:pt x="905649" y="0"/>
                </a:moveTo>
                <a:lnTo>
                  <a:pt x="0" y="1282700"/>
                </a:lnTo>
                <a:lnTo>
                  <a:pt x="1811299" y="1282700"/>
                </a:lnTo>
                <a:lnTo>
                  <a:pt x="905649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74026" y="3673678"/>
            <a:ext cx="1280795" cy="1276350"/>
          </a:xfrm>
          <a:custGeom>
            <a:avLst/>
            <a:gdLst/>
            <a:ahLst/>
            <a:cxnLst/>
            <a:rect l="l" t="t" r="r" b="b"/>
            <a:pathLst>
              <a:path w="1280795" h="1276350">
                <a:moveTo>
                  <a:pt x="640397" y="0"/>
                </a:moveTo>
                <a:lnTo>
                  <a:pt x="592603" y="1749"/>
                </a:lnTo>
                <a:lnTo>
                  <a:pt x="545764" y="6917"/>
                </a:lnTo>
                <a:lnTo>
                  <a:pt x="500002" y="15379"/>
                </a:lnTo>
                <a:lnTo>
                  <a:pt x="455442" y="27011"/>
                </a:lnTo>
                <a:lnTo>
                  <a:pt x="412207" y="41691"/>
                </a:lnTo>
                <a:lnTo>
                  <a:pt x="370421" y="59295"/>
                </a:lnTo>
                <a:lnTo>
                  <a:pt x="330209" y="79700"/>
                </a:lnTo>
                <a:lnTo>
                  <a:pt x="291694" y="102782"/>
                </a:lnTo>
                <a:lnTo>
                  <a:pt x="254999" y="128418"/>
                </a:lnTo>
                <a:lnTo>
                  <a:pt x="220249" y="156485"/>
                </a:lnTo>
                <a:lnTo>
                  <a:pt x="187567" y="186859"/>
                </a:lnTo>
                <a:lnTo>
                  <a:pt x="157078" y="219417"/>
                </a:lnTo>
                <a:lnTo>
                  <a:pt x="128905" y="254036"/>
                </a:lnTo>
                <a:lnTo>
                  <a:pt x="103171" y="290592"/>
                </a:lnTo>
                <a:lnTo>
                  <a:pt x="80002" y="328961"/>
                </a:lnTo>
                <a:lnTo>
                  <a:pt x="59520" y="369021"/>
                </a:lnTo>
                <a:lnTo>
                  <a:pt x="41849" y="410648"/>
                </a:lnTo>
                <a:lnTo>
                  <a:pt x="27113" y="453719"/>
                </a:lnTo>
                <a:lnTo>
                  <a:pt x="15437" y="498110"/>
                </a:lnTo>
                <a:lnTo>
                  <a:pt x="6943" y="543698"/>
                </a:lnTo>
                <a:lnTo>
                  <a:pt x="1756" y="590359"/>
                </a:lnTo>
                <a:lnTo>
                  <a:pt x="0" y="637971"/>
                </a:lnTo>
                <a:lnTo>
                  <a:pt x="1756" y="685583"/>
                </a:lnTo>
                <a:lnTo>
                  <a:pt x="6943" y="732245"/>
                </a:lnTo>
                <a:lnTo>
                  <a:pt x="15437" y="777833"/>
                </a:lnTo>
                <a:lnTo>
                  <a:pt x="27113" y="822224"/>
                </a:lnTo>
                <a:lnTo>
                  <a:pt x="41849" y="865295"/>
                </a:lnTo>
                <a:lnTo>
                  <a:pt x="59520" y="906922"/>
                </a:lnTo>
                <a:lnTo>
                  <a:pt x="80002" y="946981"/>
                </a:lnTo>
                <a:lnTo>
                  <a:pt x="103171" y="985351"/>
                </a:lnTo>
                <a:lnTo>
                  <a:pt x="128905" y="1021907"/>
                </a:lnTo>
                <a:lnTo>
                  <a:pt x="157078" y="1056525"/>
                </a:lnTo>
                <a:lnTo>
                  <a:pt x="187567" y="1089083"/>
                </a:lnTo>
                <a:lnTo>
                  <a:pt x="220249" y="1119457"/>
                </a:lnTo>
                <a:lnTo>
                  <a:pt x="254999" y="1147524"/>
                </a:lnTo>
                <a:lnTo>
                  <a:pt x="291694" y="1173160"/>
                </a:lnTo>
                <a:lnTo>
                  <a:pt x="330209" y="1196243"/>
                </a:lnTo>
                <a:lnTo>
                  <a:pt x="370421" y="1216647"/>
                </a:lnTo>
                <a:lnTo>
                  <a:pt x="412207" y="1234252"/>
                </a:lnTo>
                <a:lnTo>
                  <a:pt x="455442" y="1248932"/>
                </a:lnTo>
                <a:lnTo>
                  <a:pt x="500002" y="1260564"/>
                </a:lnTo>
                <a:lnTo>
                  <a:pt x="545764" y="1269026"/>
                </a:lnTo>
                <a:lnTo>
                  <a:pt x="592603" y="1274193"/>
                </a:lnTo>
                <a:lnTo>
                  <a:pt x="640397" y="1275943"/>
                </a:lnTo>
                <a:lnTo>
                  <a:pt x="688189" y="1274193"/>
                </a:lnTo>
                <a:lnTo>
                  <a:pt x="735027" y="1269026"/>
                </a:lnTo>
                <a:lnTo>
                  <a:pt x="780788" y="1260564"/>
                </a:lnTo>
                <a:lnTo>
                  <a:pt x="825347" y="1248932"/>
                </a:lnTo>
                <a:lnTo>
                  <a:pt x="868580" y="1234252"/>
                </a:lnTo>
                <a:lnTo>
                  <a:pt x="910365" y="1216647"/>
                </a:lnTo>
                <a:lnTo>
                  <a:pt x="950576" y="1196243"/>
                </a:lnTo>
                <a:lnTo>
                  <a:pt x="989091" y="1173160"/>
                </a:lnTo>
                <a:lnTo>
                  <a:pt x="1025785" y="1147524"/>
                </a:lnTo>
                <a:lnTo>
                  <a:pt x="1060534" y="1119457"/>
                </a:lnTo>
                <a:lnTo>
                  <a:pt x="1093215" y="1089083"/>
                </a:lnTo>
                <a:lnTo>
                  <a:pt x="1123704" y="1056525"/>
                </a:lnTo>
                <a:lnTo>
                  <a:pt x="1151877" y="1021907"/>
                </a:lnTo>
                <a:lnTo>
                  <a:pt x="1177611" y="985351"/>
                </a:lnTo>
                <a:lnTo>
                  <a:pt x="1200780" y="946981"/>
                </a:lnTo>
                <a:lnTo>
                  <a:pt x="1221262" y="906922"/>
                </a:lnTo>
                <a:lnTo>
                  <a:pt x="1238933" y="865295"/>
                </a:lnTo>
                <a:lnTo>
                  <a:pt x="1253668" y="822224"/>
                </a:lnTo>
                <a:lnTo>
                  <a:pt x="1265345" y="777833"/>
                </a:lnTo>
                <a:lnTo>
                  <a:pt x="1273838" y="732245"/>
                </a:lnTo>
                <a:lnTo>
                  <a:pt x="1279025" y="685583"/>
                </a:lnTo>
                <a:lnTo>
                  <a:pt x="1280782" y="637971"/>
                </a:lnTo>
                <a:lnTo>
                  <a:pt x="1279025" y="590359"/>
                </a:lnTo>
                <a:lnTo>
                  <a:pt x="1273838" y="543698"/>
                </a:lnTo>
                <a:lnTo>
                  <a:pt x="1265345" y="498110"/>
                </a:lnTo>
                <a:lnTo>
                  <a:pt x="1253668" y="453719"/>
                </a:lnTo>
                <a:lnTo>
                  <a:pt x="1238933" y="410648"/>
                </a:lnTo>
                <a:lnTo>
                  <a:pt x="1221262" y="369021"/>
                </a:lnTo>
                <a:lnTo>
                  <a:pt x="1200780" y="328961"/>
                </a:lnTo>
                <a:lnTo>
                  <a:pt x="1177611" y="290592"/>
                </a:lnTo>
                <a:lnTo>
                  <a:pt x="1151877" y="254036"/>
                </a:lnTo>
                <a:lnTo>
                  <a:pt x="1123704" y="219417"/>
                </a:lnTo>
                <a:lnTo>
                  <a:pt x="1093216" y="186859"/>
                </a:lnTo>
                <a:lnTo>
                  <a:pt x="1060534" y="156485"/>
                </a:lnTo>
                <a:lnTo>
                  <a:pt x="1025785" y="128418"/>
                </a:lnTo>
                <a:lnTo>
                  <a:pt x="989091" y="102782"/>
                </a:lnTo>
                <a:lnTo>
                  <a:pt x="950576" y="79700"/>
                </a:lnTo>
                <a:lnTo>
                  <a:pt x="910365" y="59295"/>
                </a:lnTo>
                <a:lnTo>
                  <a:pt x="868580" y="41691"/>
                </a:lnTo>
                <a:lnTo>
                  <a:pt x="825347" y="27011"/>
                </a:lnTo>
                <a:lnTo>
                  <a:pt x="780788" y="15379"/>
                </a:lnTo>
                <a:lnTo>
                  <a:pt x="735027" y="6917"/>
                </a:lnTo>
                <a:lnTo>
                  <a:pt x="688189" y="1749"/>
                </a:lnTo>
                <a:lnTo>
                  <a:pt x="640397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00" y="7733182"/>
            <a:ext cx="171450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35">
                <a:latin typeface="Trebuchet MS"/>
                <a:cs typeface="Trebuchet MS"/>
              </a:rPr>
              <a:t>La</a:t>
            </a:r>
            <a:r>
              <a:rPr dirty="0" sz="2400" spc="-32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alineación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7963" y="1562100"/>
            <a:ext cx="1284605" cy="1280160"/>
          </a:xfrm>
          <a:custGeom>
            <a:avLst/>
            <a:gdLst/>
            <a:ahLst/>
            <a:cxnLst/>
            <a:rect l="l" t="t" r="r" b="b"/>
            <a:pathLst>
              <a:path w="1284604" h="1280160">
                <a:moveTo>
                  <a:pt x="0" y="1279766"/>
                </a:moveTo>
                <a:lnTo>
                  <a:pt x="1284173" y="1279766"/>
                </a:lnTo>
                <a:lnTo>
                  <a:pt x="1284173" y="0"/>
                </a:lnTo>
                <a:lnTo>
                  <a:pt x="0" y="0"/>
                </a:lnTo>
                <a:lnTo>
                  <a:pt x="0" y="1279766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2000" y="5787364"/>
            <a:ext cx="1816100" cy="1287145"/>
          </a:xfrm>
          <a:custGeom>
            <a:avLst/>
            <a:gdLst/>
            <a:ahLst/>
            <a:cxnLst/>
            <a:rect l="l" t="t" r="r" b="b"/>
            <a:pathLst>
              <a:path w="1816100" h="1287145">
                <a:moveTo>
                  <a:pt x="908050" y="0"/>
                </a:moveTo>
                <a:lnTo>
                  <a:pt x="0" y="1286535"/>
                </a:lnTo>
                <a:lnTo>
                  <a:pt x="1816100" y="1286535"/>
                </a:lnTo>
                <a:lnTo>
                  <a:pt x="908050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77963" y="3676421"/>
            <a:ext cx="1284605" cy="1280160"/>
          </a:xfrm>
          <a:custGeom>
            <a:avLst/>
            <a:gdLst/>
            <a:ahLst/>
            <a:cxnLst/>
            <a:rect l="l" t="t" r="r" b="b"/>
            <a:pathLst>
              <a:path w="1284604" h="1280160">
                <a:moveTo>
                  <a:pt x="642086" y="0"/>
                </a:moveTo>
                <a:lnTo>
                  <a:pt x="594167" y="1755"/>
                </a:lnTo>
                <a:lnTo>
                  <a:pt x="547204" y="6938"/>
                </a:lnTo>
                <a:lnTo>
                  <a:pt x="501322" y="15424"/>
                </a:lnTo>
                <a:lnTo>
                  <a:pt x="456645" y="27092"/>
                </a:lnTo>
                <a:lnTo>
                  <a:pt x="413296" y="41815"/>
                </a:lnTo>
                <a:lnTo>
                  <a:pt x="371401" y="59472"/>
                </a:lnTo>
                <a:lnTo>
                  <a:pt x="331083" y="79938"/>
                </a:lnTo>
                <a:lnTo>
                  <a:pt x="292466" y="103089"/>
                </a:lnTo>
                <a:lnTo>
                  <a:pt x="255674" y="128802"/>
                </a:lnTo>
                <a:lnTo>
                  <a:pt x="220832" y="156953"/>
                </a:lnTo>
                <a:lnTo>
                  <a:pt x="188064" y="187418"/>
                </a:lnTo>
                <a:lnTo>
                  <a:pt x="157494" y="220074"/>
                </a:lnTo>
                <a:lnTo>
                  <a:pt x="129246" y="254796"/>
                </a:lnTo>
                <a:lnTo>
                  <a:pt x="103445" y="291462"/>
                </a:lnTo>
                <a:lnTo>
                  <a:pt x="80214" y="329947"/>
                </a:lnTo>
                <a:lnTo>
                  <a:pt x="59677" y="370127"/>
                </a:lnTo>
                <a:lnTo>
                  <a:pt x="41960" y="411879"/>
                </a:lnTo>
                <a:lnTo>
                  <a:pt x="27185" y="455080"/>
                </a:lnTo>
                <a:lnTo>
                  <a:pt x="15478" y="499605"/>
                </a:lnTo>
                <a:lnTo>
                  <a:pt x="6961" y="545330"/>
                </a:lnTo>
                <a:lnTo>
                  <a:pt x="1761" y="592133"/>
                </a:lnTo>
                <a:lnTo>
                  <a:pt x="0" y="639889"/>
                </a:lnTo>
                <a:lnTo>
                  <a:pt x="1761" y="687643"/>
                </a:lnTo>
                <a:lnTo>
                  <a:pt x="6961" y="734444"/>
                </a:lnTo>
                <a:lnTo>
                  <a:pt x="15478" y="780169"/>
                </a:lnTo>
                <a:lnTo>
                  <a:pt x="27185" y="824692"/>
                </a:lnTo>
                <a:lnTo>
                  <a:pt x="41960" y="867892"/>
                </a:lnTo>
                <a:lnTo>
                  <a:pt x="59677" y="909643"/>
                </a:lnTo>
                <a:lnTo>
                  <a:pt x="80214" y="949823"/>
                </a:lnTo>
                <a:lnTo>
                  <a:pt x="103445" y="988307"/>
                </a:lnTo>
                <a:lnTo>
                  <a:pt x="129246" y="1024972"/>
                </a:lnTo>
                <a:lnTo>
                  <a:pt x="157494" y="1059694"/>
                </a:lnTo>
                <a:lnTo>
                  <a:pt x="188064" y="1092349"/>
                </a:lnTo>
                <a:lnTo>
                  <a:pt x="220832" y="1122813"/>
                </a:lnTo>
                <a:lnTo>
                  <a:pt x="255674" y="1150964"/>
                </a:lnTo>
                <a:lnTo>
                  <a:pt x="292466" y="1176677"/>
                </a:lnTo>
                <a:lnTo>
                  <a:pt x="331083" y="1199828"/>
                </a:lnTo>
                <a:lnTo>
                  <a:pt x="371401" y="1220293"/>
                </a:lnTo>
                <a:lnTo>
                  <a:pt x="413296" y="1237950"/>
                </a:lnTo>
                <a:lnTo>
                  <a:pt x="456645" y="1252674"/>
                </a:lnTo>
                <a:lnTo>
                  <a:pt x="501322" y="1264341"/>
                </a:lnTo>
                <a:lnTo>
                  <a:pt x="547204" y="1272828"/>
                </a:lnTo>
                <a:lnTo>
                  <a:pt x="594167" y="1278011"/>
                </a:lnTo>
                <a:lnTo>
                  <a:pt x="642086" y="1279766"/>
                </a:lnTo>
                <a:lnTo>
                  <a:pt x="690005" y="1278011"/>
                </a:lnTo>
                <a:lnTo>
                  <a:pt x="736968" y="1272828"/>
                </a:lnTo>
                <a:lnTo>
                  <a:pt x="782850" y="1264341"/>
                </a:lnTo>
                <a:lnTo>
                  <a:pt x="827527" y="1252674"/>
                </a:lnTo>
                <a:lnTo>
                  <a:pt x="870876" y="1237950"/>
                </a:lnTo>
                <a:lnTo>
                  <a:pt x="912771" y="1220293"/>
                </a:lnTo>
                <a:lnTo>
                  <a:pt x="953090" y="1199828"/>
                </a:lnTo>
                <a:lnTo>
                  <a:pt x="991707" y="1176677"/>
                </a:lnTo>
                <a:lnTo>
                  <a:pt x="1028498" y="1150964"/>
                </a:lnTo>
                <a:lnTo>
                  <a:pt x="1063340" y="1122813"/>
                </a:lnTo>
                <a:lnTo>
                  <a:pt x="1096108" y="1092349"/>
                </a:lnTo>
                <a:lnTo>
                  <a:pt x="1126678" y="1059694"/>
                </a:lnTo>
                <a:lnTo>
                  <a:pt x="1154926" y="1024972"/>
                </a:lnTo>
                <a:lnTo>
                  <a:pt x="1180727" y="988307"/>
                </a:lnTo>
                <a:lnTo>
                  <a:pt x="1203958" y="949823"/>
                </a:lnTo>
                <a:lnTo>
                  <a:pt x="1224495" y="909643"/>
                </a:lnTo>
                <a:lnTo>
                  <a:pt x="1242212" y="867892"/>
                </a:lnTo>
                <a:lnTo>
                  <a:pt x="1256987" y="824692"/>
                </a:lnTo>
                <a:lnTo>
                  <a:pt x="1268694" y="780169"/>
                </a:lnTo>
                <a:lnTo>
                  <a:pt x="1277211" y="734444"/>
                </a:lnTo>
                <a:lnTo>
                  <a:pt x="1282412" y="687643"/>
                </a:lnTo>
                <a:lnTo>
                  <a:pt x="1284173" y="639889"/>
                </a:lnTo>
                <a:lnTo>
                  <a:pt x="1282412" y="592133"/>
                </a:lnTo>
                <a:lnTo>
                  <a:pt x="1277211" y="545330"/>
                </a:lnTo>
                <a:lnTo>
                  <a:pt x="1268694" y="499605"/>
                </a:lnTo>
                <a:lnTo>
                  <a:pt x="1256987" y="455080"/>
                </a:lnTo>
                <a:lnTo>
                  <a:pt x="1242212" y="411879"/>
                </a:lnTo>
                <a:lnTo>
                  <a:pt x="1224495" y="370127"/>
                </a:lnTo>
                <a:lnTo>
                  <a:pt x="1203958" y="329947"/>
                </a:lnTo>
                <a:lnTo>
                  <a:pt x="1180727" y="291462"/>
                </a:lnTo>
                <a:lnTo>
                  <a:pt x="1154926" y="254796"/>
                </a:lnTo>
                <a:lnTo>
                  <a:pt x="1126678" y="220074"/>
                </a:lnTo>
                <a:lnTo>
                  <a:pt x="1096108" y="187418"/>
                </a:lnTo>
                <a:lnTo>
                  <a:pt x="1063340" y="156953"/>
                </a:lnTo>
                <a:lnTo>
                  <a:pt x="1028498" y="128802"/>
                </a:lnTo>
                <a:lnTo>
                  <a:pt x="991707" y="103089"/>
                </a:lnTo>
                <a:lnTo>
                  <a:pt x="953090" y="79938"/>
                </a:lnTo>
                <a:lnTo>
                  <a:pt x="912771" y="59472"/>
                </a:lnTo>
                <a:lnTo>
                  <a:pt x="870876" y="41815"/>
                </a:lnTo>
                <a:lnTo>
                  <a:pt x="827527" y="27092"/>
                </a:lnTo>
                <a:lnTo>
                  <a:pt x="782850" y="15424"/>
                </a:lnTo>
                <a:lnTo>
                  <a:pt x="736968" y="6938"/>
                </a:lnTo>
                <a:lnTo>
                  <a:pt x="690005" y="1755"/>
                </a:lnTo>
                <a:lnTo>
                  <a:pt x="642086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00" y="7733182"/>
            <a:ext cx="171450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35">
                <a:latin typeface="Trebuchet MS"/>
                <a:cs typeface="Trebuchet MS"/>
              </a:rPr>
              <a:t>La</a:t>
            </a:r>
            <a:r>
              <a:rPr dirty="0" sz="2400" spc="-32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alineación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6022" y="2812460"/>
            <a:ext cx="946150" cy="947419"/>
          </a:xfrm>
          <a:custGeom>
            <a:avLst/>
            <a:gdLst/>
            <a:ahLst/>
            <a:cxnLst/>
            <a:rect l="l" t="t" r="r" b="b"/>
            <a:pathLst>
              <a:path w="946150" h="947420">
                <a:moveTo>
                  <a:pt x="0" y="946993"/>
                </a:moveTo>
                <a:lnTo>
                  <a:pt x="946019" y="946993"/>
                </a:lnTo>
                <a:lnTo>
                  <a:pt x="946019" y="0"/>
                </a:lnTo>
                <a:lnTo>
                  <a:pt x="0" y="0"/>
                </a:lnTo>
                <a:lnTo>
                  <a:pt x="0" y="946993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10100" y="5939040"/>
            <a:ext cx="1337945" cy="952500"/>
          </a:xfrm>
          <a:custGeom>
            <a:avLst/>
            <a:gdLst/>
            <a:ahLst/>
            <a:cxnLst/>
            <a:rect l="l" t="t" r="r" b="b"/>
            <a:pathLst>
              <a:path w="1337945" h="952500">
                <a:moveTo>
                  <a:pt x="668934" y="0"/>
                </a:moveTo>
                <a:lnTo>
                  <a:pt x="0" y="952004"/>
                </a:lnTo>
                <a:lnTo>
                  <a:pt x="1337868" y="952004"/>
                </a:lnTo>
                <a:lnTo>
                  <a:pt x="668934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06022" y="4376991"/>
            <a:ext cx="946150" cy="947419"/>
          </a:xfrm>
          <a:custGeom>
            <a:avLst/>
            <a:gdLst/>
            <a:ahLst/>
            <a:cxnLst/>
            <a:rect l="l" t="t" r="r" b="b"/>
            <a:pathLst>
              <a:path w="946150" h="947420">
                <a:moveTo>
                  <a:pt x="473011" y="0"/>
                </a:moveTo>
                <a:lnTo>
                  <a:pt x="424648" y="2444"/>
                </a:lnTo>
                <a:lnTo>
                  <a:pt x="377682" y="9620"/>
                </a:lnTo>
                <a:lnTo>
                  <a:pt x="332351" y="21288"/>
                </a:lnTo>
                <a:lnTo>
                  <a:pt x="288893" y="37211"/>
                </a:lnTo>
                <a:lnTo>
                  <a:pt x="247545" y="57150"/>
                </a:lnTo>
                <a:lnTo>
                  <a:pt x="208545" y="80868"/>
                </a:lnTo>
                <a:lnTo>
                  <a:pt x="172131" y="108127"/>
                </a:lnTo>
                <a:lnTo>
                  <a:pt x="138541" y="138688"/>
                </a:lnTo>
                <a:lnTo>
                  <a:pt x="108012" y="172314"/>
                </a:lnTo>
                <a:lnTo>
                  <a:pt x="80782" y="208766"/>
                </a:lnTo>
                <a:lnTo>
                  <a:pt x="57089" y="247807"/>
                </a:lnTo>
                <a:lnTo>
                  <a:pt x="37171" y="289198"/>
                </a:lnTo>
                <a:lnTo>
                  <a:pt x="21265" y="332702"/>
                </a:lnTo>
                <a:lnTo>
                  <a:pt x="9609" y="378080"/>
                </a:lnTo>
                <a:lnTo>
                  <a:pt x="2442" y="425094"/>
                </a:lnTo>
                <a:lnTo>
                  <a:pt x="0" y="473506"/>
                </a:lnTo>
                <a:lnTo>
                  <a:pt x="2442" y="521919"/>
                </a:lnTo>
                <a:lnTo>
                  <a:pt x="9609" y="568932"/>
                </a:lnTo>
                <a:lnTo>
                  <a:pt x="21265" y="614310"/>
                </a:lnTo>
                <a:lnTo>
                  <a:pt x="37171" y="657812"/>
                </a:lnTo>
                <a:lnTo>
                  <a:pt x="57089" y="699203"/>
                </a:lnTo>
                <a:lnTo>
                  <a:pt x="80782" y="738242"/>
                </a:lnTo>
                <a:lnTo>
                  <a:pt x="108012" y="774693"/>
                </a:lnTo>
                <a:lnTo>
                  <a:pt x="138541" y="808318"/>
                </a:lnTo>
                <a:lnTo>
                  <a:pt x="172131" y="838878"/>
                </a:lnTo>
                <a:lnTo>
                  <a:pt x="208545" y="866136"/>
                </a:lnTo>
                <a:lnTo>
                  <a:pt x="247545" y="889853"/>
                </a:lnTo>
                <a:lnTo>
                  <a:pt x="288893" y="909791"/>
                </a:lnTo>
                <a:lnTo>
                  <a:pt x="332351" y="925713"/>
                </a:lnTo>
                <a:lnTo>
                  <a:pt x="377682" y="937381"/>
                </a:lnTo>
                <a:lnTo>
                  <a:pt x="424648" y="944556"/>
                </a:lnTo>
                <a:lnTo>
                  <a:pt x="473011" y="947000"/>
                </a:lnTo>
                <a:lnTo>
                  <a:pt x="521374" y="944556"/>
                </a:lnTo>
                <a:lnTo>
                  <a:pt x="568340" y="937381"/>
                </a:lnTo>
                <a:lnTo>
                  <a:pt x="613671" y="925713"/>
                </a:lnTo>
                <a:lnTo>
                  <a:pt x="657129" y="909791"/>
                </a:lnTo>
                <a:lnTo>
                  <a:pt x="698477" y="889853"/>
                </a:lnTo>
                <a:lnTo>
                  <a:pt x="737477" y="866136"/>
                </a:lnTo>
                <a:lnTo>
                  <a:pt x="773891" y="838878"/>
                </a:lnTo>
                <a:lnTo>
                  <a:pt x="807481" y="808318"/>
                </a:lnTo>
                <a:lnTo>
                  <a:pt x="838010" y="774693"/>
                </a:lnTo>
                <a:lnTo>
                  <a:pt x="865240" y="738242"/>
                </a:lnTo>
                <a:lnTo>
                  <a:pt x="888933" y="699203"/>
                </a:lnTo>
                <a:lnTo>
                  <a:pt x="908851" y="657812"/>
                </a:lnTo>
                <a:lnTo>
                  <a:pt x="924757" y="614310"/>
                </a:lnTo>
                <a:lnTo>
                  <a:pt x="936413" y="568932"/>
                </a:lnTo>
                <a:lnTo>
                  <a:pt x="943580" y="521919"/>
                </a:lnTo>
                <a:lnTo>
                  <a:pt x="946022" y="473506"/>
                </a:lnTo>
                <a:lnTo>
                  <a:pt x="943580" y="425094"/>
                </a:lnTo>
                <a:lnTo>
                  <a:pt x="936413" y="378080"/>
                </a:lnTo>
                <a:lnTo>
                  <a:pt x="924757" y="332702"/>
                </a:lnTo>
                <a:lnTo>
                  <a:pt x="908851" y="289198"/>
                </a:lnTo>
                <a:lnTo>
                  <a:pt x="888933" y="247807"/>
                </a:lnTo>
                <a:lnTo>
                  <a:pt x="865240" y="208766"/>
                </a:lnTo>
                <a:lnTo>
                  <a:pt x="838010" y="172314"/>
                </a:lnTo>
                <a:lnTo>
                  <a:pt x="807481" y="138688"/>
                </a:lnTo>
                <a:lnTo>
                  <a:pt x="773891" y="108127"/>
                </a:lnTo>
                <a:lnTo>
                  <a:pt x="737477" y="80868"/>
                </a:lnTo>
                <a:lnTo>
                  <a:pt x="698477" y="57150"/>
                </a:lnTo>
                <a:lnTo>
                  <a:pt x="657129" y="37211"/>
                </a:lnTo>
                <a:lnTo>
                  <a:pt x="613671" y="21288"/>
                </a:lnTo>
                <a:lnTo>
                  <a:pt x="568340" y="9620"/>
                </a:lnTo>
                <a:lnTo>
                  <a:pt x="521374" y="2444"/>
                </a:lnTo>
                <a:lnTo>
                  <a:pt x="473011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79034" y="2321420"/>
            <a:ext cx="0" cy="5111115"/>
          </a:xfrm>
          <a:custGeom>
            <a:avLst/>
            <a:gdLst/>
            <a:ahLst/>
            <a:cxnLst/>
            <a:rect l="l" t="t" r="r" b="b"/>
            <a:pathLst>
              <a:path w="0" h="5111115">
                <a:moveTo>
                  <a:pt x="0" y="0"/>
                </a:moveTo>
                <a:lnTo>
                  <a:pt x="0" y="5110754"/>
                </a:lnTo>
              </a:path>
            </a:pathLst>
          </a:custGeom>
          <a:ln w="20021">
            <a:solidFill>
              <a:srgbClr val="F649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49388" y="4381926"/>
            <a:ext cx="940435" cy="937894"/>
          </a:xfrm>
          <a:custGeom>
            <a:avLst/>
            <a:gdLst/>
            <a:ahLst/>
            <a:cxnLst/>
            <a:rect l="l" t="t" r="r" b="b"/>
            <a:pathLst>
              <a:path w="940434" h="937895">
                <a:moveTo>
                  <a:pt x="0" y="937633"/>
                </a:moveTo>
                <a:lnTo>
                  <a:pt x="940217" y="937633"/>
                </a:lnTo>
                <a:lnTo>
                  <a:pt x="940217" y="0"/>
                </a:lnTo>
                <a:lnTo>
                  <a:pt x="0" y="0"/>
                </a:lnTo>
                <a:lnTo>
                  <a:pt x="0" y="937633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570247" y="4379442"/>
            <a:ext cx="1329690" cy="942975"/>
          </a:xfrm>
          <a:custGeom>
            <a:avLst/>
            <a:gdLst/>
            <a:ahLst/>
            <a:cxnLst/>
            <a:rect l="l" t="t" r="r" b="b"/>
            <a:pathLst>
              <a:path w="1329690" h="942975">
                <a:moveTo>
                  <a:pt x="664832" y="0"/>
                </a:moveTo>
                <a:lnTo>
                  <a:pt x="0" y="942593"/>
                </a:lnTo>
                <a:lnTo>
                  <a:pt x="1329677" y="942593"/>
                </a:lnTo>
                <a:lnTo>
                  <a:pt x="664832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57183" y="4381918"/>
            <a:ext cx="940435" cy="937894"/>
          </a:xfrm>
          <a:custGeom>
            <a:avLst/>
            <a:gdLst/>
            <a:ahLst/>
            <a:cxnLst/>
            <a:rect l="l" t="t" r="r" b="b"/>
            <a:pathLst>
              <a:path w="940434" h="937895">
                <a:moveTo>
                  <a:pt x="470103" y="0"/>
                </a:moveTo>
                <a:lnTo>
                  <a:pt x="422038" y="2420"/>
                </a:lnTo>
                <a:lnTo>
                  <a:pt x="375362" y="9525"/>
                </a:lnTo>
                <a:lnTo>
                  <a:pt x="330310" y="21077"/>
                </a:lnTo>
                <a:lnTo>
                  <a:pt x="287119" y="36843"/>
                </a:lnTo>
                <a:lnTo>
                  <a:pt x="246026" y="56586"/>
                </a:lnTo>
                <a:lnTo>
                  <a:pt x="207266" y="80069"/>
                </a:lnTo>
                <a:lnTo>
                  <a:pt x="171075" y="107059"/>
                </a:lnTo>
                <a:lnTo>
                  <a:pt x="137691" y="137318"/>
                </a:lnTo>
                <a:lnTo>
                  <a:pt x="107350" y="170612"/>
                </a:lnTo>
                <a:lnTo>
                  <a:pt x="80287" y="206704"/>
                </a:lnTo>
                <a:lnTo>
                  <a:pt x="56739" y="245360"/>
                </a:lnTo>
                <a:lnTo>
                  <a:pt x="36943" y="286342"/>
                </a:lnTo>
                <a:lnTo>
                  <a:pt x="21135" y="329417"/>
                </a:lnTo>
                <a:lnTo>
                  <a:pt x="9551" y="374347"/>
                </a:lnTo>
                <a:lnTo>
                  <a:pt x="2427" y="420898"/>
                </a:lnTo>
                <a:lnTo>
                  <a:pt x="0" y="468833"/>
                </a:lnTo>
                <a:lnTo>
                  <a:pt x="2427" y="516763"/>
                </a:lnTo>
                <a:lnTo>
                  <a:pt x="9551" y="563310"/>
                </a:lnTo>
                <a:lnTo>
                  <a:pt x="21135" y="608237"/>
                </a:lnTo>
                <a:lnTo>
                  <a:pt x="36943" y="651308"/>
                </a:lnTo>
                <a:lnTo>
                  <a:pt x="56739" y="692288"/>
                </a:lnTo>
                <a:lnTo>
                  <a:pt x="80287" y="730942"/>
                </a:lnTo>
                <a:lnTo>
                  <a:pt x="107350" y="767033"/>
                </a:lnTo>
                <a:lnTo>
                  <a:pt x="137691" y="800325"/>
                </a:lnTo>
                <a:lnTo>
                  <a:pt x="171075" y="830583"/>
                </a:lnTo>
                <a:lnTo>
                  <a:pt x="207266" y="857572"/>
                </a:lnTo>
                <a:lnTo>
                  <a:pt x="246026" y="881055"/>
                </a:lnTo>
                <a:lnTo>
                  <a:pt x="287119" y="900797"/>
                </a:lnTo>
                <a:lnTo>
                  <a:pt x="330310" y="916563"/>
                </a:lnTo>
                <a:lnTo>
                  <a:pt x="375362" y="928115"/>
                </a:lnTo>
                <a:lnTo>
                  <a:pt x="422038" y="935220"/>
                </a:lnTo>
                <a:lnTo>
                  <a:pt x="470103" y="937640"/>
                </a:lnTo>
                <a:lnTo>
                  <a:pt x="518169" y="935220"/>
                </a:lnTo>
                <a:lnTo>
                  <a:pt x="564848" y="928115"/>
                </a:lnTo>
                <a:lnTo>
                  <a:pt x="609901" y="916563"/>
                </a:lnTo>
                <a:lnTo>
                  <a:pt x="653093" y="900797"/>
                </a:lnTo>
                <a:lnTo>
                  <a:pt x="694188" y="881055"/>
                </a:lnTo>
                <a:lnTo>
                  <a:pt x="732949" y="857572"/>
                </a:lnTo>
                <a:lnTo>
                  <a:pt x="769140" y="830583"/>
                </a:lnTo>
                <a:lnTo>
                  <a:pt x="802525" y="800325"/>
                </a:lnTo>
                <a:lnTo>
                  <a:pt x="832867" y="767033"/>
                </a:lnTo>
                <a:lnTo>
                  <a:pt x="859930" y="730942"/>
                </a:lnTo>
                <a:lnTo>
                  <a:pt x="883478" y="692288"/>
                </a:lnTo>
                <a:lnTo>
                  <a:pt x="903275" y="651308"/>
                </a:lnTo>
                <a:lnTo>
                  <a:pt x="919083" y="608237"/>
                </a:lnTo>
                <a:lnTo>
                  <a:pt x="930668" y="563310"/>
                </a:lnTo>
                <a:lnTo>
                  <a:pt x="937791" y="516763"/>
                </a:lnTo>
                <a:lnTo>
                  <a:pt x="940219" y="468833"/>
                </a:lnTo>
                <a:lnTo>
                  <a:pt x="937791" y="420898"/>
                </a:lnTo>
                <a:lnTo>
                  <a:pt x="930668" y="374347"/>
                </a:lnTo>
                <a:lnTo>
                  <a:pt x="919083" y="329417"/>
                </a:lnTo>
                <a:lnTo>
                  <a:pt x="903275" y="286342"/>
                </a:lnTo>
                <a:lnTo>
                  <a:pt x="883478" y="245360"/>
                </a:lnTo>
                <a:lnTo>
                  <a:pt x="859930" y="206704"/>
                </a:lnTo>
                <a:lnTo>
                  <a:pt x="832867" y="170612"/>
                </a:lnTo>
                <a:lnTo>
                  <a:pt x="802525" y="137318"/>
                </a:lnTo>
                <a:lnTo>
                  <a:pt x="769140" y="107059"/>
                </a:lnTo>
                <a:lnTo>
                  <a:pt x="732949" y="80069"/>
                </a:lnTo>
                <a:lnTo>
                  <a:pt x="694188" y="56586"/>
                </a:lnTo>
                <a:lnTo>
                  <a:pt x="653093" y="36843"/>
                </a:lnTo>
                <a:lnTo>
                  <a:pt x="609901" y="21077"/>
                </a:lnTo>
                <a:lnTo>
                  <a:pt x="564848" y="9525"/>
                </a:lnTo>
                <a:lnTo>
                  <a:pt x="518169" y="2420"/>
                </a:lnTo>
                <a:lnTo>
                  <a:pt x="470103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64381" y="4850739"/>
            <a:ext cx="5106035" cy="0"/>
          </a:xfrm>
          <a:custGeom>
            <a:avLst/>
            <a:gdLst/>
            <a:ahLst/>
            <a:cxnLst/>
            <a:rect l="l" t="t" r="r" b="b"/>
            <a:pathLst>
              <a:path w="5106034" h="0">
                <a:moveTo>
                  <a:pt x="5105495" y="0"/>
                </a:moveTo>
                <a:lnTo>
                  <a:pt x="0" y="0"/>
                </a:lnTo>
              </a:path>
            </a:pathLst>
          </a:custGeom>
          <a:ln w="20042">
            <a:solidFill>
              <a:srgbClr val="F649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1800" y="7733182"/>
            <a:ext cx="171450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35">
                <a:latin typeface="Trebuchet MS"/>
                <a:cs typeface="Trebuchet MS"/>
              </a:rPr>
              <a:t>La</a:t>
            </a:r>
            <a:r>
              <a:rPr dirty="0" sz="2400" spc="-32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alineación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0750" y="2976471"/>
            <a:ext cx="876300" cy="877569"/>
          </a:xfrm>
          <a:custGeom>
            <a:avLst/>
            <a:gdLst/>
            <a:ahLst/>
            <a:cxnLst/>
            <a:rect l="l" t="t" r="r" b="b"/>
            <a:pathLst>
              <a:path w="876300" h="877570">
                <a:moveTo>
                  <a:pt x="0" y="877077"/>
                </a:moveTo>
                <a:lnTo>
                  <a:pt x="875939" y="877077"/>
                </a:lnTo>
                <a:lnTo>
                  <a:pt x="875939" y="0"/>
                </a:lnTo>
                <a:lnTo>
                  <a:pt x="0" y="0"/>
                </a:lnTo>
                <a:lnTo>
                  <a:pt x="0" y="877077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30077" y="5872213"/>
            <a:ext cx="1238885" cy="882015"/>
          </a:xfrm>
          <a:custGeom>
            <a:avLst/>
            <a:gdLst/>
            <a:ahLst/>
            <a:cxnLst/>
            <a:rect l="l" t="t" r="r" b="b"/>
            <a:pathLst>
              <a:path w="1238885" h="882015">
                <a:moveTo>
                  <a:pt x="619391" y="0"/>
                </a:moveTo>
                <a:lnTo>
                  <a:pt x="0" y="881722"/>
                </a:lnTo>
                <a:lnTo>
                  <a:pt x="1238770" y="881722"/>
                </a:lnTo>
                <a:lnTo>
                  <a:pt x="619391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30750" y="4425505"/>
            <a:ext cx="876300" cy="877569"/>
          </a:xfrm>
          <a:custGeom>
            <a:avLst/>
            <a:gdLst/>
            <a:ahLst/>
            <a:cxnLst/>
            <a:rect l="l" t="t" r="r" b="b"/>
            <a:pathLst>
              <a:path w="876300" h="877570">
                <a:moveTo>
                  <a:pt x="437959" y="0"/>
                </a:moveTo>
                <a:lnTo>
                  <a:pt x="390237" y="2573"/>
                </a:lnTo>
                <a:lnTo>
                  <a:pt x="344005" y="10114"/>
                </a:lnTo>
                <a:lnTo>
                  <a:pt x="299528" y="22355"/>
                </a:lnTo>
                <a:lnTo>
                  <a:pt x="257074" y="39030"/>
                </a:lnTo>
                <a:lnTo>
                  <a:pt x="216910" y="59870"/>
                </a:lnTo>
                <a:lnTo>
                  <a:pt x="179303" y="84608"/>
                </a:lnTo>
                <a:lnTo>
                  <a:pt x="144521" y="112977"/>
                </a:lnTo>
                <a:lnTo>
                  <a:pt x="112831" y="144709"/>
                </a:lnTo>
                <a:lnTo>
                  <a:pt x="84499" y="179536"/>
                </a:lnTo>
                <a:lnTo>
                  <a:pt x="59793" y="217192"/>
                </a:lnTo>
                <a:lnTo>
                  <a:pt x="38979" y="257408"/>
                </a:lnTo>
                <a:lnTo>
                  <a:pt x="22326" y="299918"/>
                </a:lnTo>
                <a:lnTo>
                  <a:pt x="10101" y="344453"/>
                </a:lnTo>
                <a:lnTo>
                  <a:pt x="2569" y="390746"/>
                </a:lnTo>
                <a:lnTo>
                  <a:pt x="0" y="438531"/>
                </a:lnTo>
                <a:lnTo>
                  <a:pt x="2569" y="486315"/>
                </a:lnTo>
                <a:lnTo>
                  <a:pt x="10101" y="532609"/>
                </a:lnTo>
                <a:lnTo>
                  <a:pt x="22326" y="577144"/>
                </a:lnTo>
                <a:lnTo>
                  <a:pt x="38979" y="619655"/>
                </a:lnTo>
                <a:lnTo>
                  <a:pt x="59793" y="659872"/>
                </a:lnTo>
                <a:lnTo>
                  <a:pt x="84499" y="697529"/>
                </a:lnTo>
                <a:lnTo>
                  <a:pt x="112831" y="732358"/>
                </a:lnTo>
                <a:lnTo>
                  <a:pt x="144521" y="764091"/>
                </a:lnTo>
                <a:lnTo>
                  <a:pt x="179303" y="792461"/>
                </a:lnTo>
                <a:lnTo>
                  <a:pt x="216910" y="817200"/>
                </a:lnTo>
                <a:lnTo>
                  <a:pt x="257074" y="838041"/>
                </a:lnTo>
                <a:lnTo>
                  <a:pt x="299528" y="854717"/>
                </a:lnTo>
                <a:lnTo>
                  <a:pt x="344005" y="866959"/>
                </a:lnTo>
                <a:lnTo>
                  <a:pt x="390237" y="874501"/>
                </a:lnTo>
                <a:lnTo>
                  <a:pt x="437959" y="877074"/>
                </a:lnTo>
                <a:lnTo>
                  <a:pt x="485681" y="874501"/>
                </a:lnTo>
                <a:lnTo>
                  <a:pt x="531914" y="866959"/>
                </a:lnTo>
                <a:lnTo>
                  <a:pt x="576392" y="854717"/>
                </a:lnTo>
                <a:lnTo>
                  <a:pt x="618847" y="838041"/>
                </a:lnTo>
                <a:lnTo>
                  <a:pt x="659011" y="817200"/>
                </a:lnTo>
                <a:lnTo>
                  <a:pt x="696619" y="792461"/>
                </a:lnTo>
                <a:lnTo>
                  <a:pt x="731403" y="764091"/>
                </a:lnTo>
                <a:lnTo>
                  <a:pt x="763094" y="732358"/>
                </a:lnTo>
                <a:lnTo>
                  <a:pt x="791428" y="697529"/>
                </a:lnTo>
                <a:lnTo>
                  <a:pt x="816135" y="659872"/>
                </a:lnTo>
                <a:lnTo>
                  <a:pt x="836949" y="619655"/>
                </a:lnTo>
                <a:lnTo>
                  <a:pt x="853603" y="577144"/>
                </a:lnTo>
                <a:lnTo>
                  <a:pt x="865829" y="532609"/>
                </a:lnTo>
                <a:lnTo>
                  <a:pt x="873361" y="486315"/>
                </a:lnTo>
                <a:lnTo>
                  <a:pt x="875931" y="438531"/>
                </a:lnTo>
                <a:lnTo>
                  <a:pt x="873361" y="390746"/>
                </a:lnTo>
                <a:lnTo>
                  <a:pt x="865829" y="344453"/>
                </a:lnTo>
                <a:lnTo>
                  <a:pt x="853603" y="299918"/>
                </a:lnTo>
                <a:lnTo>
                  <a:pt x="836949" y="257408"/>
                </a:lnTo>
                <a:lnTo>
                  <a:pt x="816135" y="217192"/>
                </a:lnTo>
                <a:lnTo>
                  <a:pt x="791428" y="179536"/>
                </a:lnTo>
                <a:lnTo>
                  <a:pt x="763094" y="144709"/>
                </a:lnTo>
                <a:lnTo>
                  <a:pt x="731403" y="112977"/>
                </a:lnTo>
                <a:lnTo>
                  <a:pt x="696619" y="84608"/>
                </a:lnTo>
                <a:lnTo>
                  <a:pt x="659011" y="59870"/>
                </a:lnTo>
                <a:lnTo>
                  <a:pt x="618847" y="39030"/>
                </a:lnTo>
                <a:lnTo>
                  <a:pt x="576392" y="22355"/>
                </a:lnTo>
                <a:lnTo>
                  <a:pt x="531914" y="10114"/>
                </a:lnTo>
                <a:lnTo>
                  <a:pt x="485681" y="2573"/>
                </a:lnTo>
                <a:lnTo>
                  <a:pt x="437959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27271" y="2521686"/>
            <a:ext cx="0" cy="4733925"/>
          </a:xfrm>
          <a:custGeom>
            <a:avLst/>
            <a:gdLst/>
            <a:ahLst/>
            <a:cxnLst/>
            <a:rect l="l" t="t" r="r" b="b"/>
            <a:pathLst>
              <a:path w="0" h="4733925">
                <a:moveTo>
                  <a:pt x="0" y="0"/>
                </a:moveTo>
                <a:lnTo>
                  <a:pt x="0" y="4733430"/>
                </a:lnTo>
              </a:path>
            </a:pathLst>
          </a:custGeom>
          <a:ln w="18538">
            <a:solidFill>
              <a:srgbClr val="F649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68985" y="2865081"/>
            <a:ext cx="1812289" cy="1814830"/>
          </a:xfrm>
          <a:custGeom>
            <a:avLst/>
            <a:gdLst/>
            <a:ahLst/>
            <a:cxnLst/>
            <a:rect l="l" t="t" r="r" b="b"/>
            <a:pathLst>
              <a:path w="1812290" h="1814829">
                <a:moveTo>
                  <a:pt x="0" y="1814487"/>
                </a:moveTo>
                <a:lnTo>
                  <a:pt x="1812124" y="1814487"/>
                </a:lnTo>
                <a:lnTo>
                  <a:pt x="1812124" y="0"/>
                </a:lnTo>
                <a:lnTo>
                  <a:pt x="0" y="0"/>
                </a:lnTo>
                <a:lnTo>
                  <a:pt x="0" y="1814487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76350" y="5471604"/>
            <a:ext cx="1795145" cy="1278255"/>
          </a:xfrm>
          <a:custGeom>
            <a:avLst/>
            <a:gdLst/>
            <a:ahLst/>
            <a:cxnLst/>
            <a:rect l="l" t="t" r="r" b="b"/>
            <a:pathLst>
              <a:path w="1795145" h="1278254">
                <a:moveTo>
                  <a:pt x="897547" y="0"/>
                </a:moveTo>
                <a:lnTo>
                  <a:pt x="0" y="1277683"/>
                </a:lnTo>
                <a:lnTo>
                  <a:pt x="1795081" y="1277683"/>
                </a:lnTo>
                <a:lnTo>
                  <a:pt x="897547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81734" y="4999774"/>
            <a:ext cx="786765" cy="788035"/>
          </a:xfrm>
          <a:custGeom>
            <a:avLst/>
            <a:gdLst/>
            <a:ahLst/>
            <a:cxnLst/>
            <a:rect l="l" t="t" r="r" b="b"/>
            <a:pathLst>
              <a:path w="786765" h="788035">
                <a:moveTo>
                  <a:pt x="393204" y="0"/>
                </a:moveTo>
                <a:lnTo>
                  <a:pt x="343882" y="3067"/>
                </a:lnTo>
                <a:lnTo>
                  <a:pt x="296388" y="12024"/>
                </a:lnTo>
                <a:lnTo>
                  <a:pt x="251091" y="26501"/>
                </a:lnTo>
                <a:lnTo>
                  <a:pt x="208358" y="46130"/>
                </a:lnTo>
                <a:lnTo>
                  <a:pt x="168559" y="70541"/>
                </a:lnTo>
                <a:lnTo>
                  <a:pt x="132063" y="99365"/>
                </a:lnTo>
                <a:lnTo>
                  <a:pt x="99237" y="132234"/>
                </a:lnTo>
                <a:lnTo>
                  <a:pt x="70450" y="168778"/>
                </a:lnTo>
                <a:lnTo>
                  <a:pt x="46070" y="208628"/>
                </a:lnTo>
                <a:lnTo>
                  <a:pt x="26467" y="251416"/>
                </a:lnTo>
                <a:lnTo>
                  <a:pt x="12009" y="296771"/>
                </a:lnTo>
                <a:lnTo>
                  <a:pt x="3063" y="344327"/>
                </a:lnTo>
                <a:lnTo>
                  <a:pt x="0" y="393712"/>
                </a:lnTo>
                <a:lnTo>
                  <a:pt x="3063" y="443098"/>
                </a:lnTo>
                <a:lnTo>
                  <a:pt x="12009" y="490652"/>
                </a:lnTo>
                <a:lnTo>
                  <a:pt x="26467" y="536007"/>
                </a:lnTo>
                <a:lnTo>
                  <a:pt x="46070" y="578794"/>
                </a:lnTo>
                <a:lnTo>
                  <a:pt x="70450" y="618642"/>
                </a:lnTo>
                <a:lnTo>
                  <a:pt x="99237" y="655185"/>
                </a:lnTo>
                <a:lnTo>
                  <a:pt x="132063" y="688052"/>
                </a:lnTo>
                <a:lnTo>
                  <a:pt x="168559" y="716875"/>
                </a:lnTo>
                <a:lnTo>
                  <a:pt x="208358" y="741285"/>
                </a:lnTo>
                <a:lnTo>
                  <a:pt x="251091" y="760912"/>
                </a:lnTo>
                <a:lnTo>
                  <a:pt x="296388" y="775388"/>
                </a:lnTo>
                <a:lnTo>
                  <a:pt x="343882" y="784345"/>
                </a:lnTo>
                <a:lnTo>
                  <a:pt x="393204" y="787412"/>
                </a:lnTo>
                <a:lnTo>
                  <a:pt x="442524" y="784345"/>
                </a:lnTo>
                <a:lnTo>
                  <a:pt x="490015" y="775388"/>
                </a:lnTo>
                <a:lnTo>
                  <a:pt x="535311" y="760912"/>
                </a:lnTo>
                <a:lnTo>
                  <a:pt x="578042" y="741285"/>
                </a:lnTo>
                <a:lnTo>
                  <a:pt x="617839" y="716875"/>
                </a:lnTo>
                <a:lnTo>
                  <a:pt x="654335" y="688052"/>
                </a:lnTo>
                <a:lnTo>
                  <a:pt x="687160" y="655185"/>
                </a:lnTo>
                <a:lnTo>
                  <a:pt x="715947" y="618642"/>
                </a:lnTo>
                <a:lnTo>
                  <a:pt x="740326" y="578794"/>
                </a:lnTo>
                <a:lnTo>
                  <a:pt x="759929" y="536007"/>
                </a:lnTo>
                <a:lnTo>
                  <a:pt x="774387" y="490652"/>
                </a:lnTo>
                <a:lnTo>
                  <a:pt x="783333" y="443098"/>
                </a:lnTo>
                <a:lnTo>
                  <a:pt x="786396" y="393712"/>
                </a:lnTo>
                <a:lnTo>
                  <a:pt x="783333" y="344327"/>
                </a:lnTo>
                <a:lnTo>
                  <a:pt x="774387" y="296771"/>
                </a:lnTo>
                <a:lnTo>
                  <a:pt x="759929" y="251416"/>
                </a:lnTo>
                <a:lnTo>
                  <a:pt x="740326" y="208628"/>
                </a:lnTo>
                <a:lnTo>
                  <a:pt x="715947" y="168778"/>
                </a:lnTo>
                <a:lnTo>
                  <a:pt x="687160" y="132234"/>
                </a:lnTo>
                <a:lnTo>
                  <a:pt x="654335" y="99365"/>
                </a:lnTo>
                <a:lnTo>
                  <a:pt x="617839" y="70541"/>
                </a:lnTo>
                <a:lnTo>
                  <a:pt x="578042" y="46130"/>
                </a:lnTo>
                <a:lnTo>
                  <a:pt x="535311" y="26501"/>
                </a:lnTo>
                <a:lnTo>
                  <a:pt x="490015" y="12024"/>
                </a:lnTo>
                <a:lnTo>
                  <a:pt x="442524" y="3067"/>
                </a:lnTo>
                <a:lnTo>
                  <a:pt x="393204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68985" y="2498483"/>
            <a:ext cx="0" cy="4733925"/>
          </a:xfrm>
          <a:custGeom>
            <a:avLst/>
            <a:gdLst/>
            <a:ahLst/>
            <a:cxnLst/>
            <a:rect l="l" t="t" r="r" b="b"/>
            <a:pathLst>
              <a:path w="0" h="4733925">
                <a:moveTo>
                  <a:pt x="0" y="0"/>
                </a:moveTo>
                <a:lnTo>
                  <a:pt x="0" y="4733430"/>
                </a:lnTo>
              </a:path>
            </a:pathLst>
          </a:custGeom>
          <a:ln w="18538">
            <a:solidFill>
              <a:srgbClr val="F649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81110" y="2498483"/>
            <a:ext cx="0" cy="4733925"/>
          </a:xfrm>
          <a:custGeom>
            <a:avLst/>
            <a:gdLst/>
            <a:ahLst/>
            <a:cxnLst/>
            <a:rect l="l" t="t" r="r" b="b"/>
            <a:pathLst>
              <a:path w="0" h="4733925">
                <a:moveTo>
                  <a:pt x="0" y="0"/>
                </a:moveTo>
                <a:lnTo>
                  <a:pt x="0" y="4733430"/>
                </a:lnTo>
              </a:path>
            </a:pathLst>
          </a:custGeom>
          <a:ln w="18538">
            <a:solidFill>
              <a:srgbClr val="F649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773994" y="2865086"/>
            <a:ext cx="904240" cy="905510"/>
          </a:xfrm>
          <a:custGeom>
            <a:avLst/>
            <a:gdLst/>
            <a:ahLst/>
            <a:cxnLst/>
            <a:rect l="l" t="t" r="r" b="b"/>
            <a:pathLst>
              <a:path w="904240" h="905510">
                <a:moveTo>
                  <a:pt x="0" y="904920"/>
                </a:moveTo>
                <a:lnTo>
                  <a:pt x="903745" y="904920"/>
                </a:lnTo>
                <a:lnTo>
                  <a:pt x="903745" y="0"/>
                </a:lnTo>
                <a:lnTo>
                  <a:pt x="0" y="0"/>
                </a:lnTo>
                <a:lnTo>
                  <a:pt x="0" y="90492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61433" y="5960046"/>
            <a:ext cx="727075" cy="517525"/>
          </a:xfrm>
          <a:custGeom>
            <a:avLst/>
            <a:gdLst/>
            <a:ahLst/>
            <a:cxnLst/>
            <a:rect l="l" t="t" r="r" b="b"/>
            <a:pathLst>
              <a:path w="727075" h="517525">
                <a:moveTo>
                  <a:pt x="363270" y="0"/>
                </a:moveTo>
                <a:lnTo>
                  <a:pt x="0" y="517143"/>
                </a:lnTo>
                <a:lnTo>
                  <a:pt x="726554" y="517143"/>
                </a:lnTo>
                <a:lnTo>
                  <a:pt x="363270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322738" y="3978833"/>
            <a:ext cx="1806575" cy="1808480"/>
          </a:xfrm>
          <a:custGeom>
            <a:avLst/>
            <a:gdLst/>
            <a:ahLst/>
            <a:cxnLst/>
            <a:rect l="l" t="t" r="r" b="b"/>
            <a:pathLst>
              <a:path w="1806575" h="1808479">
                <a:moveTo>
                  <a:pt x="903008" y="0"/>
                </a:moveTo>
                <a:lnTo>
                  <a:pt x="855050" y="1253"/>
                </a:lnTo>
                <a:lnTo>
                  <a:pt x="807744" y="4971"/>
                </a:lnTo>
                <a:lnTo>
                  <a:pt x="761153" y="11092"/>
                </a:lnTo>
                <a:lnTo>
                  <a:pt x="715338" y="19553"/>
                </a:lnTo>
                <a:lnTo>
                  <a:pt x="670363" y="30292"/>
                </a:lnTo>
                <a:lnTo>
                  <a:pt x="626289" y="43245"/>
                </a:lnTo>
                <a:lnTo>
                  <a:pt x="583179" y="58351"/>
                </a:lnTo>
                <a:lnTo>
                  <a:pt x="541095" y="75547"/>
                </a:lnTo>
                <a:lnTo>
                  <a:pt x="500101" y="94771"/>
                </a:lnTo>
                <a:lnTo>
                  <a:pt x="460257" y="115960"/>
                </a:lnTo>
                <a:lnTo>
                  <a:pt x="421627" y="139051"/>
                </a:lnTo>
                <a:lnTo>
                  <a:pt x="384274" y="163983"/>
                </a:lnTo>
                <a:lnTo>
                  <a:pt x="348258" y="190692"/>
                </a:lnTo>
                <a:lnTo>
                  <a:pt x="313644" y="219116"/>
                </a:lnTo>
                <a:lnTo>
                  <a:pt x="280492" y="249192"/>
                </a:lnTo>
                <a:lnTo>
                  <a:pt x="248867" y="280859"/>
                </a:lnTo>
                <a:lnTo>
                  <a:pt x="218829" y="314054"/>
                </a:lnTo>
                <a:lnTo>
                  <a:pt x="190442" y="348713"/>
                </a:lnTo>
                <a:lnTo>
                  <a:pt x="163768" y="384775"/>
                </a:lnTo>
                <a:lnTo>
                  <a:pt x="138869" y="422177"/>
                </a:lnTo>
                <a:lnTo>
                  <a:pt x="115808" y="460857"/>
                </a:lnTo>
                <a:lnTo>
                  <a:pt x="94647" y="500752"/>
                </a:lnTo>
                <a:lnTo>
                  <a:pt x="75448" y="541800"/>
                </a:lnTo>
                <a:lnTo>
                  <a:pt x="58275" y="583938"/>
                </a:lnTo>
                <a:lnTo>
                  <a:pt x="43188" y="627103"/>
                </a:lnTo>
                <a:lnTo>
                  <a:pt x="30252" y="671234"/>
                </a:lnTo>
                <a:lnTo>
                  <a:pt x="19527" y="716267"/>
                </a:lnTo>
                <a:lnTo>
                  <a:pt x="11078" y="762140"/>
                </a:lnTo>
                <a:lnTo>
                  <a:pt x="4965" y="808791"/>
                </a:lnTo>
                <a:lnTo>
                  <a:pt x="1251" y="856157"/>
                </a:lnTo>
                <a:lnTo>
                  <a:pt x="0" y="904189"/>
                </a:lnTo>
                <a:lnTo>
                  <a:pt x="1251" y="952209"/>
                </a:lnTo>
                <a:lnTo>
                  <a:pt x="4965" y="999576"/>
                </a:lnTo>
                <a:lnTo>
                  <a:pt x="11078" y="1046227"/>
                </a:lnTo>
                <a:lnTo>
                  <a:pt x="19527" y="1092101"/>
                </a:lnTo>
                <a:lnTo>
                  <a:pt x="30252" y="1137135"/>
                </a:lnTo>
                <a:lnTo>
                  <a:pt x="43188" y="1181265"/>
                </a:lnTo>
                <a:lnTo>
                  <a:pt x="58275" y="1224431"/>
                </a:lnTo>
                <a:lnTo>
                  <a:pt x="75448" y="1266568"/>
                </a:lnTo>
                <a:lnTo>
                  <a:pt x="94647" y="1307615"/>
                </a:lnTo>
                <a:lnTo>
                  <a:pt x="115808" y="1347510"/>
                </a:lnTo>
                <a:lnTo>
                  <a:pt x="138869" y="1386189"/>
                </a:lnTo>
                <a:lnTo>
                  <a:pt x="163768" y="1423591"/>
                </a:lnTo>
                <a:lnTo>
                  <a:pt x="190442" y="1459652"/>
                </a:lnTo>
                <a:lnTo>
                  <a:pt x="218829" y="1494311"/>
                </a:lnTo>
                <a:lnTo>
                  <a:pt x="248867" y="1527504"/>
                </a:lnTo>
                <a:lnTo>
                  <a:pt x="280492" y="1559170"/>
                </a:lnTo>
                <a:lnTo>
                  <a:pt x="313644" y="1589246"/>
                </a:lnTo>
                <a:lnTo>
                  <a:pt x="348258" y="1617669"/>
                </a:lnTo>
                <a:lnTo>
                  <a:pt x="384274" y="1644377"/>
                </a:lnTo>
                <a:lnTo>
                  <a:pt x="421627" y="1669308"/>
                </a:lnTo>
                <a:lnTo>
                  <a:pt x="460257" y="1692398"/>
                </a:lnTo>
                <a:lnTo>
                  <a:pt x="500101" y="1713586"/>
                </a:lnTo>
                <a:lnTo>
                  <a:pt x="541095" y="1732809"/>
                </a:lnTo>
                <a:lnTo>
                  <a:pt x="583179" y="1750004"/>
                </a:lnTo>
                <a:lnTo>
                  <a:pt x="626289" y="1765109"/>
                </a:lnTo>
                <a:lnTo>
                  <a:pt x="670363" y="1778062"/>
                </a:lnTo>
                <a:lnTo>
                  <a:pt x="715338" y="1788800"/>
                </a:lnTo>
                <a:lnTo>
                  <a:pt x="761153" y="1797261"/>
                </a:lnTo>
                <a:lnTo>
                  <a:pt x="807744" y="1803381"/>
                </a:lnTo>
                <a:lnTo>
                  <a:pt x="855050" y="1807099"/>
                </a:lnTo>
                <a:lnTo>
                  <a:pt x="903008" y="1808353"/>
                </a:lnTo>
                <a:lnTo>
                  <a:pt x="950965" y="1807099"/>
                </a:lnTo>
                <a:lnTo>
                  <a:pt x="998271" y="1803381"/>
                </a:lnTo>
                <a:lnTo>
                  <a:pt x="1044862" y="1797261"/>
                </a:lnTo>
                <a:lnTo>
                  <a:pt x="1090677" y="1788800"/>
                </a:lnTo>
                <a:lnTo>
                  <a:pt x="1135653" y="1778062"/>
                </a:lnTo>
                <a:lnTo>
                  <a:pt x="1179726" y="1765109"/>
                </a:lnTo>
                <a:lnTo>
                  <a:pt x="1222836" y="1750004"/>
                </a:lnTo>
                <a:lnTo>
                  <a:pt x="1264920" y="1732809"/>
                </a:lnTo>
                <a:lnTo>
                  <a:pt x="1305914" y="1713586"/>
                </a:lnTo>
                <a:lnTo>
                  <a:pt x="1345758" y="1692398"/>
                </a:lnTo>
                <a:lnTo>
                  <a:pt x="1384388" y="1669308"/>
                </a:lnTo>
                <a:lnTo>
                  <a:pt x="1421742" y="1644377"/>
                </a:lnTo>
                <a:lnTo>
                  <a:pt x="1457757" y="1617669"/>
                </a:lnTo>
                <a:lnTo>
                  <a:pt x="1492372" y="1589246"/>
                </a:lnTo>
                <a:lnTo>
                  <a:pt x="1525523" y="1559170"/>
                </a:lnTo>
                <a:lnTo>
                  <a:pt x="1557148" y="1527504"/>
                </a:lnTo>
                <a:lnTo>
                  <a:pt x="1587186" y="1494311"/>
                </a:lnTo>
                <a:lnTo>
                  <a:pt x="1615573" y="1459652"/>
                </a:lnTo>
                <a:lnTo>
                  <a:pt x="1642247" y="1423591"/>
                </a:lnTo>
                <a:lnTo>
                  <a:pt x="1667146" y="1386189"/>
                </a:lnTo>
                <a:lnTo>
                  <a:pt x="1690207" y="1347510"/>
                </a:lnTo>
                <a:lnTo>
                  <a:pt x="1711368" y="1307615"/>
                </a:lnTo>
                <a:lnTo>
                  <a:pt x="1730567" y="1266568"/>
                </a:lnTo>
                <a:lnTo>
                  <a:pt x="1747741" y="1224431"/>
                </a:lnTo>
                <a:lnTo>
                  <a:pt x="1762827" y="1181265"/>
                </a:lnTo>
                <a:lnTo>
                  <a:pt x="1775763" y="1137135"/>
                </a:lnTo>
                <a:lnTo>
                  <a:pt x="1786488" y="1092101"/>
                </a:lnTo>
                <a:lnTo>
                  <a:pt x="1794938" y="1046227"/>
                </a:lnTo>
                <a:lnTo>
                  <a:pt x="1801051" y="999576"/>
                </a:lnTo>
                <a:lnTo>
                  <a:pt x="1804764" y="952209"/>
                </a:lnTo>
                <a:lnTo>
                  <a:pt x="1806016" y="904176"/>
                </a:lnTo>
                <a:lnTo>
                  <a:pt x="1804764" y="856157"/>
                </a:lnTo>
                <a:lnTo>
                  <a:pt x="1801051" y="808791"/>
                </a:lnTo>
                <a:lnTo>
                  <a:pt x="1794938" y="762140"/>
                </a:lnTo>
                <a:lnTo>
                  <a:pt x="1786488" y="716267"/>
                </a:lnTo>
                <a:lnTo>
                  <a:pt x="1775763" y="671234"/>
                </a:lnTo>
                <a:lnTo>
                  <a:pt x="1762827" y="627103"/>
                </a:lnTo>
                <a:lnTo>
                  <a:pt x="1747741" y="583938"/>
                </a:lnTo>
                <a:lnTo>
                  <a:pt x="1730567" y="541800"/>
                </a:lnTo>
                <a:lnTo>
                  <a:pt x="1711368" y="500752"/>
                </a:lnTo>
                <a:lnTo>
                  <a:pt x="1690207" y="460857"/>
                </a:lnTo>
                <a:lnTo>
                  <a:pt x="1667146" y="422177"/>
                </a:lnTo>
                <a:lnTo>
                  <a:pt x="1642247" y="384775"/>
                </a:lnTo>
                <a:lnTo>
                  <a:pt x="1615573" y="348713"/>
                </a:lnTo>
                <a:lnTo>
                  <a:pt x="1587186" y="314054"/>
                </a:lnTo>
                <a:lnTo>
                  <a:pt x="1557148" y="280859"/>
                </a:lnTo>
                <a:lnTo>
                  <a:pt x="1525523" y="249192"/>
                </a:lnTo>
                <a:lnTo>
                  <a:pt x="1492372" y="219116"/>
                </a:lnTo>
                <a:lnTo>
                  <a:pt x="1457757" y="190692"/>
                </a:lnTo>
                <a:lnTo>
                  <a:pt x="1421742" y="163983"/>
                </a:lnTo>
                <a:lnTo>
                  <a:pt x="1384388" y="139051"/>
                </a:lnTo>
                <a:lnTo>
                  <a:pt x="1345758" y="115960"/>
                </a:lnTo>
                <a:lnTo>
                  <a:pt x="1305914" y="94771"/>
                </a:lnTo>
                <a:lnTo>
                  <a:pt x="1264920" y="75547"/>
                </a:lnTo>
                <a:lnTo>
                  <a:pt x="1222836" y="58351"/>
                </a:lnTo>
                <a:lnTo>
                  <a:pt x="1179726" y="43245"/>
                </a:lnTo>
                <a:lnTo>
                  <a:pt x="1135653" y="30292"/>
                </a:lnTo>
                <a:lnTo>
                  <a:pt x="1090677" y="19553"/>
                </a:lnTo>
                <a:lnTo>
                  <a:pt x="1044862" y="11092"/>
                </a:lnTo>
                <a:lnTo>
                  <a:pt x="998271" y="4971"/>
                </a:lnTo>
                <a:lnTo>
                  <a:pt x="950965" y="1253"/>
                </a:lnTo>
                <a:lnTo>
                  <a:pt x="903008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319804" y="2498483"/>
            <a:ext cx="0" cy="4733925"/>
          </a:xfrm>
          <a:custGeom>
            <a:avLst/>
            <a:gdLst/>
            <a:ahLst/>
            <a:cxnLst/>
            <a:rect l="l" t="t" r="r" b="b"/>
            <a:pathLst>
              <a:path w="0" h="4733925">
                <a:moveTo>
                  <a:pt x="0" y="0"/>
                </a:moveTo>
                <a:lnTo>
                  <a:pt x="0" y="4733430"/>
                </a:lnTo>
              </a:path>
            </a:pathLst>
          </a:custGeom>
          <a:ln w="18538">
            <a:solidFill>
              <a:srgbClr val="F649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223549" y="2498483"/>
            <a:ext cx="0" cy="4733925"/>
          </a:xfrm>
          <a:custGeom>
            <a:avLst/>
            <a:gdLst/>
            <a:ahLst/>
            <a:cxnLst/>
            <a:rect l="l" t="t" r="r" b="b"/>
            <a:pathLst>
              <a:path w="0" h="4733925">
                <a:moveTo>
                  <a:pt x="0" y="0"/>
                </a:moveTo>
                <a:lnTo>
                  <a:pt x="0" y="4733430"/>
                </a:lnTo>
              </a:path>
            </a:pathLst>
          </a:custGeom>
          <a:ln w="18538">
            <a:solidFill>
              <a:srgbClr val="F649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131929" y="2498483"/>
            <a:ext cx="0" cy="4733925"/>
          </a:xfrm>
          <a:custGeom>
            <a:avLst/>
            <a:gdLst/>
            <a:ahLst/>
            <a:cxnLst/>
            <a:rect l="l" t="t" r="r" b="b"/>
            <a:pathLst>
              <a:path w="0" h="4733925">
                <a:moveTo>
                  <a:pt x="0" y="0"/>
                </a:moveTo>
                <a:lnTo>
                  <a:pt x="0" y="4733430"/>
                </a:lnTo>
              </a:path>
            </a:pathLst>
          </a:custGeom>
          <a:ln w="18538">
            <a:solidFill>
              <a:srgbClr val="F649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31800" y="7733182"/>
            <a:ext cx="171450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35">
                <a:latin typeface="Trebuchet MS"/>
                <a:cs typeface="Trebuchet MS"/>
              </a:rPr>
              <a:t>La</a:t>
            </a:r>
            <a:r>
              <a:rPr dirty="0" sz="2400" spc="-32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alineación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800" y="7988300"/>
            <a:ext cx="1879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latin typeface="Trebuchet MS"/>
                <a:cs typeface="Trebuchet MS"/>
              </a:rPr>
              <a:t>Comunicación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45831" y="2497757"/>
            <a:ext cx="7001470" cy="4957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28859" y="8382000"/>
            <a:ext cx="1674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rebuchet MS"/>
                <a:cs typeface="Trebuchet MS"/>
              </a:rPr>
              <a:t>Le</a:t>
            </a:r>
            <a:r>
              <a:rPr dirty="0" sz="2400" spc="-28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Corbusier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2300" y="4646510"/>
            <a:ext cx="555625" cy="548005"/>
          </a:xfrm>
          <a:custGeom>
            <a:avLst/>
            <a:gdLst/>
            <a:ahLst/>
            <a:cxnLst/>
            <a:rect l="l" t="t" r="r" b="b"/>
            <a:pathLst>
              <a:path w="555625" h="548004">
                <a:moveTo>
                  <a:pt x="277710" y="0"/>
                </a:moveTo>
                <a:lnTo>
                  <a:pt x="227791" y="4412"/>
                </a:lnTo>
                <a:lnTo>
                  <a:pt x="180807" y="17136"/>
                </a:lnTo>
                <a:lnTo>
                  <a:pt x="137543" y="37395"/>
                </a:lnTo>
                <a:lnTo>
                  <a:pt x="98784" y="64418"/>
                </a:lnTo>
                <a:lnTo>
                  <a:pt x="65313" y="97430"/>
                </a:lnTo>
                <a:lnTo>
                  <a:pt x="37915" y="135658"/>
                </a:lnTo>
                <a:lnTo>
                  <a:pt x="17374" y="178328"/>
                </a:lnTo>
                <a:lnTo>
                  <a:pt x="4474" y="224667"/>
                </a:lnTo>
                <a:lnTo>
                  <a:pt x="0" y="273900"/>
                </a:lnTo>
                <a:lnTo>
                  <a:pt x="4474" y="323130"/>
                </a:lnTo>
                <a:lnTo>
                  <a:pt x="17374" y="369466"/>
                </a:lnTo>
                <a:lnTo>
                  <a:pt x="37915" y="412134"/>
                </a:lnTo>
                <a:lnTo>
                  <a:pt x="65313" y="450360"/>
                </a:lnTo>
                <a:lnTo>
                  <a:pt x="98784" y="483371"/>
                </a:lnTo>
                <a:lnTo>
                  <a:pt x="137543" y="510393"/>
                </a:lnTo>
                <a:lnTo>
                  <a:pt x="180807" y="530653"/>
                </a:lnTo>
                <a:lnTo>
                  <a:pt x="227791" y="543376"/>
                </a:lnTo>
                <a:lnTo>
                  <a:pt x="277710" y="547789"/>
                </a:lnTo>
                <a:lnTo>
                  <a:pt x="327627" y="543376"/>
                </a:lnTo>
                <a:lnTo>
                  <a:pt x="374609" y="530653"/>
                </a:lnTo>
                <a:lnTo>
                  <a:pt x="417872" y="510393"/>
                </a:lnTo>
                <a:lnTo>
                  <a:pt x="456632" y="483371"/>
                </a:lnTo>
                <a:lnTo>
                  <a:pt x="490104" y="450360"/>
                </a:lnTo>
                <a:lnTo>
                  <a:pt x="517503" y="412134"/>
                </a:lnTo>
                <a:lnTo>
                  <a:pt x="538046" y="369466"/>
                </a:lnTo>
                <a:lnTo>
                  <a:pt x="550947" y="323130"/>
                </a:lnTo>
                <a:lnTo>
                  <a:pt x="555421" y="273900"/>
                </a:lnTo>
                <a:lnTo>
                  <a:pt x="550947" y="224667"/>
                </a:lnTo>
                <a:lnTo>
                  <a:pt x="538046" y="178328"/>
                </a:lnTo>
                <a:lnTo>
                  <a:pt x="517503" y="135658"/>
                </a:lnTo>
                <a:lnTo>
                  <a:pt x="490104" y="97430"/>
                </a:lnTo>
                <a:lnTo>
                  <a:pt x="456632" y="64418"/>
                </a:lnTo>
                <a:lnTo>
                  <a:pt x="417872" y="37395"/>
                </a:lnTo>
                <a:lnTo>
                  <a:pt x="374609" y="17136"/>
                </a:lnTo>
                <a:lnTo>
                  <a:pt x="327627" y="4412"/>
                </a:lnTo>
                <a:lnTo>
                  <a:pt x="277710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31012" y="4646510"/>
            <a:ext cx="555625" cy="548005"/>
          </a:xfrm>
          <a:custGeom>
            <a:avLst/>
            <a:gdLst/>
            <a:ahLst/>
            <a:cxnLst/>
            <a:rect l="l" t="t" r="r" b="b"/>
            <a:pathLst>
              <a:path w="555625" h="548004">
                <a:moveTo>
                  <a:pt x="277710" y="0"/>
                </a:moveTo>
                <a:lnTo>
                  <a:pt x="227791" y="4412"/>
                </a:lnTo>
                <a:lnTo>
                  <a:pt x="180807" y="17136"/>
                </a:lnTo>
                <a:lnTo>
                  <a:pt x="137543" y="37395"/>
                </a:lnTo>
                <a:lnTo>
                  <a:pt x="98784" y="64418"/>
                </a:lnTo>
                <a:lnTo>
                  <a:pt x="65313" y="97430"/>
                </a:lnTo>
                <a:lnTo>
                  <a:pt x="37915" y="135658"/>
                </a:lnTo>
                <a:lnTo>
                  <a:pt x="17374" y="178328"/>
                </a:lnTo>
                <a:lnTo>
                  <a:pt x="4474" y="224667"/>
                </a:lnTo>
                <a:lnTo>
                  <a:pt x="0" y="273900"/>
                </a:lnTo>
                <a:lnTo>
                  <a:pt x="4474" y="323130"/>
                </a:lnTo>
                <a:lnTo>
                  <a:pt x="17374" y="369466"/>
                </a:lnTo>
                <a:lnTo>
                  <a:pt x="37915" y="412134"/>
                </a:lnTo>
                <a:lnTo>
                  <a:pt x="65313" y="450360"/>
                </a:lnTo>
                <a:lnTo>
                  <a:pt x="98784" y="483371"/>
                </a:lnTo>
                <a:lnTo>
                  <a:pt x="137543" y="510393"/>
                </a:lnTo>
                <a:lnTo>
                  <a:pt x="180807" y="530653"/>
                </a:lnTo>
                <a:lnTo>
                  <a:pt x="227791" y="543376"/>
                </a:lnTo>
                <a:lnTo>
                  <a:pt x="277710" y="547789"/>
                </a:lnTo>
                <a:lnTo>
                  <a:pt x="327630" y="543376"/>
                </a:lnTo>
                <a:lnTo>
                  <a:pt x="374614" y="530653"/>
                </a:lnTo>
                <a:lnTo>
                  <a:pt x="417877" y="510393"/>
                </a:lnTo>
                <a:lnTo>
                  <a:pt x="456637" y="483371"/>
                </a:lnTo>
                <a:lnTo>
                  <a:pt x="490108" y="450360"/>
                </a:lnTo>
                <a:lnTo>
                  <a:pt x="517506" y="412134"/>
                </a:lnTo>
                <a:lnTo>
                  <a:pt x="538047" y="369466"/>
                </a:lnTo>
                <a:lnTo>
                  <a:pt x="550947" y="323130"/>
                </a:lnTo>
                <a:lnTo>
                  <a:pt x="555421" y="273900"/>
                </a:lnTo>
                <a:lnTo>
                  <a:pt x="550947" y="224667"/>
                </a:lnTo>
                <a:lnTo>
                  <a:pt x="538047" y="178328"/>
                </a:lnTo>
                <a:lnTo>
                  <a:pt x="517506" y="135658"/>
                </a:lnTo>
                <a:lnTo>
                  <a:pt x="490108" y="97430"/>
                </a:lnTo>
                <a:lnTo>
                  <a:pt x="456637" y="64418"/>
                </a:lnTo>
                <a:lnTo>
                  <a:pt x="417877" y="37395"/>
                </a:lnTo>
                <a:lnTo>
                  <a:pt x="374614" y="17136"/>
                </a:lnTo>
                <a:lnTo>
                  <a:pt x="327630" y="4412"/>
                </a:lnTo>
                <a:lnTo>
                  <a:pt x="277710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59739" y="4646510"/>
            <a:ext cx="555625" cy="548005"/>
          </a:xfrm>
          <a:custGeom>
            <a:avLst/>
            <a:gdLst/>
            <a:ahLst/>
            <a:cxnLst/>
            <a:rect l="l" t="t" r="r" b="b"/>
            <a:pathLst>
              <a:path w="555625" h="548004">
                <a:moveTo>
                  <a:pt x="277698" y="0"/>
                </a:moveTo>
                <a:lnTo>
                  <a:pt x="227782" y="4412"/>
                </a:lnTo>
                <a:lnTo>
                  <a:pt x="180801" y="17136"/>
                </a:lnTo>
                <a:lnTo>
                  <a:pt x="137540" y="37395"/>
                </a:lnTo>
                <a:lnTo>
                  <a:pt x="98782" y="64418"/>
                </a:lnTo>
                <a:lnTo>
                  <a:pt x="65312" y="97430"/>
                </a:lnTo>
                <a:lnTo>
                  <a:pt x="37914" y="135658"/>
                </a:lnTo>
                <a:lnTo>
                  <a:pt x="17373" y="178328"/>
                </a:lnTo>
                <a:lnTo>
                  <a:pt x="4474" y="224667"/>
                </a:lnTo>
                <a:lnTo>
                  <a:pt x="0" y="273900"/>
                </a:lnTo>
                <a:lnTo>
                  <a:pt x="4474" y="323130"/>
                </a:lnTo>
                <a:lnTo>
                  <a:pt x="17373" y="369466"/>
                </a:lnTo>
                <a:lnTo>
                  <a:pt x="37914" y="412134"/>
                </a:lnTo>
                <a:lnTo>
                  <a:pt x="65312" y="450360"/>
                </a:lnTo>
                <a:lnTo>
                  <a:pt x="98782" y="483371"/>
                </a:lnTo>
                <a:lnTo>
                  <a:pt x="137540" y="510393"/>
                </a:lnTo>
                <a:lnTo>
                  <a:pt x="180801" y="530653"/>
                </a:lnTo>
                <a:lnTo>
                  <a:pt x="227782" y="543376"/>
                </a:lnTo>
                <a:lnTo>
                  <a:pt x="277698" y="547789"/>
                </a:lnTo>
                <a:lnTo>
                  <a:pt x="327617" y="543376"/>
                </a:lnTo>
                <a:lnTo>
                  <a:pt x="374601" y="530653"/>
                </a:lnTo>
                <a:lnTo>
                  <a:pt x="417865" y="510393"/>
                </a:lnTo>
                <a:lnTo>
                  <a:pt x="456624" y="483371"/>
                </a:lnTo>
                <a:lnTo>
                  <a:pt x="490095" y="450360"/>
                </a:lnTo>
                <a:lnTo>
                  <a:pt x="517493" y="412134"/>
                </a:lnTo>
                <a:lnTo>
                  <a:pt x="538035" y="369466"/>
                </a:lnTo>
                <a:lnTo>
                  <a:pt x="550934" y="323130"/>
                </a:lnTo>
                <a:lnTo>
                  <a:pt x="555409" y="273900"/>
                </a:lnTo>
                <a:lnTo>
                  <a:pt x="550934" y="224667"/>
                </a:lnTo>
                <a:lnTo>
                  <a:pt x="538035" y="178328"/>
                </a:lnTo>
                <a:lnTo>
                  <a:pt x="517493" y="135658"/>
                </a:lnTo>
                <a:lnTo>
                  <a:pt x="490095" y="97430"/>
                </a:lnTo>
                <a:lnTo>
                  <a:pt x="456624" y="64418"/>
                </a:lnTo>
                <a:lnTo>
                  <a:pt x="417865" y="37395"/>
                </a:lnTo>
                <a:lnTo>
                  <a:pt x="374601" y="17136"/>
                </a:lnTo>
                <a:lnTo>
                  <a:pt x="327617" y="4412"/>
                </a:lnTo>
                <a:lnTo>
                  <a:pt x="277698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88452" y="4646510"/>
            <a:ext cx="555625" cy="548005"/>
          </a:xfrm>
          <a:custGeom>
            <a:avLst/>
            <a:gdLst/>
            <a:ahLst/>
            <a:cxnLst/>
            <a:rect l="l" t="t" r="r" b="b"/>
            <a:pathLst>
              <a:path w="555625" h="548004">
                <a:moveTo>
                  <a:pt x="277710" y="0"/>
                </a:moveTo>
                <a:lnTo>
                  <a:pt x="227791" y="4412"/>
                </a:lnTo>
                <a:lnTo>
                  <a:pt x="180807" y="17136"/>
                </a:lnTo>
                <a:lnTo>
                  <a:pt x="137543" y="37395"/>
                </a:lnTo>
                <a:lnTo>
                  <a:pt x="98784" y="64418"/>
                </a:lnTo>
                <a:lnTo>
                  <a:pt x="65313" y="97430"/>
                </a:lnTo>
                <a:lnTo>
                  <a:pt x="37915" y="135658"/>
                </a:lnTo>
                <a:lnTo>
                  <a:pt x="17374" y="178328"/>
                </a:lnTo>
                <a:lnTo>
                  <a:pt x="4474" y="224667"/>
                </a:lnTo>
                <a:lnTo>
                  <a:pt x="0" y="273900"/>
                </a:lnTo>
                <a:lnTo>
                  <a:pt x="4474" y="323130"/>
                </a:lnTo>
                <a:lnTo>
                  <a:pt x="17374" y="369466"/>
                </a:lnTo>
                <a:lnTo>
                  <a:pt x="37915" y="412134"/>
                </a:lnTo>
                <a:lnTo>
                  <a:pt x="65313" y="450360"/>
                </a:lnTo>
                <a:lnTo>
                  <a:pt x="98784" y="483371"/>
                </a:lnTo>
                <a:lnTo>
                  <a:pt x="137543" y="510393"/>
                </a:lnTo>
                <a:lnTo>
                  <a:pt x="180807" y="530653"/>
                </a:lnTo>
                <a:lnTo>
                  <a:pt x="227791" y="543376"/>
                </a:lnTo>
                <a:lnTo>
                  <a:pt x="277710" y="547789"/>
                </a:lnTo>
                <a:lnTo>
                  <a:pt x="327626" y="543376"/>
                </a:lnTo>
                <a:lnTo>
                  <a:pt x="374607" y="530653"/>
                </a:lnTo>
                <a:lnTo>
                  <a:pt x="417869" y="510393"/>
                </a:lnTo>
                <a:lnTo>
                  <a:pt x="456626" y="483371"/>
                </a:lnTo>
                <a:lnTo>
                  <a:pt x="490096" y="450360"/>
                </a:lnTo>
                <a:lnTo>
                  <a:pt x="517494" y="412134"/>
                </a:lnTo>
                <a:lnTo>
                  <a:pt x="538035" y="369466"/>
                </a:lnTo>
                <a:lnTo>
                  <a:pt x="550934" y="323130"/>
                </a:lnTo>
                <a:lnTo>
                  <a:pt x="555409" y="273900"/>
                </a:lnTo>
                <a:lnTo>
                  <a:pt x="550934" y="224667"/>
                </a:lnTo>
                <a:lnTo>
                  <a:pt x="538035" y="178328"/>
                </a:lnTo>
                <a:lnTo>
                  <a:pt x="517494" y="135658"/>
                </a:lnTo>
                <a:lnTo>
                  <a:pt x="490096" y="97430"/>
                </a:lnTo>
                <a:lnTo>
                  <a:pt x="456626" y="64418"/>
                </a:lnTo>
                <a:lnTo>
                  <a:pt x="417869" y="37395"/>
                </a:lnTo>
                <a:lnTo>
                  <a:pt x="374607" y="17136"/>
                </a:lnTo>
                <a:lnTo>
                  <a:pt x="327626" y="4412"/>
                </a:lnTo>
                <a:lnTo>
                  <a:pt x="277710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017165" y="4495800"/>
            <a:ext cx="555625" cy="548005"/>
          </a:xfrm>
          <a:custGeom>
            <a:avLst/>
            <a:gdLst/>
            <a:ahLst/>
            <a:cxnLst/>
            <a:rect l="l" t="t" r="r" b="b"/>
            <a:pathLst>
              <a:path w="555625" h="548004">
                <a:moveTo>
                  <a:pt x="277710" y="0"/>
                </a:moveTo>
                <a:lnTo>
                  <a:pt x="227791" y="4412"/>
                </a:lnTo>
                <a:lnTo>
                  <a:pt x="180807" y="17135"/>
                </a:lnTo>
                <a:lnTo>
                  <a:pt x="137543" y="37395"/>
                </a:lnTo>
                <a:lnTo>
                  <a:pt x="98784" y="64417"/>
                </a:lnTo>
                <a:lnTo>
                  <a:pt x="65313" y="97428"/>
                </a:lnTo>
                <a:lnTo>
                  <a:pt x="37915" y="135654"/>
                </a:lnTo>
                <a:lnTo>
                  <a:pt x="17374" y="178322"/>
                </a:lnTo>
                <a:lnTo>
                  <a:pt x="4474" y="224658"/>
                </a:lnTo>
                <a:lnTo>
                  <a:pt x="0" y="273888"/>
                </a:lnTo>
                <a:lnTo>
                  <a:pt x="4474" y="323121"/>
                </a:lnTo>
                <a:lnTo>
                  <a:pt x="17374" y="369460"/>
                </a:lnTo>
                <a:lnTo>
                  <a:pt x="37915" y="412130"/>
                </a:lnTo>
                <a:lnTo>
                  <a:pt x="65313" y="450358"/>
                </a:lnTo>
                <a:lnTo>
                  <a:pt x="98784" y="483370"/>
                </a:lnTo>
                <a:lnTo>
                  <a:pt x="137543" y="510393"/>
                </a:lnTo>
                <a:lnTo>
                  <a:pt x="180807" y="530652"/>
                </a:lnTo>
                <a:lnTo>
                  <a:pt x="227791" y="543376"/>
                </a:lnTo>
                <a:lnTo>
                  <a:pt x="277710" y="547789"/>
                </a:lnTo>
                <a:lnTo>
                  <a:pt x="327630" y="543376"/>
                </a:lnTo>
                <a:lnTo>
                  <a:pt x="374614" y="530652"/>
                </a:lnTo>
                <a:lnTo>
                  <a:pt x="417877" y="510393"/>
                </a:lnTo>
                <a:lnTo>
                  <a:pt x="456637" y="483370"/>
                </a:lnTo>
                <a:lnTo>
                  <a:pt x="490108" y="450358"/>
                </a:lnTo>
                <a:lnTo>
                  <a:pt x="517506" y="412130"/>
                </a:lnTo>
                <a:lnTo>
                  <a:pt x="538047" y="369460"/>
                </a:lnTo>
                <a:lnTo>
                  <a:pt x="550947" y="323121"/>
                </a:lnTo>
                <a:lnTo>
                  <a:pt x="555421" y="273888"/>
                </a:lnTo>
                <a:lnTo>
                  <a:pt x="550947" y="224658"/>
                </a:lnTo>
                <a:lnTo>
                  <a:pt x="538047" y="178322"/>
                </a:lnTo>
                <a:lnTo>
                  <a:pt x="517506" y="135654"/>
                </a:lnTo>
                <a:lnTo>
                  <a:pt x="490108" y="97428"/>
                </a:lnTo>
                <a:lnTo>
                  <a:pt x="456637" y="64417"/>
                </a:lnTo>
                <a:lnTo>
                  <a:pt x="417877" y="37395"/>
                </a:lnTo>
                <a:lnTo>
                  <a:pt x="374614" y="17135"/>
                </a:lnTo>
                <a:lnTo>
                  <a:pt x="327630" y="4412"/>
                </a:lnTo>
                <a:lnTo>
                  <a:pt x="277710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845878" y="4646510"/>
            <a:ext cx="555625" cy="548005"/>
          </a:xfrm>
          <a:custGeom>
            <a:avLst/>
            <a:gdLst/>
            <a:ahLst/>
            <a:cxnLst/>
            <a:rect l="l" t="t" r="r" b="b"/>
            <a:pathLst>
              <a:path w="555625" h="548004">
                <a:moveTo>
                  <a:pt x="277710" y="0"/>
                </a:moveTo>
                <a:lnTo>
                  <a:pt x="227791" y="4412"/>
                </a:lnTo>
                <a:lnTo>
                  <a:pt x="180807" y="17136"/>
                </a:lnTo>
                <a:lnTo>
                  <a:pt x="137543" y="37395"/>
                </a:lnTo>
                <a:lnTo>
                  <a:pt x="98784" y="64418"/>
                </a:lnTo>
                <a:lnTo>
                  <a:pt x="65313" y="97430"/>
                </a:lnTo>
                <a:lnTo>
                  <a:pt x="37915" y="135658"/>
                </a:lnTo>
                <a:lnTo>
                  <a:pt x="17374" y="178328"/>
                </a:lnTo>
                <a:lnTo>
                  <a:pt x="4474" y="224667"/>
                </a:lnTo>
                <a:lnTo>
                  <a:pt x="0" y="273900"/>
                </a:lnTo>
                <a:lnTo>
                  <a:pt x="4474" y="323130"/>
                </a:lnTo>
                <a:lnTo>
                  <a:pt x="17374" y="369466"/>
                </a:lnTo>
                <a:lnTo>
                  <a:pt x="37915" y="412134"/>
                </a:lnTo>
                <a:lnTo>
                  <a:pt x="65313" y="450360"/>
                </a:lnTo>
                <a:lnTo>
                  <a:pt x="98784" y="483371"/>
                </a:lnTo>
                <a:lnTo>
                  <a:pt x="137543" y="510393"/>
                </a:lnTo>
                <a:lnTo>
                  <a:pt x="180807" y="530653"/>
                </a:lnTo>
                <a:lnTo>
                  <a:pt x="227791" y="543376"/>
                </a:lnTo>
                <a:lnTo>
                  <a:pt x="277710" y="547789"/>
                </a:lnTo>
                <a:lnTo>
                  <a:pt x="327630" y="543376"/>
                </a:lnTo>
                <a:lnTo>
                  <a:pt x="374614" y="530653"/>
                </a:lnTo>
                <a:lnTo>
                  <a:pt x="417877" y="510393"/>
                </a:lnTo>
                <a:lnTo>
                  <a:pt x="456637" y="483371"/>
                </a:lnTo>
                <a:lnTo>
                  <a:pt x="490108" y="450360"/>
                </a:lnTo>
                <a:lnTo>
                  <a:pt x="517506" y="412134"/>
                </a:lnTo>
                <a:lnTo>
                  <a:pt x="538047" y="369466"/>
                </a:lnTo>
                <a:lnTo>
                  <a:pt x="550947" y="323130"/>
                </a:lnTo>
                <a:lnTo>
                  <a:pt x="555421" y="273900"/>
                </a:lnTo>
                <a:lnTo>
                  <a:pt x="550947" y="224667"/>
                </a:lnTo>
                <a:lnTo>
                  <a:pt x="538047" y="178328"/>
                </a:lnTo>
                <a:lnTo>
                  <a:pt x="517506" y="135658"/>
                </a:lnTo>
                <a:lnTo>
                  <a:pt x="490108" y="97430"/>
                </a:lnTo>
                <a:lnTo>
                  <a:pt x="456637" y="64418"/>
                </a:lnTo>
                <a:lnTo>
                  <a:pt x="417877" y="37395"/>
                </a:lnTo>
                <a:lnTo>
                  <a:pt x="374614" y="17136"/>
                </a:lnTo>
                <a:lnTo>
                  <a:pt x="327630" y="4412"/>
                </a:lnTo>
                <a:lnTo>
                  <a:pt x="277710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31800" y="7733182"/>
            <a:ext cx="171450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35">
                <a:latin typeface="Trebuchet MS"/>
                <a:cs typeface="Trebuchet MS"/>
              </a:rPr>
              <a:t>La</a:t>
            </a:r>
            <a:r>
              <a:rPr dirty="0" sz="2400" spc="-32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alineación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2300" y="4646510"/>
            <a:ext cx="555625" cy="548005"/>
          </a:xfrm>
          <a:custGeom>
            <a:avLst/>
            <a:gdLst/>
            <a:ahLst/>
            <a:cxnLst/>
            <a:rect l="l" t="t" r="r" b="b"/>
            <a:pathLst>
              <a:path w="555625" h="548004">
                <a:moveTo>
                  <a:pt x="277710" y="0"/>
                </a:moveTo>
                <a:lnTo>
                  <a:pt x="227791" y="4412"/>
                </a:lnTo>
                <a:lnTo>
                  <a:pt x="180807" y="17136"/>
                </a:lnTo>
                <a:lnTo>
                  <a:pt x="137543" y="37395"/>
                </a:lnTo>
                <a:lnTo>
                  <a:pt x="98784" y="64418"/>
                </a:lnTo>
                <a:lnTo>
                  <a:pt x="65313" y="97430"/>
                </a:lnTo>
                <a:lnTo>
                  <a:pt x="37915" y="135658"/>
                </a:lnTo>
                <a:lnTo>
                  <a:pt x="17374" y="178328"/>
                </a:lnTo>
                <a:lnTo>
                  <a:pt x="4474" y="224667"/>
                </a:lnTo>
                <a:lnTo>
                  <a:pt x="0" y="273900"/>
                </a:lnTo>
                <a:lnTo>
                  <a:pt x="4474" y="323130"/>
                </a:lnTo>
                <a:lnTo>
                  <a:pt x="17374" y="369466"/>
                </a:lnTo>
                <a:lnTo>
                  <a:pt x="37915" y="412134"/>
                </a:lnTo>
                <a:lnTo>
                  <a:pt x="65313" y="450360"/>
                </a:lnTo>
                <a:lnTo>
                  <a:pt x="98784" y="483371"/>
                </a:lnTo>
                <a:lnTo>
                  <a:pt x="137543" y="510393"/>
                </a:lnTo>
                <a:lnTo>
                  <a:pt x="180807" y="530653"/>
                </a:lnTo>
                <a:lnTo>
                  <a:pt x="227791" y="543376"/>
                </a:lnTo>
                <a:lnTo>
                  <a:pt x="277710" y="547789"/>
                </a:lnTo>
                <a:lnTo>
                  <a:pt x="327627" y="543376"/>
                </a:lnTo>
                <a:lnTo>
                  <a:pt x="374609" y="530653"/>
                </a:lnTo>
                <a:lnTo>
                  <a:pt x="417872" y="510393"/>
                </a:lnTo>
                <a:lnTo>
                  <a:pt x="456632" y="483371"/>
                </a:lnTo>
                <a:lnTo>
                  <a:pt x="490104" y="450360"/>
                </a:lnTo>
                <a:lnTo>
                  <a:pt x="517503" y="412134"/>
                </a:lnTo>
                <a:lnTo>
                  <a:pt x="538046" y="369466"/>
                </a:lnTo>
                <a:lnTo>
                  <a:pt x="550947" y="323130"/>
                </a:lnTo>
                <a:lnTo>
                  <a:pt x="555421" y="273900"/>
                </a:lnTo>
                <a:lnTo>
                  <a:pt x="550947" y="224667"/>
                </a:lnTo>
                <a:lnTo>
                  <a:pt x="538046" y="178328"/>
                </a:lnTo>
                <a:lnTo>
                  <a:pt x="517503" y="135658"/>
                </a:lnTo>
                <a:lnTo>
                  <a:pt x="490104" y="97430"/>
                </a:lnTo>
                <a:lnTo>
                  <a:pt x="456632" y="64418"/>
                </a:lnTo>
                <a:lnTo>
                  <a:pt x="417872" y="37395"/>
                </a:lnTo>
                <a:lnTo>
                  <a:pt x="374609" y="17136"/>
                </a:lnTo>
                <a:lnTo>
                  <a:pt x="327627" y="4412"/>
                </a:lnTo>
                <a:lnTo>
                  <a:pt x="277710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31012" y="4646510"/>
            <a:ext cx="555625" cy="548005"/>
          </a:xfrm>
          <a:custGeom>
            <a:avLst/>
            <a:gdLst/>
            <a:ahLst/>
            <a:cxnLst/>
            <a:rect l="l" t="t" r="r" b="b"/>
            <a:pathLst>
              <a:path w="555625" h="548004">
                <a:moveTo>
                  <a:pt x="277710" y="0"/>
                </a:moveTo>
                <a:lnTo>
                  <a:pt x="227791" y="4412"/>
                </a:lnTo>
                <a:lnTo>
                  <a:pt x="180807" y="17136"/>
                </a:lnTo>
                <a:lnTo>
                  <a:pt x="137543" y="37395"/>
                </a:lnTo>
                <a:lnTo>
                  <a:pt x="98784" y="64418"/>
                </a:lnTo>
                <a:lnTo>
                  <a:pt x="65313" y="97430"/>
                </a:lnTo>
                <a:lnTo>
                  <a:pt x="37915" y="135658"/>
                </a:lnTo>
                <a:lnTo>
                  <a:pt x="17374" y="178328"/>
                </a:lnTo>
                <a:lnTo>
                  <a:pt x="4474" y="224667"/>
                </a:lnTo>
                <a:lnTo>
                  <a:pt x="0" y="273900"/>
                </a:lnTo>
                <a:lnTo>
                  <a:pt x="4474" y="323130"/>
                </a:lnTo>
                <a:lnTo>
                  <a:pt x="17374" y="369466"/>
                </a:lnTo>
                <a:lnTo>
                  <a:pt x="37915" y="412134"/>
                </a:lnTo>
                <a:lnTo>
                  <a:pt x="65313" y="450360"/>
                </a:lnTo>
                <a:lnTo>
                  <a:pt x="98784" y="483371"/>
                </a:lnTo>
                <a:lnTo>
                  <a:pt x="137543" y="510393"/>
                </a:lnTo>
                <a:lnTo>
                  <a:pt x="180807" y="530653"/>
                </a:lnTo>
                <a:lnTo>
                  <a:pt x="227791" y="543376"/>
                </a:lnTo>
                <a:lnTo>
                  <a:pt x="277710" y="547789"/>
                </a:lnTo>
                <a:lnTo>
                  <a:pt x="327630" y="543376"/>
                </a:lnTo>
                <a:lnTo>
                  <a:pt x="374614" y="530653"/>
                </a:lnTo>
                <a:lnTo>
                  <a:pt x="417877" y="510393"/>
                </a:lnTo>
                <a:lnTo>
                  <a:pt x="456637" y="483371"/>
                </a:lnTo>
                <a:lnTo>
                  <a:pt x="490108" y="450360"/>
                </a:lnTo>
                <a:lnTo>
                  <a:pt x="517506" y="412134"/>
                </a:lnTo>
                <a:lnTo>
                  <a:pt x="538047" y="369466"/>
                </a:lnTo>
                <a:lnTo>
                  <a:pt x="550947" y="323130"/>
                </a:lnTo>
                <a:lnTo>
                  <a:pt x="555421" y="273900"/>
                </a:lnTo>
                <a:lnTo>
                  <a:pt x="550947" y="224667"/>
                </a:lnTo>
                <a:lnTo>
                  <a:pt x="538047" y="178328"/>
                </a:lnTo>
                <a:lnTo>
                  <a:pt x="517506" y="135658"/>
                </a:lnTo>
                <a:lnTo>
                  <a:pt x="490108" y="97430"/>
                </a:lnTo>
                <a:lnTo>
                  <a:pt x="456637" y="64418"/>
                </a:lnTo>
                <a:lnTo>
                  <a:pt x="417877" y="37395"/>
                </a:lnTo>
                <a:lnTo>
                  <a:pt x="374614" y="17136"/>
                </a:lnTo>
                <a:lnTo>
                  <a:pt x="327630" y="4412"/>
                </a:lnTo>
                <a:lnTo>
                  <a:pt x="277710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59739" y="4646510"/>
            <a:ext cx="555625" cy="548005"/>
          </a:xfrm>
          <a:custGeom>
            <a:avLst/>
            <a:gdLst/>
            <a:ahLst/>
            <a:cxnLst/>
            <a:rect l="l" t="t" r="r" b="b"/>
            <a:pathLst>
              <a:path w="555625" h="548004">
                <a:moveTo>
                  <a:pt x="277698" y="0"/>
                </a:moveTo>
                <a:lnTo>
                  <a:pt x="227782" y="4412"/>
                </a:lnTo>
                <a:lnTo>
                  <a:pt x="180801" y="17136"/>
                </a:lnTo>
                <a:lnTo>
                  <a:pt x="137540" y="37395"/>
                </a:lnTo>
                <a:lnTo>
                  <a:pt x="98782" y="64418"/>
                </a:lnTo>
                <a:lnTo>
                  <a:pt x="65312" y="97430"/>
                </a:lnTo>
                <a:lnTo>
                  <a:pt x="37914" y="135658"/>
                </a:lnTo>
                <a:lnTo>
                  <a:pt x="17373" y="178328"/>
                </a:lnTo>
                <a:lnTo>
                  <a:pt x="4474" y="224667"/>
                </a:lnTo>
                <a:lnTo>
                  <a:pt x="0" y="273900"/>
                </a:lnTo>
                <a:lnTo>
                  <a:pt x="4474" y="323130"/>
                </a:lnTo>
                <a:lnTo>
                  <a:pt x="17373" y="369466"/>
                </a:lnTo>
                <a:lnTo>
                  <a:pt x="37914" y="412134"/>
                </a:lnTo>
                <a:lnTo>
                  <a:pt x="65312" y="450360"/>
                </a:lnTo>
                <a:lnTo>
                  <a:pt x="98782" y="483371"/>
                </a:lnTo>
                <a:lnTo>
                  <a:pt x="137540" y="510393"/>
                </a:lnTo>
                <a:lnTo>
                  <a:pt x="180801" y="530653"/>
                </a:lnTo>
                <a:lnTo>
                  <a:pt x="227782" y="543376"/>
                </a:lnTo>
                <a:lnTo>
                  <a:pt x="277698" y="547789"/>
                </a:lnTo>
                <a:lnTo>
                  <a:pt x="327617" y="543376"/>
                </a:lnTo>
                <a:lnTo>
                  <a:pt x="374601" y="530653"/>
                </a:lnTo>
                <a:lnTo>
                  <a:pt x="417865" y="510393"/>
                </a:lnTo>
                <a:lnTo>
                  <a:pt x="456624" y="483371"/>
                </a:lnTo>
                <a:lnTo>
                  <a:pt x="490095" y="450360"/>
                </a:lnTo>
                <a:lnTo>
                  <a:pt x="517493" y="412134"/>
                </a:lnTo>
                <a:lnTo>
                  <a:pt x="538035" y="369466"/>
                </a:lnTo>
                <a:lnTo>
                  <a:pt x="550934" y="323130"/>
                </a:lnTo>
                <a:lnTo>
                  <a:pt x="555409" y="273900"/>
                </a:lnTo>
                <a:lnTo>
                  <a:pt x="550934" y="224667"/>
                </a:lnTo>
                <a:lnTo>
                  <a:pt x="538035" y="178328"/>
                </a:lnTo>
                <a:lnTo>
                  <a:pt x="517493" y="135658"/>
                </a:lnTo>
                <a:lnTo>
                  <a:pt x="490095" y="97430"/>
                </a:lnTo>
                <a:lnTo>
                  <a:pt x="456624" y="64418"/>
                </a:lnTo>
                <a:lnTo>
                  <a:pt x="417865" y="37395"/>
                </a:lnTo>
                <a:lnTo>
                  <a:pt x="374601" y="17136"/>
                </a:lnTo>
                <a:lnTo>
                  <a:pt x="327617" y="4412"/>
                </a:lnTo>
                <a:lnTo>
                  <a:pt x="277698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88452" y="4646510"/>
            <a:ext cx="555625" cy="548005"/>
          </a:xfrm>
          <a:custGeom>
            <a:avLst/>
            <a:gdLst/>
            <a:ahLst/>
            <a:cxnLst/>
            <a:rect l="l" t="t" r="r" b="b"/>
            <a:pathLst>
              <a:path w="555625" h="548004">
                <a:moveTo>
                  <a:pt x="277710" y="0"/>
                </a:moveTo>
                <a:lnTo>
                  <a:pt x="227791" y="4412"/>
                </a:lnTo>
                <a:lnTo>
                  <a:pt x="180807" y="17136"/>
                </a:lnTo>
                <a:lnTo>
                  <a:pt x="137543" y="37395"/>
                </a:lnTo>
                <a:lnTo>
                  <a:pt x="98784" y="64418"/>
                </a:lnTo>
                <a:lnTo>
                  <a:pt x="65313" y="97430"/>
                </a:lnTo>
                <a:lnTo>
                  <a:pt x="37915" y="135658"/>
                </a:lnTo>
                <a:lnTo>
                  <a:pt x="17374" y="178328"/>
                </a:lnTo>
                <a:lnTo>
                  <a:pt x="4474" y="224667"/>
                </a:lnTo>
                <a:lnTo>
                  <a:pt x="0" y="273900"/>
                </a:lnTo>
                <a:lnTo>
                  <a:pt x="4474" y="323130"/>
                </a:lnTo>
                <a:lnTo>
                  <a:pt x="17374" y="369466"/>
                </a:lnTo>
                <a:lnTo>
                  <a:pt x="37915" y="412134"/>
                </a:lnTo>
                <a:lnTo>
                  <a:pt x="65313" y="450360"/>
                </a:lnTo>
                <a:lnTo>
                  <a:pt x="98784" y="483371"/>
                </a:lnTo>
                <a:lnTo>
                  <a:pt x="137543" y="510393"/>
                </a:lnTo>
                <a:lnTo>
                  <a:pt x="180807" y="530653"/>
                </a:lnTo>
                <a:lnTo>
                  <a:pt x="227791" y="543376"/>
                </a:lnTo>
                <a:lnTo>
                  <a:pt x="277710" y="547789"/>
                </a:lnTo>
                <a:lnTo>
                  <a:pt x="327626" y="543376"/>
                </a:lnTo>
                <a:lnTo>
                  <a:pt x="374607" y="530653"/>
                </a:lnTo>
                <a:lnTo>
                  <a:pt x="417869" y="510393"/>
                </a:lnTo>
                <a:lnTo>
                  <a:pt x="456626" y="483371"/>
                </a:lnTo>
                <a:lnTo>
                  <a:pt x="490096" y="450360"/>
                </a:lnTo>
                <a:lnTo>
                  <a:pt x="517494" y="412134"/>
                </a:lnTo>
                <a:lnTo>
                  <a:pt x="538035" y="369466"/>
                </a:lnTo>
                <a:lnTo>
                  <a:pt x="550934" y="323130"/>
                </a:lnTo>
                <a:lnTo>
                  <a:pt x="555409" y="273900"/>
                </a:lnTo>
                <a:lnTo>
                  <a:pt x="550934" y="224667"/>
                </a:lnTo>
                <a:lnTo>
                  <a:pt x="538035" y="178328"/>
                </a:lnTo>
                <a:lnTo>
                  <a:pt x="517494" y="135658"/>
                </a:lnTo>
                <a:lnTo>
                  <a:pt x="490096" y="97430"/>
                </a:lnTo>
                <a:lnTo>
                  <a:pt x="456626" y="64418"/>
                </a:lnTo>
                <a:lnTo>
                  <a:pt x="417869" y="37395"/>
                </a:lnTo>
                <a:lnTo>
                  <a:pt x="374607" y="17136"/>
                </a:lnTo>
                <a:lnTo>
                  <a:pt x="327626" y="4412"/>
                </a:lnTo>
                <a:lnTo>
                  <a:pt x="277710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017165" y="4495800"/>
            <a:ext cx="555625" cy="548005"/>
          </a:xfrm>
          <a:custGeom>
            <a:avLst/>
            <a:gdLst/>
            <a:ahLst/>
            <a:cxnLst/>
            <a:rect l="l" t="t" r="r" b="b"/>
            <a:pathLst>
              <a:path w="555625" h="548004">
                <a:moveTo>
                  <a:pt x="277710" y="0"/>
                </a:moveTo>
                <a:lnTo>
                  <a:pt x="227791" y="4412"/>
                </a:lnTo>
                <a:lnTo>
                  <a:pt x="180807" y="17135"/>
                </a:lnTo>
                <a:lnTo>
                  <a:pt x="137543" y="37395"/>
                </a:lnTo>
                <a:lnTo>
                  <a:pt x="98784" y="64417"/>
                </a:lnTo>
                <a:lnTo>
                  <a:pt x="65313" y="97428"/>
                </a:lnTo>
                <a:lnTo>
                  <a:pt x="37915" y="135654"/>
                </a:lnTo>
                <a:lnTo>
                  <a:pt x="17374" y="178322"/>
                </a:lnTo>
                <a:lnTo>
                  <a:pt x="4474" y="224658"/>
                </a:lnTo>
                <a:lnTo>
                  <a:pt x="0" y="273888"/>
                </a:lnTo>
                <a:lnTo>
                  <a:pt x="4474" y="323121"/>
                </a:lnTo>
                <a:lnTo>
                  <a:pt x="17374" y="369460"/>
                </a:lnTo>
                <a:lnTo>
                  <a:pt x="37915" y="412130"/>
                </a:lnTo>
                <a:lnTo>
                  <a:pt x="65313" y="450358"/>
                </a:lnTo>
                <a:lnTo>
                  <a:pt x="98784" y="483370"/>
                </a:lnTo>
                <a:lnTo>
                  <a:pt x="137543" y="510393"/>
                </a:lnTo>
                <a:lnTo>
                  <a:pt x="180807" y="530652"/>
                </a:lnTo>
                <a:lnTo>
                  <a:pt x="227791" y="543376"/>
                </a:lnTo>
                <a:lnTo>
                  <a:pt x="277710" y="547789"/>
                </a:lnTo>
                <a:lnTo>
                  <a:pt x="327630" y="543376"/>
                </a:lnTo>
                <a:lnTo>
                  <a:pt x="374614" y="530652"/>
                </a:lnTo>
                <a:lnTo>
                  <a:pt x="417877" y="510393"/>
                </a:lnTo>
                <a:lnTo>
                  <a:pt x="456637" y="483370"/>
                </a:lnTo>
                <a:lnTo>
                  <a:pt x="490108" y="450358"/>
                </a:lnTo>
                <a:lnTo>
                  <a:pt x="517506" y="412130"/>
                </a:lnTo>
                <a:lnTo>
                  <a:pt x="538047" y="369460"/>
                </a:lnTo>
                <a:lnTo>
                  <a:pt x="550947" y="323121"/>
                </a:lnTo>
                <a:lnTo>
                  <a:pt x="555421" y="273888"/>
                </a:lnTo>
                <a:lnTo>
                  <a:pt x="550947" y="224658"/>
                </a:lnTo>
                <a:lnTo>
                  <a:pt x="538047" y="178322"/>
                </a:lnTo>
                <a:lnTo>
                  <a:pt x="517506" y="135654"/>
                </a:lnTo>
                <a:lnTo>
                  <a:pt x="490108" y="97428"/>
                </a:lnTo>
                <a:lnTo>
                  <a:pt x="456637" y="64417"/>
                </a:lnTo>
                <a:lnTo>
                  <a:pt x="417877" y="37395"/>
                </a:lnTo>
                <a:lnTo>
                  <a:pt x="374614" y="17135"/>
                </a:lnTo>
                <a:lnTo>
                  <a:pt x="327630" y="4412"/>
                </a:lnTo>
                <a:lnTo>
                  <a:pt x="277710" y="0"/>
                </a:lnTo>
                <a:close/>
              </a:path>
            </a:pathLst>
          </a:custGeom>
          <a:solidFill>
            <a:srgbClr val="F649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845878" y="4646510"/>
            <a:ext cx="555625" cy="548005"/>
          </a:xfrm>
          <a:custGeom>
            <a:avLst/>
            <a:gdLst/>
            <a:ahLst/>
            <a:cxnLst/>
            <a:rect l="l" t="t" r="r" b="b"/>
            <a:pathLst>
              <a:path w="555625" h="548004">
                <a:moveTo>
                  <a:pt x="277710" y="0"/>
                </a:moveTo>
                <a:lnTo>
                  <a:pt x="227791" y="4412"/>
                </a:lnTo>
                <a:lnTo>
                  <a:pt x="180807" y="17136"/>
                </a:lnTo>
                <a:lnTo>
                  <a:pt x="137543" y="37395"/>
                </a:lnTo>
                <a:lnTo>
                  <a:pt x="98784" y="64418"/>
                </a:lnTo>
                <a:lnTo>
                  <a:pt x="65313" y="97430"/>
                </a:lnTo>
                <a:lnTo>
                  <a:pt x="37915" y="135658"/>
                </a:lnTo>
                <a:lnTo>
                  <a:pt x="17374" y="178328"/>
                </a:lnTo>
                <a:lnTo>
                  <a:pt x="4474" y="224667"/>
                </a:lnTo>
                <a:lnTo>
                  <a:pt x="0" y="273900"/>
                </a:lnTo>
                <a:lnTo>
                  <a:pt x="4474" y="323130"/>
                </a:lnTo>
                <a:lnTo>
                  <a:pt x="17374" y="369466"/>
                </a:lnTo>
                <a:lnTo>
                  <a:pt x="37915" y="412134"/>
                </a:lnTo>
                <a:lnTo>
                  <a:pt x="65313" y="450360"/>
                </a:lnTo>
                <a:lnTo>
                  <a:pt x="98784" y="483371"/>
                </a:lnTo>
                <a:lnTo>
                  <a:pt x="137543" y="510393"/>
                </a:lnTo>
                <a:lnTo>
                  <a:pt x="180807" y="530653"/>
                </a:lnTo>
                <a:lnTo>
                  <a:pt x="227791" y="543376"/>
                </a:lnTo>
                <a:lnTo>
                  <a:pt x="277710" y="547789"/>
                </a:lnTo>
                <a:lnTo>
                  <a:pt x="327630" y="543376"/>
                </a:lnTo>
                <a:lnTo>
                  <a:pt x="374614" y="530653"/>
                </a:lnTo>
                <a:lnTo>
                  <a:pt x="417877" y="510393"/>
                </a:lnTo>
                <a:lnTo>
                  <a:pt x="456637" y="483371"/>
                </a:lnTo>
                <a:lnTo>
                  <a:pt x="490108" y="450360"/>
                </a:lnTo>
                <a:lnTo>
                  <a:pt x="517506" y="412134"/>
                </a:lnTo>
                <a:lnTo>
                  <a:pt x="538047" y="369466"/>
                </a:lnTo>
                <a:lnTo>
                  <a:pt x="550947" y="323130"/>
                </a:lnTo>
                <a:lnTo>
                  <a:pt x="555421" y="273900"/>
                </a:lnTo>
                <a:lnTo>
                  <a:pt x="550947" y="224667"/>
                </a:lnTo>
                <a:lnTo>
                  <a:pt x="538047" y="178328"/>
                </a:lnTo>
                <a:lnTo>
                  <a:pt x="517506" y="135658"/>
                </a:lnTo>
                <a:lnTo>
                  <a:pt x="490108" y="97430"/>
                </a:lnTo>
                <a:lnTo>
                  <a:pt x="456637" y="64418"/>
                </a:lnTo>
                <a:lnTo>
                  <a:pt x="417877" y="37395"/>
                </a:lnTo>
                <a:lnTo>
                  <a:pt x="374614" y="17136"/>
                </a:lnTo>
                <a:lnTo>
                  <a:pt x="327630" y="4412"/>
                </a:lnTo>
                <a:lnTo>
                  <a:pt x="277710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31800" y="7733182"/>
            <a:ext cx="171450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35">
                <a:latin typeface="Trebuchet MS"/>
                <a:cs typeface="Trebuchet MS"/>
              </a:rPr>
              <a:t>La</a:t>
            </a:r>
            <a:r>
              <a:rPr dirty="0" sz="2400" spc="-32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alineación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99100" y="1016000"/>
            <a:ext cx="5207000" cy="772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00" y="7733182"/>
            <a:ext cx="171450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35">
                <a:latin typeface="Trebuchet MS"/>
                <a:cs typeface="Trebuchet MS"/>
              </a:rPr>
              <a:t>La</a:t>
            </a:r>
            <a:r>
              <a:rPr dirty="0" sz="2400" spc="-32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alineación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599"/>
                </a:lnTo>
                <a:lnTo>
                  <a:pt x="0" y="9753599"/>
                </a:lnTo>
                <a:lnTo>
                  <a:pt x="0" y="0"/>
                </a:lnTo>
                <a:close/>
              </a:path>
            </a:pathLst>
          </a:custGeom>
          <a:solidFill>
            <a:srgbClr val="FAF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002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5"/>
              </a:spcBef>
            </a:pPr>
            <a:r>
              <a:rPr dirty="0" sz="4200" spc="-55">
                <a:solidFill>
                  <a:srgbClr val="000549"/>
                </a:solidFill>
              </a:rPr>
              <a:t>El</a:t>
            </a:r>
            <a:r>
              <a:rPr dirty="0" sz="4200" spc="-509">
                <a:solidFill>
                  <a:srgbClr val="000549"/>
                </a:solidFill>
              </a:rPr>
              <a:t> </a:t>
            </a:r>
            <a:r>
              <a:rPr dirty="0" sz="4200" spc="30">
                <a:solidFill>
                  <a:srgbClr val="000549"/>
                </a:solidFill>
              </a:rPr>
              <a:t>contraste</a:t>
            </a:r>
            <a:endParaRPr sz="4200"/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94400" y="4876800"/>
            <a:ext cx="508000" cy="1028700"/>
          </a:xfrm>
          <a:custGeom>
            <a:avLst/>
            <a:gdLst/>
            <a:ahLst/>
            <a:cxnLst/>
            <a:rect l="l" t="t" r="r" b="b"/>
            <a:pathLst>
              <a:path w="508000" h="1028700">
                <a:moveTo>
                  <a:pt x="508000" y="0"/>
                </a:moveTo>
                <a:lnTo>
                  <a:pt x="459076" y="2354"/>
                </a:lnTo>
                <a:lnTo>
                  <a:pt x="411469" y="9274"/>
                </a:lnTo>
                <a:lnTo>
                  <a:pt x="365390" y="20543"/>
                </a:lnTo>
                <a:lnTo>
                  <a:pt x="321052" y="35947"/>
                </a:lnTo>
                <a:lnTo>
                  <a:pt x="278669" y="55270"/>
                </a:lnTo>
                <a:lnTo>
                  <a:pt x="238453" y="78295"/>
                </a:lnTo>
                <a:lnTo>
                  <a:pt x="200617" y="104809"/>
                </a:lnTo>
                <a:lnTo>
                  <a:pt x="165374" y="134594"/>
                </a:lnTo>
                <a:lnTo>
                  <a:pt x="132937" y="167437"/>
                </a:lnTo>
                <a:lnTo>
                  <a:pt x="103518" y="203120"/>
                </a:lnTo>
                <a:lnTo>
                  <a:pt x="77331" y="241429"/>
                </a:lnTo>
                <a:lnTo>
                  <a:pt x="54589" y="282148"/>
                </a:lnTo>
                <a:lnTo>
                  <a:pt x="35505" y="325061"/>
                </a:lnTo>
                <a:lnTo>
                  <a:pt x="20291" y="369953"/>
                </a:lnTo>
                <a:lnTo>
                  <a:pt x="9160" y="416609"/>
                </a:lnTo>
                <a:lnTo>
                  <a:pt x="2325" y="464813"/>
                </a:lnTo>
                <a:lnTo>
                  <a:pt x="0" y="514350"/>
                </a:lnTo>
                <a:lnTo>
                  <a:pt x="2325" y="563886"/>
                </a:lnTo>
                <a:lnTo>
                  <a:pt x="9160" y="612090"/>
                </a:lnTo>
                <a:lnTo>
                  <a:pt x="20291" y="658746"/>
                </a:lnTo>
                <a:lnTo>
                  <a:pt x="35505" y="703638"/>
                </a:lnTo>
                <a:lnTo>
                  <a:pt x="54589" y="746551"/>
                </a:lnTo>
                <a:lnTo>
                  <a:pt x="77331" y="787270"/>
                </a:lnTo>
                <a:lnTo>
                  <a:pt x="103518" y="825579"/>
                </a:lnTo>
                <a:lnTo>
                  <a:pt x="132937" y="861262"/>
                </a:lnTo>
                <a:lnTo>
                  <a:pt x="165374" y="894105"/>
                </a:lnTo>
                <a:lnTo>
                  <a:pt x="200617" y="923890"/>
                </a:lnTo>
                <a:lnTo>
                  <a:pt x="238453" y="950404"/>
                </a:lnTo>
                <a:lnTo>
                  <a:pt x="278669" y="973429"/>
                </a:lnTo>
                <a:lnTo>
                  <a:pt x="321052" y="992752"/>
                </a:lnTo>
                <a:lnTo>
                  <a:pt x="365390" y="1008156"/>
                </a:lnTo>
                <a:lnTo>
                  <a:pt x="411469" y="1019425"/>
                </a:lnTo>
                <a:lnTo>
                  <a:pt x="459076" y="1026345"/>
                </a:lnTo>
                <a:lnTo>
                  <a:pt x="508000" y="1028700"/>
                </a:lnTo>
                <a:lnTo>
                  <a:pt x="508000" y="0"/>
                </a:lnTo>
                <a:close/>
              </a:path>
            </a:pathLst>
          </a:custGeom>
          <a:solidFill>
            <a:srgbClr val="0105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02400" y="4876800"/>
            <a:ext cx="508000" cy="1028700"/>
          </a:xfrm>
          <a:custGeom>
            <a:avLst/>
            <a:gdLst/>
            <a:ahLst/>
            <a:cxnLst/>
            <a:rect l="l" t="t" r="r" b="b"/>
            <a:pathLst>
              <a:path w="508000" h="1028700">
                <a:moveTo>
                  <a:pt x="0" y="0"/>
                </a:moveTo>
                <a:lnTo>
                  <a:pt x="0" y="1028700"/>
                </a:lnTo>
                <a:lnTo>
                  <a:pt x="48923" y="1026345"/>
                </a:lnTo>
                <a:lnTo>
                  <a:pt x="96530" y="1019425"/>
                </a:lnTo>
                <a:lnTo>
                  <a:pt x="142609" y="1008156"/>
                </a:lnTo>
                <a:lnTo>
                  <a:pt x="186947" y="992752"/>
                </a:lnTo>
                <a:lnTo>
                  <a:pt x="229330" y="973429"/>
                </a:lnTo>
                <a:lnTo>
                  <a:pt x="269546" y="950404"/>
                </a:lnTo>
                <a:lnTo>
                  <a:pt x="307382" y="923890"/>
                </a:lnTo>
                <a:lnTo>
                  <a:pt x="342625" y="894105"/>
                </a:lnTo>
                <a:lnTo>
                  <a:pt x="375062" y="861262"/>
                </a:lnTo>
                <a:lnTo>
                  <a:pt x="404481" y="825579"/>
                </a:lnTo>
                <a:lnTo>
                  <a:pt x="430668" y="787270"/>
                </a:lnTo>
                <a:lnTo>
                  <a:pt x="453410" y="746551"/>
                </a:lnTo>
                <a:lnTo>
                  <a:pt x="472494" y="703638"/>
                </a:lnTo>
                <a:lnTo>
                  <a:pt x="487708" y="658746"/>
                </a:lnTo>
                <a:lnTo>
                  <a:pt x="498839" y="612090"/>
                </a:lnTo>
                <a:lnTo>
                  <a:pt x="505674" y="563886"/>
                </a:lnTo>
                <a:lnTo>
                  <a:pt x="508000" y="514350"/>
                </a:lnTo>
                <a:lnTo>
                  <a:pt x="505674" y="464813"/>
                </a:lnTo>
                <a:lnTo>
                  <a:pt x="498839" y="416609"/>
                </a:lnTo>
                <a:lnTo>
                  <a:pt x="487708" y="369953"/>
                </a:lnTo>
                <a:lnTo>
                  <a:pt x="472494" y="325061"/>
                </a:lnTo>
                <a:lnTo>
                  <a:pt x="453410" y="282148"/>
                </a:lnTo>
                <a:lnTo>
                  <a:pt x="430668" y="241429"/>
                </a:lnTo>
                <a:lnTo>
                  <a:pt x="404481" y="203120"/>
                </a:lnTo>
                <a:lnTo>
                  <a:pt x="375062" y="167437"/>
                </a:lnTo>
                <a:lnTo>
                  <a:pt x="342625" y="134594"/>
                </a:lnTo>
                <a:lnTo>
                  <a:pt x="307382" y="104809"/>
                </a:lnTo>
                <a:lnTo>
                  <a:pt x="269546" y="78295"/>
                </a:lnTo>
                <a:lnTo>
                  <a:pt x="229330" y="55270"/>
                </a:lnTo>
                <a:lnTo>
                  <a:pt x="186947" y="35947"/>
                </a:lnTo>
                <a:lnTo>
                  <a:pt x="142609" y="20543"/>
                </a:lnTo>
                <a:lnTo>
                  <a:pt x="96530" y="9274"/>
                </a:lnTo>
                <a:lnTo>
                  <a:pt x="48923" y="2354"/>
                </a:lnTo>
                <a:lnTo>
                  <a:pt x="0" y="0"/>
                </a:lnTo>
                <a:close/>
              </a:path>
            </a:pathLst>
          </a:custGeom>
          <a:solidFill>
            <a:srgbClr val="F6490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1300" y="4546600"/>
            <a:ext cx="540131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Diferenciación</a:t>
            </a:r>
            <a:r>
              <a:rPr dirty="0" spc="-350"/>
              <a:t> </a:t>
            </a:r>
            <a:r>
              <a:rPr dirty="0" spc="15"/>
              <a:t>a</a:t>
            </a:r>
            <a:r>
              <a:rPr dirty="0" spc="-345"/>
              <a:t> </a:t>
            </a:r>
            <a:r>
              <a:rPr dirty="0" spc="-100"/>
              <a:t>nivel</a:t>
            </a:r>
            <a:r>
              <a:rPr dirty="0" spc="-395"/>
              <a:t> </a:t>
            </a:r>
            <a:r>
              <a:rPr dirty="0" spc="-10"/>
              <a:t>visual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800" y="7733182"/>
            <a:ext cx="161734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El</a:t>
            </a:r>
            <a:r>
              <a:rPr dirty="0" sz="2400" spc="-325">
                <a:latin typeface="Trebuchet MS"/>
                <a:cs typeface="Trebuchet MS"/>
              </a:rPr>
              <a:t> </a:t>
            </a:r>
            <a:r>
              <a:rPr dirty="0" sz="2400" spc="5">
                <a:latin typeface="Trebuchet MS"/>
                <a:cs typeface="Trebuchet MS"/>
              </a:rPr>
              <a:t>contraste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800" y="7721600"/>
            <a:ext cx="1617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0">
                <a:latin typeface="Trebuchet MS"/>
                <a:cs typeface="Trebuchet MS"/>
              </a:rPr>
              <a:t>El</a:t>
            </a:r>
            <a:r>
              <a:rPr dirty="0" sz="2400" spc="-325">
                <a:latin typeface="Trebuchet MS"/>
                <a:cs typeface="Trebuchet MS"/>
              </a:rPr>
              <a:t> </a:t>
            </a:r>
            <a:r>
              <a:rPr dirty="0" sz="2400" spc="5">
                <a:latin typeface="Trebuchet MS"/>
                <a:cs typeface="Trebuchet MS"/>
              </a:rPr>
              <a:t>contraste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67600" y="1790700"/>
            <a:ext cx="4203700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79900" y="3771900"/>
            <a:ext cx="1098550" cy="2209800"/>
          </a:xfrm>
          <a:custGeom>
            <a:avLst/>
            <a:gdLst/>
            <a:ahLst/>
            <a:cxnLst/>
            <a:rect l="l" t="t" r="r" b="b"/>
            <a:pathLst>
              <a:path w="1098550" h="2209800">
                <a:moveTo>
                  <a:pt x="1098550" y="0"/>
                </a:moveTo>
                <a:lnTo>
                  <a:pt x="1050896" y="1020"/>
                </a:lnTo>
                <a:lnTo>
                  <a:pt x="1003762" y="4055"/>
                </a:lnTo>
                <a:lnTo>
                  <a:pt x="957187" y="9062"/>
                </a:lnTo>
                <a:lnTo>
                  <a:pt x="911213" y="16001"/>
                </a:lnTo>
                <a:lnTo>
                  <a:pt x="865882" y="24829"/>
                </a:lnTo>
                <a:lnTo>
                  <a:pt x="821233" y="35505"/>
                </a:lnTo>
                <a:lnTo>
                  <a:pt x="777310" y="47988"/>
                </a:lnTo>
                <a:lnTo>
                  <a:pt x="734152" y="62236"/>
                </a:lnTo>
                <a:lnTo>
                  <a:pt x="691802" y="78208"/>
                </a:lnTo>
                <a:lnTo>
                  <a:pt x="650300" y="95862"/>
                </a:lnTo>
                <a:lnTo>
                  <a:pt x="609687" y="115158"/>
                </a:lnTo>
                <a:lnTo>
                  <a:pt x="570005" y="136052"/>
                </a:lnTo>
                <a:lnTo>
                  <a:pt x="531295" y="158505"/>
                </a:lnTo>
                <a:lnTo>
                  <a:pt x="493599" y="182474"/>
                </a:lnTo>
                <a:lnTo>
                  <a:pt x="456956" y="207918"/>
                </a:lnTo>
                <a:lnTo>
                  <a:pt x="421410" y="234796"/>
                </a:lnTo>
                <a:lnTo>
                  <a:pt x="387000" y="263066"/>
                </a:lnTo>
                <a:lnTo>
                  <a:pt x="353768" y="292686"/>
                </a:lnTo>
                <a:lnTo>
                  <a:pt x="321756" y="323616"/>
                </a:lnTo>
                <a:lnTo>
                  <a:pt x="291004" y="355814"/>
                </a:lnTo>
                <a:lnTo>
                  <a:pt x="261553" y="389238"/>
                </a:lnTo>
                <a:lnTo>
                  <a:pt x="233446" y="423846"/>
                </a:lnTo>
                <a:lnTo>
                  <a:pt x="206723" y="459599"/>
                </a:lnTo>
                <a:lnTo>
                  <a:pt x="181425" y="496453"/>
                </a:lnTo>
                <a:lnTo>
                  <a:pt x="157593" y="534367"/>
                </a:lnTo>
                <a:lnTo>
                  <a:pt x="135270" y="573301"/>
                </a:lnTo>
                <a:lnTo>
                  <a:pt x="114495" y="613212"/>
                </a:lnTo>
                <a:lnTo>
                  <a:pt x="95311" y="654060"/>
                </a:lnTo>
                <a:lnTo>
                  <a:pt x="77758" y="695802"/>
                </a:lnTo>
                <a:lnTo>
                  <a:pt x="61878" y="738397"/>
                </a:lnTo>
                <a:lnTo>
                  <a:pt x="47712" y="781804"/>
                </a:lnTo>
                <a:lnTo>
                  <a:pt x="35301" y="825981"/>
                </a:lnTo>
                <a:lnTo>
                  <a:pt x="24686" y="870887"/>
                </a:lnTo>
                <a:lnTo>
                  <a:pt x="15909" y="916481"/>
                </a:lnTo>
                <a:lnTo>
                  <a:pt x="9010" y="962720"/>
                </a:lnTo>
                <a:lnTo>
                  <a:pt x="4032" y="1009564"/>
                </a:lnTo>
                <a:lnTo>
                  <a:pt x="1014" y="1056971"/>
                </a:lnTo>
                <a:lnTo>
                  <a:pt x="0" y="1104900"/>
                </a:lnTo>
                <a:lnTo>
                  <a:pt x="1014" y="1152828"/>
                </a:lnTo>
                <a:lnTo>
                  <a:pt x="4032" y="1200235"/>
                </a:lnTo>
                <a:lnTo>
                  <a:pt x="9010" y="1247079"/>
                </a:lnTo>
                <a:lnTo>
                  <a:pt x="15909" y="1293318"/>
                </a:lnTo>
                <a:lnTo>
                  <a:pt x="24686" y="1338912"/>
                </a:lnTo>
                <a:lnTo>
                  <a:pt x="35301" y="1383818"/>
                </a:lnTo>
                <a:lnTo>
                  <a:pt x="47712" y="1427995"/>
                </a:lnTo>
                <a:lnTo>
                  <a:pt x="61878" y="1471402"/>
                </a:lnTo>
                <a:lnTo>
                  <a:pt x="77758" y="1513997"/>
                </a:lnTo>
                <a:lnTo>
                  <a:pt x="95311" y="1555739"/>
                </a:lnTo>
                <a:lnTo>
                  <a:pt x="114495" y="1596587"/>
                </a:lnTo>
                <a:lnTo>
                  <a:pt x="135270" y="1636498"/>
                </a:lnTo>
                <a:lnTo>
                  <a:pt x="157593" y="1675432"/>
                </a:lnTo>
                <a:lnTo>
                  <a:pt x="181425" y="1713346"/>
                </a:lnTo>
                <a:lnTo>
                  <a:pt x="206723" y="1750200"/>
                </a:lnTo>
                <a:lnTo>
                  <a:pt x="233446" y="1785953"/>
                </a:lnTo>
                <a:lnTo>
                  <a:pt x="261553" y="1820561"/>
                </a:lnTo>
                <a:lnTo>
                  <a:pt x="291004" y="1853985"/>
                </a:lnTo>
                <a:lnTo>
                  <a:pt x="321756" y="1886183"/>
                </a:lnTo>
                <a:lnTo>
                  <a:pt x="353768" y="1917113"/>
                </a:lnTo>
                <a:lnTo>
                  <a:pt x="387000" y="1946733"/>
                </a:lnTo>
                <a:lnTo>
                  <a:pt x="421410" y="1975003"/>
                </a:lnTo>
                <a:lnTo>
                  <a:pt x="456956" y="2001881"/>
                </a:lnTo>
                <a:lnTo>
                  <a:pt x="493599" y="2027325"/>
                </a:lnTo>
                <a:lnTo>
                  <a:pt x="531295" y="2051294"/>
                </a:lnTo>
                <a:lnTo>
                  <a:pt x="570005" y="2073747"/>
                </a:lnTo>
                <a:lnTo>
                  <a:pt x="609687" y="2094641"/>
                </a:lnTo>
                <a:lnTo>
                  <a:pt x="650300" y="2113937"/>
                </a:lnTo>
                <a:lnTo>
                  <a:pt x="691802" y="2131591"/>
                </a:lnTo>
                <a:lnTo>
                  <a:pt x="734152" y="2147563"/>
                </a:lnTo>
                <a:lnTo>
                  <a:pt x="777310" y="2161811"/>
                </a:lnTo>
                <a:lnTo>
                  <a:pt x="821233" y="2174294"/>
                </a:lnTo>
                <a:lnTo>
                  <a:pt x="865882" y="2184970"/>
                </a:lnTo>
                <a:lnTo>
                  <a:pt x="911213" y="2193798"/>
                </a:lnTo>
                <a:lnTo>
                  <a:pt x="957187" y="2200737"/>
                </a:lnTo>
                <a:lnTo>
                  <a:pt x="1003762" y="2205744"/>
                </a:lnTo>
                <a:lnTo>
                  <a:pt x="1050896" y="2208779"/>
                </a:lnTo>
                <a:lnTo>
                  <a:pt x="1098550" y="2209800"/>
                </a:lnTo>
                <a:lnTo>
                  <a:pt x="1098550" y="0"/>
                </a:lnTo>
                <a:close/>
              </a:path>
            </a:pathLst>
          </a:custGeom>
          <a:solidFill>
            <a:srgbClr val="0000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78450" y="3771900"/>
            <a:ext cx="1098550" cy="2209800"/>
          </a:xfrm>
          <a:custGeom>
            <a:avLst/>
            <a:gdLst/>
            <a:ahLst/>
            <a:cxnLst/>
            <a:rect l="l" t="t" r="r" b="b"/>
            <a:pathLst>
              <a:path w="1098550" h="2209800">
                <a:moveTo>
                  <a:pt x="0" y="0"/>
                </a:moveTo>
                <a:lnTo>
                  <a:pt x="0" y="2209800"/>
                </a:lnTo>
                <a:lnTo>
                  <a:pt x="47653" y="2208779"/>
                </a:lnTo>
                <a:lnTo>
                  <a:pt x="94787" y="2205744"/>
                </a:lnTo>
                <a:lnTo>
                  <a:pt x="141362" y="2200737"/>
                </a:lnTo>
                <a:lnTo>
                  <a:pt x="187336" y="2193798"/>
                </a:lnTo>
                <a:lnTo>
                  <a:pt x="232667" y="2184970"/>
                </a:lnTo>
                <a:lnTo>
                  <a:pt x="277316" y="2174294"/>
                </a:lnTo>
                <a:lnTo>
                  <a:pt x="321239" y="2161811"/>
                </a:lnTo>
                <a:lnTo>
                  <a:pt x="364397" y="2147563"/>
                </a:lnTo>
                <a:lnTo>
                  <a:pt x="406747" y="2131591"/>
                </a:lnTo>
                <a:lnTo>
                  <a:pt x="448249" y="2113937"/>
                </a:lnTo>
                <a:lnTo>
                  <a:pt x="488862" y="2094641"/>
                </a:lnTo>
                <a:lnTo>
                  <a:pt x="528544" y="2073747"/>
                </a:lnTo>
                <a:lnTo>
                  <a:pt x="567254" y="2051294"/>
                </a:lnTo>
                <a:lnTo>
                  <a:pt x="604950" y="2027325"/>
                </a:lnTo>
                <a:lnTo>
                  <a:pt x="641593" y="2001881"/>
                </a:lnTo>
                <a:lnTo>
                  <a:pt x="677139" y="1975003"/>
                </a:lnTo>
                <a:lnTo>
                  <a:pt x="711549" y="1946733"/>
                </a:lnTo>
                <a:lnTo>
                  <a:pt x="744781" y="1917113"/>
                </a:lnTo>
                <a:lnTo>
                  <a:pt x="776793" y="1886183"/>
                </a:lnTo>
                <a:lnTo>
                  <a:pt x="807545" y="1853985"/>
                </a:lnTo>
                <a:lnTo>
                  <a:pt x="836996" y="1820561"/>
                </a:lnTo>
                <a:lnTo>
                  <a:pt x="865103" y="1785953"/>
                </a:lnTo>
                <a:lnTo>
                  <a:pt x="891826" y="1750200"/>
                </a:lnTo>
                <a:lnTo>
                  <a:pt x="917124" y="1713346"/>
                </a:lnTo>
                <a:lnTo>
                  <a:pt x="940956" y="1675432"/>
                </a:lnTo>
                <a:lnTo>
                  <a:pt x="963279" y="1636498"/>
                </a:lnTo>
                <a:lnTo>
                  <a:pt x="984054" y="1596587"/>
                </a:lnTo>
                <a:lnTo>
                  <a:pt x="1003238" y="1555739"/>
                </a:lnTo>
                <a:lnTo>
                  <a:pt x="1020791" y="1513997"/>
                </a:lnTo>
                <a:lnTo>
                  <a:pt x="1036671" y="1471402"/>
                </a:lnTo>
                <a:lnTo>
                  <a:pt x="1050837" y="1427995"/>
                </a:lnTo>
                <a:lnTo>
                  <a:pt x="1063248" y="1383818"/>
                </a:lnTo>
                <a:lnTo>
                  <a:pt x="1073863" y="1338912"/>
                </a:lnTo>
                <a:lnTo>
                  <a:pt x="1082640" y="1293318"/>
                </a:lnTo>
                <a:lnTo>
                  <a:pt x="1089539" y="1247079"/>
                </a:lnTo>
                <a:lnTo>
                  <a:pt x="1094517" y="1200235"/>
                </a:lnTo>
                <a:lnTo>
                  <a:pt x="1097535" y="1152828"/>
                </a:lnTo>
                <a:lnTo>
                  <a:pt x="1098550" y="1104900"/>
                </a:lnTo>
                <a:lnTo>
                  <a:pt x="1097535" y="1056971"/>
                </a:lnTo>
                <a:lnTo>
                  <a:pt x="1094517" y="1009564"/>
                </a:lnTo>
                <a:lnTo>
                  <a:pt x="1089539" y="962720"/>
                </a:lnTo>
                <a:lnTo>
                  <a:pt x="1082640" y="916481"/>
                </a:lnTo>
                <a:lnTo>
                  <a:pt x="1073863" y="870887"/>
                </a:lnTo>
                <a:lnTo>
                  <a:pt x="1063248" y="825981"/>
                </a:lnTo>
                <a:lnTo>
                  <a:pt x="1050837" y="781804"/>
                </a:lnTo>
                <a:lnTo>
                  <a:pt x="1036671" y="738397"/>
                </a:lnTo>
                <a:lnTo>
                  <a:pt x="1020791" y="695802"/>
                </a:lnTo>
                <a:lnTo>
                  <a:pt x="1003238" y="654060"/>
                </a:lnTo>
                <a:lnTo>
                  <a:pt x="984054" y="613212"/>
                </a:lnTo>
                <a:lnTo>
                  <a:pt x="963279" y="573301"/>
                </a:lnTo>
                <a:lnTo>
                  <a:pt x="940956" y="534367"/>
                </a:lnTo>
                <a:lnTo>
                  <a:pt x="917124" y="496453"/>
                </a:lnTo>
                <a:lnTo>
                  <a:pt x="891826" y="459599"/>
                </a:lnTo>
                <a:lnTo>
                  <a:pt x="865103" y="423846"/>
                </a:lnTo>
                <a:lnTo>
                  <a:pt x="836996" y="389238"/>
                </a:lnTo>
                <a:lnTo>
                  <a:pt x="807545" y="355814"/>
                </a:lnTo>
                <a:lnTo>
                  <a:pt x="776793" y="323616"/>
                </a:lnTo>
                <a:lnTo>
                  <a:pt x="744781" y="292686"/>
                </a:lnTo>
                <a:lnTo>
                  <a:pt x="711549" y="263066"/>
                </a:lnTo>
                <a:lnTo>
                  <a:pt x="677139" y="234796"/>
                </a:lnTo>
                <a:lnTo>
                  <a:pt x="641593" y="207918"/>
                </a:lnTo>
                <a:lnTo>
                  <a:pt x="604950" y="182474"/>
                </a:lnTo>
                <a:lnTo>
                  <a:pt x="567254" y="158505"/>
                </a:lnTo>
                <a:lnTo>
                  <a:pt x="528544" y="136052"/>
                </a:lnTo>
                <a:lnTo>
                  <a:pt x="488862" y="115158"/>
                </a:lnTo>
                <a:lnTo>
                  <a:pt x="448249" y="95862"/>
                </a:lnTo>
                <a:lnTo>
                  <a:pt x="406747" y="78208"/>
                </a:lnTo>
                <a:lnTo>
                  <a:pt x="364397" y="62236"/>
                </a:lnTo>
                <a:lnTo>
                  <a:pt x="321239" y="47988"/>
                </a:lnTo>
                <a:lnTo>
                  <a:pt x="277316" y="35505"/>
                </a:lnTo>
                <a:lnTo>
                  <a:pt x="232667" y="24829"/>
                </a:lnTo>
                <a:lnTo>
                  <a:pt x="187336" y="16001"/>
                </a:lnTo>
                <a:lnTo>
                  <a:pt x="141362" y="9062"/>
                </a:lnTo>
                <a:lnTo>
                  <a:pt x="94787" y="4055"/>
                </a:lnTo>
                <a:lnTo>
                  <a:pt x="47653" y="1020"/>
                </a:lnTo>
                <a:lnTo>
                  <a:pt x="0" y="0"/>
                </a:lnTo>
                <a:close/>
              </a:path>
            </a:pathLst>
          </a:custGeom>
          <a:solidFill>
            <a:srgbClr val="F2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51400" y="2273300"/>
            <a:ext cx="104648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Color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67900" y="8382000"/>
            <a:ext cx="1601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rebuchet MS"/>
                <a:cs typeface="Trebuchet MS"/>
              </a:rPr>
              <a:t>Malika</a:t>
            </a:r>
            <a:r>
              <a:rPr dirty="0" sz="2400" spc="-305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favre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4400" y="3683000"/>
            <a:ext cx="2062480" cy="2051050"/>
          </a:xfrm>
          <a:custGeom>
            <a:avLst/>
            <a:gdLst/>
            <a:ahLst/>
            <a:cxnLst/>
            <a:rect l="l" t="t" r="r" b="b"/>
            <a:pathLst>
              <a:path w="2062479" h="2051050">
                <a:moveTo>
                  <a:pt x="1504810" y="0"/>
                </a:moveTo>
                <a:lnTo>
                  <a:pt x="0" y="1496237"/>
                </a:lnTo>
                <a:lnTo>
                  <a:pt x="557517" y="2050592"/>
                </a:lnTo>
                <a:lnTo>
                  <a:pt x="2062340" y="554342"/>
                </a:lnTo>
                <a:lnTo>
                  <a:pt x="1504810" y="0"/>
                </a:lnTo>
                <a:close/>
              </a:path>
            </a:pathLst>
          </a:custGeom>
          <a:solidFill>
            <a:srgbClr val="C18E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931581" y="4320949"/>
            <a:ext cx="1555750" cy="1546860"/>
          </a:xfrm>
          <a:custGeom>
            <a:avLst/>
            <a:gdLst/>
            <a:ahLst/>
            <a:cxnLst/>
            <a:rect l="l" t="t" r="r" b="b"/>
            <a:pathLst>
              <a:path w="1555750" h="1546860">
                <a:moveTo>
                  <a:pt x="777654" y="0"/>
                </a:moveTo>
                <a:lnTo>
                  <a:pt x="732187" y="1327"/>
                </a:lnTo>
                <a:lnTo>
                  <a:pt x="686848" y="5308"/>
                </a:lnTo>
                <a:lnTo>
                  <a:pt x="641764" y="11945"/>
                </a:lnTo>
                <a:lnTo>
                  <a:pt x="597063" y="21235"/>
                </a:lnTo>
                <a:lnTo>
                  <a:pt x="552872" y="33181"/>
                </a:lnTo>
                <a:lnTo>
                  <a:pt x="509319" y="47780"/>
                </a:lnTo>
                <a:lnTo>
                  <a:pt x="466532" y="65034"/>
                </a:lnTo>
                <a:lnTo>
                  <a:pt x="424638" y="84943"/>
                </a:lnTo>
                <a:lnTo>
                  <a:pt x="383765" y="107506"/>
                </a:lnTo>
                <a:lnTo>
                  <a:pt x="344040" y="132724"/>
                </a:lnTo>
                <a:lnTo>
                  <a:pt x="305591" y="160596"/>
                </a:lnTo>
                <a:lnTo>
                  <a:pt x="268546" y="191123"/>
                </a:lnTo>
                <a:lnTo>
                  <a:pt x="233032" y="224304"/>
                </a:lnTo>
                <a:lnTo>
                  <a:pt x="192218" y="267020"/>
                </a:lnTo>
                <a:lnTo>
                  <a:pt x="161517" y="303854"/>
                </a:lnTo>
                <a:lnTo>
                  <a:pt x="133485" y="342084"/>
                </a:lnTo>
                <a:lnTo>
                  <a:pt x="108123" y="381583"/>
                </a:lnTo>
                <a:lnTo>
                  <a:pt x="85430" y="422223"/>
                </a:lnTo>
                <a:lnTo>
                  <a:pt x="65407" y="463879"/>
                </a:lnTo>
                <a:lnTo>
                  <a:pt x="48054" y="506422"/>
                </a:lnTo>
                <a:lnTo>
                  <a:pt x="33371" y="549727"/>
                </a:lnTo>
                <a:lnTo>
                  <a:pt x="21357" y="593666"/>
                </a:lnTo>
                <a:lnTo>
                  <a:pt x="12013" y="638113"/>
                </a:lnTo>
                <a:lnTo>
                  <a:pt x="5339" y="682940"/>
                </a:lnTo>
                <a:lnTo>
                  <a:pt x="1334" y="728022"/>
                </a:lnTo>
                <a:lnTo>
                  <a:pt x="0" y="773229"/>
                </a:lnTo>
                <a:lnTo>
                  <a:pt x="1334" y="818437"/>
                </a:lnTo>
                <a:lnTo>
                  <a:pt x="5339" y="863519"/>
                </a:lnTo>
                <a:lnTo>
                  <a:pt x="12013" y="908346"/>
                </a:lnTo>
                <a:lnTo>
                  <a:pt x="21357" y="952793"/>
                </a:lnTo>
                <a:lnTo>
                  <a:pt x="33371" y="996732"/>
                </a:lnTo>
                <a:lnTo>
                  <a:pt x="48054" y="1040037"/>
                </a:lnTo>
                <a:lnTo>
                  <a:pt x="65407" y="1082580"/>
                </a:lnTo>
                <a:lnTo>
                  <a:pt x="85430" y="1124236"/>
                </a:lnTo>
                <a:lnTo>
                  <a:pt x="108123" y="1164876"/>
                </a:lnTo>
                <a:lnTo>
                  <a:pt x="133485" y="1204375"/>
                </a:lnTo>
                <a:lnTo>
                  <a:pt x="161517" y="1242605"/>
                </a:lnTo>
                <a:lnTo>
                  <a:pt x="192218" y="1279439"/>
                </a:lnTo>
                <a:lnTo>
                  <a:pt x="225590" y="1314751"/>
                </a:lnTo>
                <a:lnTo>
                  <a:pt x="268546" y="1355324"/>
                </a:lnTo>
                <a:lnTo>
                  <a:pt x="305591" y="1385850"/>
                </a:lnTo>
                <a:lnTo>
                  <a:pt x="344040" y="1413722"/>
                </a:lnTo>
                <a:lnTo>
                  <a:pt x="383765" y="1438940"/>
                </a:lnTo>
                <a:lnTo>
                  <a:pt x="424638" y="1461503"/>
                </a:lnTo>
                <a:lnTo>
                  <a:pt x="466532" y="1481412"/>
                </a:lnTo>
                <a:lnTo>
                  <a:pt x="509319" y="1498666"/>
                </a:lnTo>
                <a:lnTo>
                  <a:pt x="552872" y="1513266"/>
                </a:lnTo>
                <a:lnTo>
                  <a:pt x="597063" y="1525211"/>
                </a:lnTo>
                <a:lnTo>
                  <a:pt x="641764" y="1534502"/>
                </a:lnTo>
                <a:lnTo>
                  <a:pt x="686848" y="1541138"/>
                </a:lnTo>
                <a:lnTo>
                  <a:pt x="732187" y="1545120"/>
                </a:lnTo>
                <a:lnTo>
                  <a:pt x="777654" y="1546447"/>
                </a:lnTo>
                <a:lnTo>
                  <a:pt x="823121" y="1545120"/>
                </a:lnTo>
                <a:lnTo>
                  <a:pt x="868460" y="1541138"/>
                </a:lnTo>
                <a:lnTo>
                  <a:pt x="913544" y="1534502"/>
                </a:lnTo>
                <a:lnTo>
                  <a:pt x="958246" y="1525211"/>
                </a:lnTo>
                <a:lnTo>
                  <a:pt x="1002437" y="1513266"/>
                </a:lnTo>
                <a:lnTo>
                  <a:pt x="1045990" y="1498666"/>
                </a:lnTo>
                <a:lnTo>
                  <a:pt x="1088778" y="1481412"/>
                </a:lnTo>
                <a:lnTo>
                  <a:pt x="1130673" y="1461503"/>
                </a:lnTo>
                <a:lnTo>
                  <a:pt x="1171547" y="1438940"/>
                </a:lnTo>
                <a:lnTo>
                  <a:pt x="1211273" y="1413722"/>
                </a:lnTo>
                <a:lnTo>
                  <a:pt x="1249723" y="1385850"/>
                </a:lnTo>
                <a:lnTo>
                  <a:pt x="1286770" y="1355324"/>
                </a:lnTo>
                <a:lnTo>
                  <a:pt x="1322285" y="1322143"/>
                </a:lnTo>
                <a:lnTo>
                  <a:pt x="1363086" y="1279439"/>
                </a:lnTo>
                <a:lnTo>
                  <a:pt x="1393788" y="1242605"/>
                </a:lnTo>
                <a:lnTo>
                  <a:pt x="1421820" y="1204375"/>
                </a:lnTo>
                <a:lnTo>
                  <a:pt x="1447182" y="1164876"/>
                </a:lnTo>
                <a:lnTo>
                  <a:pt x="1469874" y="1124236"/>
                </a:lnTo>
                <a:lnTo>
                  <a:pt x="1489897" y="1082580"/>
                </a:lnTo>
                <a:lnTo>
                  <a:pt x="1507250" y="1040037"/>
                </a:lnTo>
                <a:lnTo>
                  <a:pt x="1521934" y="996732"/>
                </a:lnTo>
                <a:lnTo>
                  <a:pt x="1533947" y="952793"/>
                </a:lnTo>
                <a:lnTo>
                  <a:pt x="1543291" y="908346"/>
                </a:lnTo>
                <a:lnTo>
                  <a:pt x="1549966" y="863519"/>
                </a:lnTo>
                <a:lnTo>
                  <a:pt x="1553970" y="818437"/>
                </a:lnTo>
                <a:lnTo>
                  <a:pt x="1555305" y="773229"/>
                </a:lnTo>
                <a:lnTo>
                  <a:pt x="1553970" y="728022"/>
                </a:lnTo>
                <a:lnTo>
                  <a:pt x="1549966" y="682940"/>
                </a:lnTo>
                <a:lnTo>
                  <a:pt x="1543291" y="638113"/>
                </a:lnTo>
                <a:lnTo>
                  <a:pt x="1533947" y="593666"/>
                </a:lnTo>
                <a:lnTo>
                  <a:pt x="1521934" y="549727"/>
                </a:lnTo>
                <a:lnTo>
                  <a:pt x="1507250" y="506422"/>
                </a:lnTo>
                <a:lnTo>
                  <a:pt x="1489897" y="463879"/>
                </a:lnTo>
                <a:lnTo>
                  <a:pt x="1469874" y="422223"/>
                </a:lnTo>
                <a:lnTo>
                  <a:pt x="1447182" y="381583"/>
                </a:lnTo>
                <a:lnTo>
                  <a:pt x="1421820" y="342084"/>
                </a:lnTo>
                <a:lnTo>
                  <a:pt x="1393788" y="303854"/>
                </a:lnTo>
                <a:lnTo>
                  <a:pt x="1363086" y="267020"/>
                </a:lnTo>
                <a:lnTo>
                  <a:pt x="1329715" y="231708"/>
                </a:lnTo>
                <a:lnTo>
                  <a:pt x="1286770" y="191123"/>
                </a:lnTo>
                <a:lnTo>
                  <a:pt x="1249723" y="160596"/>
                </a:lnTo>
                <a:lnTo>
                  <a:pt x="1211273" y="132724"/>
                </a:lnTo>
                <a:lnTo>
                  <a:pt x="1171547" y="107506"/>
                </a:lnTo>
                <a:lnTo>
                  <a:pt x="1130673" y="84943"/>
                </a:lnTo>
                <a:lnTo>
                  <a:pt x="1088778" y="65034"/>
                </a:lnTo>
                <a:lnTo>
                  <a:pt x="1045990" y="47780"/>
                </a:lnTo>
                <a:lnTo>
                  <a:pt x="1002437" y="33181"/>
                </a:lnTo>
                <a:lnTo>
                  <a:pt x="958246" y="21235"/>
                </a:lnTo>
                <a:lnTo>
                  <a:pt x="913544" y="11945"/>
                </a:lnTo>
                <a:lnTo>
                  <a:pt x="868460" y="5308"/>
                </a:lnTo>
                <a:lnTo>
                  <a:pt x="823121" y="1327"/>
                </a:lnTo>
                <a:lnTo>
                  <a:pt x="777654" y="0"/>
                </a:lnTo>
                <a:close/>
              </a:path>
            </a:pathLst>
          </a:custGeom>
          <a:solidFill>
            <a:srgbClr val="FE1D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91100" y="2273300"/>
            <a:ext cx="124206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40" b="1">
                <a:solidFill>
                  <a:srgbClr val="4A61A8"/>
                </a:solidFill>
                <a:latin typeface="Trebuchet MS"/>
                <a:cs typeface="Trebuchet MS"/>
              </a:rPr>
              <a:t>F</a:t>
            </a:r>
            <a:r>
              <a:rPr dirty="0" sz="3400" spc="-70" b="1">
                <a:solidFill>
                  <a:srgbClr val="4A61A8"/>
                </a:solidFill>
                <a:latin typeface="Trebuchet MS"/>
                <a:cs typeface="Trebuchet MS"/>
              </a:rPr>
              <a:t>orma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800" y="7733182"/>
            <a:ext cx="161734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El</a:t>
            </a:r>
            <a:r>
              <a:rPr dirty="0" sz="2400" spc="-325">
                <a:latin typeface="Trebuchet MS"/>
                <a:cs typeface="Trebuchet MS"/>
              </a:rPr>
              <a:t> </a:t>
            </a:r>
            <a:r>
              <a:rPr dirty="0" sz="2400" spc="5">
                <a:latin typeface="Trebuchet MS"/>
                <a:cs typeface="Trebuchet MS"/>
              </a:rPr>
              <a:t>contraste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4500" y="6616700"/>
            <a:ext cx="227711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5" b="1">
                <a:solidFill>
                  <a:srgbClr val="4A61A8"/>
                </a:solidFill>
                <a:latin typeface="Trebuchet MS"/>
                <a:cs typeface="Trebuchet MS"/>
              </a:rPr>
              <a:t>Disposición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0100" y="1943100"/>
            <a:ext cx="3911600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00" y="7733182"/>
            <a:ext cx="161734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El</a:t>
            </a:r>
            <a:r>
              <a:rPr dirty="0" sz="2400" spc="-325">
                <a:latin typeface="Trebuchet MS"/>
                <a:cs typeface="Trebuchet MS"/>
              </a:rPr>
              <a:t> </a:t>
            </a:r>
            <a:r>
              <a:rPr dirty="0" sz="2400" spc="5">
                <a:latin typeface="Trebuchet MS"/>
                <a:cs typeface="Trebuchet MS"/>
              </a:rPr>
              <a:t>contraste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599"/>
                </a:lnTo>
                <a:lnTo>
                  <a:pt x="0" y="9753599"/>
                </a:lnTo>
                <a:lnTo>
                  <a:pt x="0" y="0"/>
                </a:lnTo>
                <a:close/>
              </a:path>
            </a:pathLst>
          </a:custGeom>
          <a:solidFill>
            <a:srgbClr val="FAF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002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5"/>
              </a:spcBef>
            </a:pPr>
            <a:r>
              <a:rPr dirty="0" sz="4200" spc="-35">
                <a:solidFill>
                  <a:srgbClr val="000549"/>
                </a:solidFill>
              </a:rPr>
              <a:t>La</a:t>
            </a:r>
            <a:r>
              <a:rPr dirty="0" sz="4200" spc="-480">
                <a:solidFill>
                  <a:srgbClr val="000549"/>
                </a:solidFill>
              </a:rPr>
              <a:t> </a:t>
            </a:r>
            <a:r>
              <a:rPr dirty="0" sz="4200" spc="110">
                <a:solidFill>
                  <a:srgbClr val="000549"/>
                </a:solidFill>
              </a:rPr>
              <a:t>síntesis</a:t>
            </a:r>
            <a:endParaRPr sz="4200"/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dirty="0" sz="2400" b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31000" y="4686300"/>
            <a:ext cx="1041400" cy="558800"/>
          </a:xfrm>
          <a:custGeom>
            <a:avLst/>
            <a:gdLst/>
            <a:ahLst/>
            <a:cxnLst/>
            <a:rect l="l" t="t" r="r" b="b"/>
            <a:pathLst>
              <a:path w="1041400" h="558800">
                <a:moveTo>
                  <a:pt x="1041400" y="0"/>
                </a:moveTo>
                <a:lnTo>
                  <a:pt x="0" y="0"/>
                </a:lnTo>
                <a:lnTo>
                  <a:pt x="0" y="22339"/>
                </a:lnTo>
                <a:lnTo>
                  <a:pt x="1897" y="74077"/>
                </a:lnTo>
                <a:lnTo>
                  <a:pt x="7508" y="123923"/>
                </a:lnTo>
                <a:lnTo>
                  <a:pt x="16713" y="171746"/>
                </a:lnTo>
                <a:lnTo>
                  <a:pt x="29390" y="217420"/>
                </a:lnTo>
                <a:lnTo>
                  <a:pt x="45417" y="260813"/>
                </a:lnTo>
                <a:lnTo>
                  <a:pt x="64674" y="301799"/>
                </a:lnTo>
                <a:lnTo>
                  <a:pt x="87041" y="340246"/>
                </a:lnTo>
                <a:lnTo>
                  <a:pt x="112395" y="376027"/>
                </a:lnTo>
                <a:lnTo>
                  <a:pt x="140615" y="409013"/>
                </a:lnTo>
                <a:lnTo>
                  <a:pt x="171582" y="439073"/>
                </a:lnTo>
                <a:lnTo>
                  <a:pt x="205173" y="466081"/>
                </a:lnTo>
                <a:lnTo>
                  <a:pt x="241268" y="489906"/>
                </a:lnTo>
                <a:lnTo>
                  <a:pt x="279745" y="510419"/>
                </a:lnTo>
                <a:lnTo>
                  <a:pt x="320483" y="527492"/>
                </a:lnTo>
                <a:lnTo>
                  <a:pt x="363362" y="540996"/>
                </a:lnTo>
                <a:lnTo>
                  <a:pt x="408260" y="550801"/>
                </a:lnTo>
                <a:lnTo>
                  <a:pt x="455057" y="556778"/>
                </a:lnTo>
                <a:lnTo>
                  <a:pt x="503631" y="558800"/>
                </a:lnTo>
                <a:lnTo>
                  <a:pt x="557023" y="556768"/>
                </a:lnTo>
                <a:lnTo>
                  <a:pt x="608413" y="550705"/>
                </a:lnTo>
                <a:lnTo>
                  <a:pt x="657679" y="540659"/>
                </a:lnTo>
                <a:lnTo>
                  <a:pt x="704697" y="526680"/>
                </a:lnTo>
                <a:lnTo>
                  <a:pt x="503631" y="514108"/>
                </a:lnTo>
                <a:lnTo>
                  <a:pt x="455167" y="511886"/>
                </a:lnTo>
                <a:lnTo>
                  <a:pt x="408663" y="505322"/>
                </a:lnTo>
                <a:lnTo>
                  <a:pt x="364263" y="494572"/>
                </a:lnTo>
                <a:lnTo>
                  <a:pt x="322113" y="479792"/>
                </a:lnTo>
                <a:lnTo>
                  <a:pt x="282357" y="461137"/>
                </a:lnTo>
                <a:lnTo>
                  <a:pt x="245141" y="438763"/>
                </a:lnTo>
                <a:lnTo>
                  <a:pt x="210612" y="412825"/>
                </a:lnTo>
                <a:lnTo>
                  <a:pt x="178912" y="383479"/>
                </a:lnTo>
                <a:lnTo>
                  <a:pt x="150189" y="350881"/>
                </a:lnTo>
                <a:lnTo>
                  <a:pt x="124588" y="315186"/>
                </a:lnTo>
                <a:lnTo>
                  <a:pt x="102253" y="276549"/>
                </a:lnTo>
                <a:lnTo>
                  <a:pt x="83330" y="235127"/>
                </a:lnTo>
                <a:lnTo>
                  <a:pt x="67964" y="191074"/>
                </a:lnTo>
                <a:lnTo>
                  <a:pt x="56302" y="144547"/>
                </a:lnTo>
                <a:lnTo>
                  <a:pt x="48487" y="95701"/>
                </a:lnTo>
                <a:lnTo>
                  <a:pt x="44665" y="44691"/>
                </a:lnTo>
                <a:lnTo>
                  <a:pt x="954404" y="44678"/>
                </a:lnTo>
                <a:lnTo>
                  <a:pt x="1040453" y="44678"/>
                </a:lnTo>
                <a:lnTo>
                  <a:pt x="1041400" y="22339"/>
                </a:lnTo>
                <a:lnTo>
                  <a:pt x="1041400" y="0"/>
                </a:lnTo>
                <a:close/>
              </a:path>
              <a:path w="1041400" h="558800">
                <a:moveTo>
                  <a:pt x="1040453" y="44678"/>
                </a:moveTo>
                <a:lnTo>
                  <a:pt x="996682" y="44691"/>
                </a:lnTo>
                <a:lnTo>
                  <a:pt x="993581" y="86445"/>
                </a:lnTo>
                <a:lnTo>
                  <a:pt x="987440" y="127829"/>
                </a:lnTo>
                <a:lnTo>
                  <a:pt x="978220" y="168554"/>
                </a:lnTo>
                <a:lnTo>
                  <a:pt x="965882" y="208342"/>
                </a:lnTo>
                <a:lnTo>
                  <a:pt x="950386" y="246916"/>
                </a:lnTo>
                <a:lnTo>
                  <a:pt x="931692" y="283998"/>
                </a:lnTo>
                <a:lnTo>
                  <a:pt x="909760" y="319311"/>
                </a:lnTo>
                <a:lnTo>
                  <a:pt x="884551" y="352578"/>
                </a:lnTo>
                <a:lnTo>
                  <a:pt x="856025" y="383520"/>
                </a:lnTo>
                <a:lnTo>
                  <a:pt x="824142" y="411861"/>
                </a:lnTo>
                <a:lnTo>
                  <a:pt x="788862" y="437323"/>
                </a:lnTo>
                <a:lnTo>
                  <a:pt x="750146" y="459630"/>
                </a:lnTo>
                <a:lnTo>
                  <a:pt x="707954" y="478502"/>
                </a:lnTo>
                <a:lnTo>
                  <a:pt x="662246" y="493664"/>
                </a:lnTo>
                <a:lnTo>
                  <a:pt x="612983" y="504837"/>
                </a:lnTo>
                <a:lnTo>
                  <a:pt x="560124" y="511744"/>
                </a:lnTo>
                <a:lnTo>
                  <a:pt x="503631" y="514108"/>
                </a:lnTo>
                <a:lnTo>
                  <a:pt x="736120" y="514108"/>
                </a:lnTo>
                <a:lnTo>
                  <a:pt x="791500" y="487117"/>
                </a:lnTo>
                <a:lnTo>
                  <a:pt x="831039" y="461630"/>
                </a:lnTo>
                <a:lnTo>
                  <a:pt x="867838" y="432405"/>
                </a:lnTo>
                <a:lnTo>
                  <a:pt x="901776" y="399491"/>
                </a:lnTo>
                <a:lnTo>
                  <a:pt x="933627" y="361656"/>
                </a:lnTo>
                <a:lnTo>
                  <a:pt x="961579" y="320583"/>
                </a:lnTo>
                <a:lnTo>
                  <a:pt x="985528" y="276549"/>
                </a:lnTo>
                <a:lnTo>
                  <a:pt x="1005354" y="229879"/>
                </a:lnTo>
                <a:lnTo>
                  <a:pt x="1020963" y="180826"/>
                </a:lnTo>
                <a:lnTo>
                  <a:pt x="1032246" y="129693"/>
                </a:lnTo>
                <a:lnTo>
                  <a:pt x="1039093" y="76767"/>
                </a:lnTo>
                <a:lnTo>
                  <a:pt x="1040453" y="44678"/>
                </a:lnTo>
                <a:close/>
              </a:path>
              <a:path w="1041400" h="558800">
                <a:moveTo>
                  <a:pt x="954403" y="44691"/>
                </a:moveTo>
                <a:lnTo>
                  <a:pt x="83134" y="44691"/>
                </a:lnTo>
                <a:lnTo>
                  <a:pt x="87994" y="94024"/>
                </a:lnTo>
                <a:lnTo>
                  <a:pt x="98110" y="141622"/>
                </a:lnTo>
                <a:lnTo>
                  <a:pt x="113178" y="187177"/>
                </a:lnTo>
                <a:lnTo>
                  <a:pt x="132893" y="230383"/>
                </a:lnTo>
                <a:lnTo>
                  <a:pt x="156952" y="270931"/>
                </a:lnTo>
                <a:lnTo>
                  <a:pt x="185051" y="308515"/>
                </a:lnTo>
                <a:lnTo>
                  <a:pt x="216885" y="342828"/>
                </a:lnTo>
                <a:lnTo>
                  <a:pt x="252151" y="373562"/>
                </a:lnTo>
                <a:lnTo>
                  <a:pt x="290545" y="400411"/>
                </a:lnTo>
                <a:lnTo>
                  <a:pt x="331761" y="423067"/>
                </a:lnTo>
                <a:lnTo>
                  <a:pt x="375498" y="441223"/>
                </a:lnTo>
                <a:lnTo>
                  <a:pt x="421449" y="454572"/>
                </a:lnTo>
                <a:lnTo>
                  <a:pt x="469312" y="462806"/>
                </a:lnTo>
                <a:lnTo>
                  <a:pt x="518782" y="465620"/>
                </a:lnTo>
                <a:lnTo>
                  <a:pt x="568247" y="462806"/>
                </a:lnTo>
                <a:lnTo>
                  <a:pt x="616106" y="454571"/>
                </a:lnTo>
                <a:lnTo>
                  <a:pt x="662054" y="441222"/>
                </a:lnTo>
                <a:lnTo>
                  <a:pt x="705788" y="423065"/>
                </a:lnTo>
                <a:lnTo>
                  <a:pt x="518782" y="420928"/>
                </a:lnTo>
                <a:lnTo>
                  <a:pt x="471360" y="418049"/>
                </a:lnTo>
                <a:lnTo>
                  <a:pt x="425605" y="409635"/>
                </a:lnTo>
                <a:lnTo>
                  <a:pt x="381850" y="396022"/>
                </a:lnTo>
                <a:lnTo>
                  <a:pt x="340427" y="377547"/>
                </a:lnTo>
                <a:lnTo>
                  <a:pt x="301670" y="354545"/>
                </a:lnTo>
                <a:lnTo>
                  <a:pt x="265912" y="327354"/>
                </a:lnTo>
                <a:lnTo>
                  <a:pt x="233487" y="296309"/>
                </a:lnTo>
                <a:lnTo>
                  <a:pt x="204727" y="261747"/>
                </a:lnTo>
                <a:lnTo>
                  <a:pt x="179966" y="224004"/>
                </a:lnTo>
                <a:lnTo>
                  <a:pt x="159537" y="183415"/>
                </a:lnTo>
                <a:lnTo>
                  <a:pt x="143772" y="140318"/>
                </a:lnTo>
                <a:lnTo>
                  <a:pt x="133007" y="95051"/>
                </a:lnTo>
                <a:lnTo>
                  <a:pt x="127571" y="47942"/>
                </a:lnTo>
                <a:lnTo>
                  <a:pt x="954083" y="47942"/>
                </a:lnTo>
                <a:lnTo>
                  <a:pt x="954403" y="44691"/>
                </a:lnTo>
                <a:close/>
              </a:path>
              <a:path w="1041400" h="558800">
                <a:moveTo>
                  <a:pt x="954083" y="47942"/>
                </a:moveTo>
                <a:lnTo>
                  <a:pt x="909967" y="47942"/>
                </a:lnTo>
                <a:lnTo>
                  <a:pt x="904530" y="95051"/>
                </a:lnTo>
                <a:lnTo>
                  <a:pt x="893763" y="140322"/>
                </a:lnTo>
                <a:lnTo>
                  <a:pt x="877998" y="183420"/>
                </a:lnTo>
                <a:lnTo>
                  <a:pt x="857570" y="224009"/>
                </a:lnTo>
                <a:lnTo>
                  <a:pt x="832810" y="261753"/>
                </a:lnTo>
                <a:lnTo>
                  <a:pt x="804053" y="296314"/>
                </a:lnTo>
                <a:lnTo>
                  <a:pt x="771630" y="327359"/>
                </a:lnTo>
                <a:lnTo>
                  <a:pt x="735876" y="354549"/>
                </a:lnTo>
                <a:lnTo>
                  <a:pt x="697123" y="377549"/>
                </a:lnTo>
                <a:lnTo>
                  <a:pt x="655704" y="396023"/>
                </a:lnTo>
                <a:lnTo>
                  <a:pt x="611952" y="409635"/>
                </a:lnTo>
                <a:lnTo>
                  <a:pt x="566200" y="418049"/>
                </a:lnTo>
                <a:lnTo>
                  <a:pt x="518782" y="420928"/>
                </a:lnTo>
                <a:lnTo>
                  <a:pt x="709674" y="420928"/>
                </a:lnTo>
                <a:lnTo>
                  <a:pt x="747003" y="400407"/>
                </a:lnTo>
                <a:lnTo>
                  <a:pt x="785396" y="373557"/>
                </a:lnTo>
                <a:lnTo>
                  <a:pt x="820661" y="342822"/>
                </a:lnTo>
                <a:lnTo>
                  <a:pt x="852495" y="308507"/>
                </a:lnTo>
                <a:lnTo>
                  <a:pt x="880593" y="270922"/>
                </a:lnTo>
                <a:lnTo>
                  <a:pt x="904651" y="230372"/>
                </a:lnTo>
                <a:lnTo>
                  <a:pt x="924366" y="187166"/>
                </a:lnTo>
                <a:lnTo>
                  <a:pt x="939432" y="141610"/>
                </a:lnTo>
                <a:lnTo>
                  <a:pt x="949547" y="94012"/>
                </a:lnTo>
                <a:lnTo>
                  <a:pt x="954083" y="47942"/>
                </a:lnTo>
                <a:close/>
              </a:path>
            </a:pathLst>
          </a:custGeom>
          <a:solidFill>
            <a:srgbClr val="F649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84262" y="479360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0601" y="43494"/>
                </a:lnTo>
                <a:lnTo>
                  <a:pt x="39519" y="63434"/>
                </a:lnTo>
                <a:lnTo>
                  <a:pt x="47763" y="61165"/>
                </a:lnTo>
                <a:lnTo>
                  <a:pt x="55029" y="55537"/>
                </a:lnTo>
                <a:lnTo>
                  <a:pt x="60634" y="48191"/>
                </a:lnTo>
                <a:lnTo>
                  <a:pt x="62888" y="39870"/>
                </a:lnTo>
                <a:lnTo>
                  <a:pt x="60578" y="30403"/>
                </a:lnTo>
                <a:lnTo>
                  <a:pt x="20534" y="4052"/>
                </a:lnTo>
                <a:lnTo>
                  <a:pt x="0" y="0"/>
                </a:lnTo>
                <a:close/>
              </a:path>
            </a:pathLst>
          </a:custGeom>
          <a:solidFill>
            <a:srgbClr val="1DCE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06957" y="479360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0601" y="43494"/>
                </a:lnTo>
                <a:lnTo>
                  <a:pt x="39533" y="63434"/>
                </a:lnTo>
                <a:lnTo>
                  <a:pt x="47776" y="61165"/>
                </a:lnTo>
                <a:lnTo>
                  <a:pt x="55029" y="55537"/>
                </a:lnTo>
                <a:lnTo>
                  <a:pt x="60638" y="48191"/>
                </a:lnTo>
                <a:lnTo>
                  <a:pt x="62899" y="39870"/>
                </a:lnTo>
                <a:lnTo>
                  <a:pt x="60594" y="30403"/>
                </a:lnTo>
                <a:lnTo>
                  <a:pt x="20535" y="4052"/>
                </a:lnTo>
                <a:lnTo>
                  <a:pt x="0" y="0"/>
                </a:lnTo>
                <a:close/>
              </a:path>
            </a:pathLst>
          </a:custGeom>
          <a:solidFill>
            <a:srgbClr val="1DCE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52381" y="479358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2882" y="0"/>
                </a:moveTo>
                <a:lnTo>
                  <a:pt x="19769" y="10685"/>
                </a:lnTo>
                <a:lnTo>
                  <a:pt x="0" y="39879"/>
                </a:lnTo>
                <a:lnTo>
                  <a:pt x="2256" y="48198"/>
                </a:lnTo>
                <a:lnTo>
                  <a:pt x="7853" y="55537"/>
                </a:lnTo>
                <a:lnTo>
                  <a:pt x="15109" y="61172"/>
                </a:lnTo>
                <a:lnTo>
                  <a:pt x="23347" y="63444"/>
                </a:lnTo>
                <a:lnTo>
                  <a:pt x="32727" y="61118"/>
                </a:lnTo>
                <a:lnTo>
                  <a:pt x="58853" y="20721"/>
                </a:lnTo>
                <a:lnTo>
                  <a:pt x="62882" y="0"/>
                </a:lnTo>
                <a:close/>
              </a:path>
            </a:pathLst>
          </a:custGeom>
          <a:solidFill>
            <a:srgbClr val="1DCE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29667" y="479358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2876" y="0"/>
                </a:moveTo>
                <a:lnTo>
                  <a:pt x="19776" y="10685"/>
                </a:lnTo>
                <a:lnTo>
                  <a:pt x="0" y="39879"/>
                </a:lnTo>
                <a:lnTo>
                  <a:pt x="2259" y="48198"/>
                </a:lnTo>
                <a:lnTo>
                  <a:pt x="7847" y="55537"/>
                </a:lnTo>
                <a:lnTo>
                  <a:pt x="15116" y="61172"/>
                </a:lnTo>
                <a:lnTo>
                  <a:pt x="23360" y="63444"/>
                </a:lnTo>
                <a:lnTo>
                  <a:pt x="32746" y="61118"/>
                </a:lnTo>
                <a:lnTo>
                  <a:pt x="58861" y="20721"/>
                </a:lnTo>
                <a:lnTo>
                  <a:pt x="62876" y="0"/>
                </a:lnTo>
                <a:close/>
              </a:path>
            </a:pathLst>
          </a:custGeom>
          <a:solidFill>
            <a:srgbClr val="1DCE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00632" y="4930711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0"/>
                </a:moveTo>
                <a:lnTo>
                  <a:pt x="10601" y="43501"/>
                </a:lnTo>
                <a:lnTo>
                  <a:pt x="39535" y="63460"/>
                </a:lnTo>
                <a:lnTo>
                  <a:pt x="47777" y="61183"/>
                </a:lnTo>
                <a:lnTo>
                  <a:pt x="55041" y="55549"/>
                </a:lnTo>
                <a:lnTo>
                  <a:pt x="60632" y="48210"/>
                </a:lnTo>
                <a:lnTo>
                  <a:pt x="62888" y="39892"/>
                </a:lnTo>
                <a:lnTo>
                  <a:pt x="60579" y="30423"/>
                </a:lnTo>
                <a:lnTo>
                  <a:pt x="20542" y="4064"/>
                </a:lnTo>
                <a:lnTo>
                  <a:pt x="0" y="0"/>
                </a:lnTo>
                <a:close/>
              </a:path>
            </a:pathLst>
          </a:custGeom>
          <a:solidFill>
            <a:srgbClr val="1DCE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26401" y="4954917"/>
            <a:ext cx="46990" cy="78740"/>
          </a:xfrm>
          <a:custGeom>
            <a:avLst/>
            <a:gdLst/>
            <a:ahLst/>
            <a:cxnLst/>
            <a:rect l="l" t="t" r="r" b="b"/>
            <a:pathLst>
              <a:path w="46990" h="78739">
                <a:moveTo>
                  <a:pt x="23380" y="0"/>
                </a:moveTo>
                <a:lnTo>
                  <a:pt x="9825" y="17522"/>
                </a:lnTo>
                <a:lnTo>
                  <a:pt x="2922" y="28628"/>
                </a:lnTo>
                <a:lnTo>
                  <a:pt x="365" y="38315"/>
                </a:lnTo>
                <a:lnTo>
                  <a:pt x="0" y="51333"/>
                </a:lnTo>
                <a:lnTo>
                  <a:pt x="1836" y="64738"/>
                </a:lnTo>
                <a:lnTo>
                  <a:pt x="6846" y="73078"/>
                </a:lnTo>
                <a:lnTo>
                  <a:pt x="14278" y="77347"/>
                </a:lnTo>
                <a:lnTo>
                  <a:pt x="23380" y="78536"/>
                </a:lnTo>
                <a:lnTo>
                  <a:pt x="32464" y="77347"/>
                </a:lnTo>
                <a:lnTo>
                  <a:pt x="39879" y="73078"/>
                </a:lnTo>
                <a:lnTo>
                  <a:pt x="44878" y="64738"/>
                </a:lnTo>
                <a:lnTo>
                  <a:pt x="46710" y="51333"/>
                </a:lnTo>
                <a:lnTo>
                  <a:pt x="43070" y="34150"/>
                </a:lnTo>
                <a:lnTo>
                  <a:pt x="35011" y="17461"/>
                </a:lnTo>
                <a:lnTo>
                  <a:pt x="27027" y="4966"/>
                </a:lnTo>
                <a:lnTo>
                  <a:pt x="23380" y="0"/>
                </a:lnTo>
                <a:close/>
              </a:path>
            </a:pathLst>
          </a:custGeom>
          <a:solidFill>
            <a:srgbClr val="1DCE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42986" y="4930711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2891" y="0"/>
                </a:moveTo>
                <a:lnTo>
                  <a:pt x="19766" y="10697"/>
                </a:lnTo>
                <a:lnTo>
                  <a:pt x="0" y="39892"/>
                </a:lnTo>
                <a:lnTo>
                  <a:pt x="2253" y="48210"/>
                </a:lnTo>
                <a:lnTo>
                  <a:pt x="7837" y="55549"/>
                </a:lnTo>
                <a:lnTo>
                  <a:pt x="15108" y="61183"/>
                </a:lnTo>
                <a:lnTo>
                  <a:pt x="23355" y="63460"/>
                </a:lnTo>
                <a:lnTo>
                  <a:pt x="32742" y="61134"/>
                </a:lnTo>
                <a:lnTo>
                  <a:pt x="58859" y="20721"/>
                </a:lnTo>
                <a:lnTo>
                  <a:pt x="62891" y="0"/>
                </a:lnTo>
                <a:close/>
              </a:path>
            </a:pathLst>
          </a:custGeom>
          <a:solidFill>
            <a:srgbClr val="1DCED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68900" y="1765300"/>
            <a:ext cx="5245100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61100" y="6426200"/>
            <a:ext cx="3060700" cy="1625600"/>
          </a:xfrm>
          <a:custGeom>
            <a:avLst/>
            <a:gdLst/>
            <a:ahLst/>
            <a:cxnLst/>
            <a:rect l="l" t="t" r="r" b="b"/>
            <a:pathLst>
              <a:path w="3060700" h="1625600">
                <a:moveTo>
                  <a:pt x="1748087" y="1612900"/>
                </a:moveTo>
                <a:lnTo>
                  <a:pt x="1240851" y="1612900"/>
                </a:lnTo>
                <a:lnTo>
                  <a:pt x="1287514" y="1625600"/>
                </a:lnTo>
                <a:lnTo>
                  <a:pt x="1695923" y="1625600"/>
                </a:lnTo>
                <a:lnTo>
                  <a:pt x="1748087" y="1612900"/>
                </a:lnTo>
                <a:close/>
              </a:path>
              <a:path w="3060700" h="1625600">
                <a:moveTo>
                  <a:pt x="3060700" y="0"/>
                </a:moveTo>
                <a:lnTo>
                  <a:pt x="0" y="0"/>
                </a:lnTo>
                <a:lnTo>
                  <a:pt x="0" y="76200"/>
                </a:lnTo>
                <a:lnTo>
                  <a:pt x="647" y="127000"/>
                </a:lnTo>
                <a:lnTo>
                  <a:pt x="2581" y="177800"/>
                </a:lnTo>
                <a:lnTo>
                  <a:pt x="5787" y="228600"/>
                </a:lnTo>
                <a:lnTo>
                  <a:pt x="10252" y="279400"/>
                </a:lnTo>
                <a:lnTo>
                  <a:pt x="15961" y="317500"/>
                </a:lnTo>
                <a:lnTo>
                  <a:pt x="22900" y="368300"/>
                </a:lnTo>
                <a:lnTo>
                  <a:pt x="31056" y="419100"/>
                </a:lnTo>
                <a:lnTo>
                  <a:pt x="40415" y="469900"/>
                </a:lnTo>
                <a:lnTo>
                  <a:pt x="50962" y="508000"/>
                </a:lnTo>
                <a:lnTo>
                  <a:pt x="62684" y="558800"/>
                </a:lnTo>
                <a:lnTo>
                  <a:pt x="75566" y="609600"/>
                </a:lnTo>
                <a:lnTo>
                  <a:pt x="89596" y="647700"/>
                </a:lnTo>
                <a:lnTo>
                  <a:pt x="104758" y="685800"/>
                </a:lnTo>
                <a:lnTo>
                  <a:pt x="121039" y="736600"/>
                </a:lnTo>
                <a:lnTo>
                  <a:pt x="138426" y="774700"/>
                </a:lnTo>
                <a:lnTo>
                  <a:pt x="156903" y="812800"/>
                </a:lnTo>
                <a:lnTo>
                  <a:pt x="176457" y="863600"/>
                </a:lnTo>
                <a:lnTo>
                  <a:pt x="197075" y="901700"/>
                </a:lnTo>
                <a:lnTo>
                  <a:pt x="218742" y="939800"/>
                </a:lnTo>
                <a:lnTo>
                  <a:pt x="241444" y="977900"/>
                </a:lnTo>
                <a:lnTo>
                  <a:pt x="265168" y="1016000"/>
                </a:lnTo>
                <a:lnTo>
                  <a:pt x="289899" y="1041400"/>
                </a:lnTo>
                <a:lnTo>
                  <a:pt x="315623" y="1079500"/>
                </a:lnTo>
                <a:lnTo>
                  <a:pt x="342327" y="1117600"/>
                </a:lnTo>
                <a:lnTo>
                  <a:pt x="369997" y="1143000"/>
                </a:lnTo>
                <a:lnTo>
                  <a:pt x="398618" y="1181100"/>
                </a:lnTo>
                <a:lnTo>
                  <a:pt x="428177" y="1206500"/>
                </a:lnTo>
                <a:lnTo>
                  <a:pt x="458660" y="1244600"/>
                </a:lnTo>
                <a:lnTo>
                  <a:pt x="490053" y="1270000"/>
                </a:lnTo>
                <a:lnTo>
                  <a:pt x="522342" y="1295400"/>
                </a:lnTo>
                <a:lnTo>
                  <a:pt x="555512" y="1320800"/>
                </a:lnTo>
                <a:lnTo>
                  <a:pt x="589551" y="1346200"/>
                </a:lnTo>
                <a:lnTo>
                  <a:pt x="624444" y="1371600"/>
                </a:lnTo>
                <a:lnTo>
                  <a:pt x="660177" y="1397000"/>
                </a:lnTo>
                <a:lnTo>
                  <a:pt x="696736" y="1422400"/>
                </a:lnTo>
                <a:lnTo>
                  <a:pt x="734107" y="1447800"/>
                </a:lnTo>
                <a:lnTo>
                  <a:pt x="772277" y="1460500"/>
                </a:lnTo>
                <a:lnTo>
                  <a:pt x="811232" y="1485900"/>
                </a:lnTo>
                <a:lnTo>
                  <a:pt x="850956" y="1498600"/>
                </a:lnTo>
                <a:lnTo>
                  <a:pt x="891438" y="1524000"/>
                </a:lnTo>
                <a:lnTo>
                  <a:pt x="1017281" y="1562100"/>
                </a:lnTo>
                <a:lnTo>
                  <a:pt x="1194819" y="1612900"/>
                </a:lnTo>
                <a:lnTo>
                  <a:pt x="1799515" y="1612900"/>
                </a:lnTo>
                <a:lnTo>
                  <a:pt x="1997562" y="1562100"/>
                </a:lnTo>
                <a:lnTo>
                  <a:pt x="2091776" y="1536700"/>
                </a:lnTo>
                <a:lnTo>
                  <a:pt x="2137629" y="1511300"/>
                </a:lnTo>
                <a:lnTo>
                  <a:pt x="2182625" y="1498600"/>
                </a:lnTo>
                <a:lnTo>
                  <a:pt x="1334791" y="1498600"/>
                </a:lnTo>
                <a:lnTo>
                  <a:pt x="1287637" y="1485900"/>
                </a:lnTo>
                <a:lnTo>
                  <a:pt x="1241167" y="1485900"/>
                </a:lnTo>
                <a:lnTo>
                  <a:pt x="1150351" y="1460500"/>
                </a:lnTo>
                <a:lnTo>
                  <a:pt x="1106038" y="1460500"/>
                </a:lnTo>
                <a:lnTo>
                  <a:pt x="1019687" y="1435100"/>
                </a:lnTo>
                <a:lnTo>
                  <a:pt x="977682" y="1409700"/>
                </a:lnTo>
                <a:lnTo>
                  <a:pt x="896099" y="1384300"/>
                </a:lnTo>
                <a:lnTo>
                  <a:pt x="856554" y="1358900"/>
                </a:lnTo>
                <a:lnTo>
                  <a:pt x="817862" y="1346200"/>
                </a:lnTo>
                <a:lnTo>
                  <a:pt x="780041" y="1320800"/>
                </a:lnTo>
                <a:lnTo>
                  <a:pt x="743108" y="1295400"/>
                </a:lnTo>
                <a:lnTo>
                  <a:pt x="707078" y="1270000"/>
                </a:lnTo>
                <a:lnTo>
                  <a:pt x="671970" y="1244600"/>
                </a:lnTo>
                <a:lnTo>
                  <a:pt x="637800" y="1219200"/>
                </a:lnTo>
                <a:lnTo>
                  <a:pt x="604584" y="1193800"/>
                </a:lnTo>
                <a:lnTo>
                  <a:pt x="572340" y="1168400"/>
                </a:lnTo>
                <a:lnTo>
                  <a:pt x="541084" y="1143000"/>
                </a:lnTo>
                <a:lnTo>
                  <a:pt x="510833" y="1104900"/>
                </a:lnTo>
                <a:lnTo>
                  <a:pt x="481605" y="1079500"/>
                </a:lnTo>
                <a:lnTo>
                  <a:pt x="453416" y="1041400"/>
                </a:lnTo>
                <a:lnTo>
                  <a:pt x="426282" y="1003300"/>
                </a:lnTo>
                <a:lnTo>
                  <a:pt x="400221" y="977900"/>
                </a:lnTo>
                <a:lnTo>
                  <a:pt x="375250" y="939800"/>
                </a:lnTo>
                <a:lnTo>
                  <a:pt x="351385" y="901700"/>
                </a:lnTo>
                <a:lnTo>
                  <a:pt x="328643" y="863600"/>
                </a:lnTo>
                <a:lnTo>
                  <a:pt x="307041" y="825500"/>
                </a:lnTo>
                <a:lnTo>
                  <a:pt x="286596" y="787400"/>
                </a:lnTo>
                <a:lnTo>
                  <a:pt x="267325" y="736600"/>
                </a:lnTo>
                <a:lnTo>
                  <a:pt x="249245" y="698500"/>
                </a:lnTo>
                <a:lnTo>
                  <a:pt x="232372" y="660400"/>
                </a:lnTo>
                <a:lnTo>
                  <a:pt x="216723" y="609600"/>
                </a:lnTo>
                <a:lnTo>
                  <a:pt x="202315" y="571500"/>
                </a:lnTo>
                <a:lnTo>
                  <a:pt x="189166" y="520700"/>
                </a:lnTo>
                <a:lnTo>
                  <a:pt x="177291" y="482600"/>
                </a:lnTo>
                <a:lnTo>
                  <a:pt x="166708" y="431800"/>
                </a:lnTo>
                <a:lnTo>
                  <a:pt x="157434" y="381000"/>
                </a:lnTo>
                <a:lnTo>
                  <a:pt x="149485" y="342900"/>
                </a:lnTo>
                <a:lnTo>
                  <a:pt x="142878" y="292100"/>
                </a:lnTo>
                <a:lnTo>
                  <a:pt x="137630" y="241300"/>
                </a:lnTo>
                <a:lnTo>
                  <a:pt x="133758" y="190500"/>
                </a:lnTo>
                <a:lnTo>
                  <a:pt x="131279" y="139700"/>
                </a:lnTo>
                <a:lnTo>
                  <a:pt x="3059377" y="139700"/>
                </a:lnTo>
                <a:lnTo>
                  <a:pt x="3059942" y="127000"/>
                </a:lnTo>
                <a:lnTo>
                  <a:pt x="3060700" y="76200"/>
                </a:lnTo>
                <a:lnTo>
                  <a:pt x="3060700" y="0"/>
                </a:lnTo>
                <a:close/>
              </a:path>
              <a:path w="3060700" h="1625600">
                <a:moveTo>
                  <a:pt x="3059377" y="139700"/>
                </a:moveTo>
                <a:lnTo>
                  <a:pt x="2929280" y="139700"/>
                </a:lnTo>
                <a:lnTo>
                  <a:pt x="2927120" y="177800"/>
                </a:lnTo>
                <a:lnTo>
                  <a:pt x="2919599" y="266700"/>
                </a:lnTo>
                <a:lnTo>
                  <a:pt x="2914228" y="304800"/>
                </a:lnTo>
                <a:lnTo>
                  <a:pt x="2907776" y="342900"/>
                </a:lnTo>
                <a:lnTo>
                  <a:pt x="2900239" y="393700"/>
                </a:lnTo>
                <a:lnTo>
                  <a:pt x="2891612" y="431800"/>
                </a:lnTo>
                <a:lnTo>
                  <a:pt x="2881889" y="469900"/>
                </a:lnTo>
                <a:lnTo>
                  <a:pt x="2871067" y="508000"/>
                </a:lnTo>
                <a:lnTo>
                  <a:pt x="2859140" y="546100"/>
                </a:lnTo>
                <a:lnTo>
                  <a:pt x="2846103" y="596900"/>
                </a:lnTo>
                <a:lnTo>
                  <a:pt x="2831951" y="635000"/>
                </a:lnTo>
                <a:lnTo>
                  <a:pt x="2816681" y="673100"/>
                </a:lnTo>
                <a:lnTo>
                  <a:pt x="2800285" y="711200"/>
                </a:lnTo>
                <a:lnTo>
                  <a:pt x="2782761" y="749300"/>
                </a:lnTo>
                <a:lnTo>
                  <a:pt x="2764102" y="787400"/>
                </a:lnTo>
                <a:lnTo>
                  <a:pt x="2744305" y="825500"/>
                </a:lnTo>
                <a:lnTo>
                  <a:pt x="2723363" y="863600"/>
                </a:lnTo>
                <a:lnTo>
                  <a:pt x="2701273" y="889000"/>
                </a:lnTo>
                <a:lnTo>
                  <a:pt x="2678030" y="927100"/>
                </a:lnTo>
                <a:lnTo>
                  <a:pt x="2653627" y="965200"/>
                </a:lnTo>
                <a:lnTo>
                  <a:pt x="2628062" y="1003300"/>
                </a:lnTo>
                <a:lnTo>
                  <a:pt x="2601328" y="1028700"/>
                </a:lnTo>
                <a:lnTo>
                  <a:pt x="2573421" y="1066800"/>
                </a:lnTo>
                <a:lnTo>
                  <a:pt x="2544336" y="1092200"/>
                </a:lnTo>
                <a:lnTo>
                  <a:pt x="2514068" y="1117600"/>
                </a:lnTo>
                <a:lnTo>
                  <a:pt x="2482612" y="1155700"/>
                </a:lnTo>
                <a:lnTo>
                  <a:pt x="2449963" y="1181100"/>
                </a:lnTo>
                <a:lnTo>
                  <a:pt x="2416117" y="1206500"/>
                </a:lnTo>
                <a:lnTo>
                  <a:pt x="2381069" y="1231900"/>
                </a:lnTo>
                <a:lnTo>
                  <a:pt x="2344813" y="1257300"/>
                </a:lnTo>
                <a:lnTo>
                  <a:pt x="2307345" y="1282700"/>
                </a:lnTo>
                <a:lnTo>
                  <a:pt x="2268660" y="1308100"/>
                </a:lnTo>
                <a:lnTo>
                  <a:pt x="2228753" y="1333500"/>
                </a:lnTo>
                <a:lnTo>
                  <a:pt x="2187620" y="1346200"/>
                </a:lnTo>
                <a:lnTo>
                  <a:pt x="2145254" y="1371600"/>
                </a:lnTo>
                <a:lnTo>
                  <a:pt x="2101652" y="1384300"/>
                </a:lnTo>
                <a:lnTo>
                  <a:pt x="2056809" y="1409700"/>
                </a:lnTo>
                <a:lnTo>
                  <a:pt x="2010719" y="1422400"/>
                </a:lnTo>
                <a:lnTo>
                  <a:pt x="1914780" y="1447800"/>
                </a:lnTo>
                <a:lnTo>
                  <a:pt x="1761403" y="1485900"/>
                </a:lnTo>
                <a:lnTo>
                  <a:pt x="1707733" y="1485900"/>
                </a:lnTo>
                <a:lnTo>
                  <a:pt x="1652782" y="1498600"/>
                </a:lnTo>
                <a:lnTo>
                  <a:pt x="2182625" y="1498600"/>
                </a:lnTo>
                <a:lnTo>
                  <a:pt x="2226750" y="1473200"/>
                </a:lnTo>
                <a:lnTo>
                  <a:pt x="2269988" y="1447800"/>
                </a:lnTo>
                <a:lnTo>
                  <a:pt x="2312326" y="1435100"/>
                </a:lnTo>
                <a:lnTo>
                  <a:pt x="2353747" y="1409700"/>
                </a:lnTo>
                <a:lnTo>
                  <a:pt x="2394237" y="1384300"/>
                </a:lnTo>
                <a:lnTo>
                  <a:pt x="2433781" y="1358900"/>
                </a:lnTo>
                <a:lnTo>
                  <a:pt x="2472364" y="1333500"/>
                </a:lnTo>
                <a:lnTo>
                  <a:pt x="2509970" y="1295400"/>
                </a:lnTo>
                <a:lnTo>
                  <a:pt x="2546586" y="1270000"/>
                </a:lnTo>
                <a:lnTo>
                  <a:pt x="2582196" y="1231900"/>
                </a:lnTo>
                <a:lnTo>
                  <a:pt x="2616784" y="1206500"/>
                </a:lnTo>
                <a:lnTo>
                  <a:pt x="2650337" y="1168400"/>
                </a:lnTo>
                <a:lnTo>
                  <a:pt x="2682796" y="1130300"/>
                </a:lnTo>
                <a:lnTo>
                  <a:pt x="2714005" y="1092200"/>
                </a:lnTo>
                <a:lnTo>
                  <a:pt x="2743951" y="1054100"/>
                </a:lnTo>
                <a:lnTo>
                  <a:pt x="2772624" y="1016000"/>
                </a:lnTo>
                <a:lnTo>
                  <a:pt x="2800012" y="977900"/>
                </a:lnTo>
                <a:lnTo>
                  <a:pt x="2826102" y="939800"/>
                </a:lnTo>
                <a:lnTo>
                  <a:pt x="2850884" y="901700"/>
                </a:lnTo>
                <a:lnTo>
                  <a:pt x="2874346" y="850900"/>
                </a:lnTo>
                <a:lnTo>
                  <a:pt x="2896476" y="812800"/>
                </a:lnTo>
                <a:lnTo>
                  <a:pt x="2917263" y="762000"/>
                </a:lnTo>
                <a:lnTo>
                  <a:pt x="2936694" y="723900"/>
                </a:lnTo>
                <a:lnTo>
                  <a:pt x="2954759" y="673100"/>
                </a:lnTo>
                <a:lnTo>
                  <a:pt x="2971446" y="622300"/>
                </a:lnTo>
                <a:lnTo>
                  <a:pt x="2986742" y="584200"/>
                </a:lnTo>
                <a:lnTo>
                  <a:pt x="3000637" y="533400"/>
                </a:lnTo>
                <a:lnTo>
                  <a:pt x="3013119" y="482600"/>
                </a:lnTo>
                <a:lnTo>
                  <a:pt x="3024175" y="431800"/>
                </a:lnTo>
                <a:lnTo>
                  <a:pt x="3033796" y="381000"/>
                </a:lnTo>
                <a:lnTo>
                  <a:pt x="3041968" y="330200"/>
                </a:lnTo>
                <a:lnTo>
                  <a:pt x="3048680" y="279400"/>
                </a:lnTo>
                <a:lnTo>
                  <a:pt x="3053921" y="228600"/>
                </a:lnTo>
                <a:lnTo>
                  <a:pt x="3057679" y="177800"/>
                </a:lnTo>
                <a:lnTo>
                  <a:pt x="3059377" y="139700"/>
                </a:lnTo>
                <a:close/>
              </a:path>
              <a:path w="3060700" h="1625600">
                <a:moveTo>
                  <a:pt x="1764442" y="1333500"/>
                </a:moveTo>
                <a:lnTo>
                  <a:pt x="1284961" y="1333500"/>
                </a:lnTo>
                <a:lnTo>
                  <a:pt x="1379319" y="1358900"/>
                </a:lnTo>
                <a:lnTo>
                  <a:pt x="1670090" y="1358900"/>
                </a:lnTo>
                <a:lnTo>
                  <a:pt x="1764442" y="1333500"/>
                </a:lnTo>
                <a:close/>
              </a:path>
              <a:path w="3060700" h="1625600">
                <a:moveTo>
                  <a:pt x="374929" y="139700"/>
                </a:moveTo>
                <a:lnTo>
                  <a:pt x="244322" y="139700"/>
                </a:lnTo>
                <a:lnTo>
                  <a:pt x="247314" y="190500"/>
                </a:lnTo>
                <a:lnTo>
                  <a:pt x="252087" y="228600"/>
                </a:lnTo>
                <a:lnTo>
                  <a:pt x="258611" y="279400"/>
                </a:lnTo>
                <a:lnTo>
                  <a:pt x="266850" y="330200"/>
                </a:lnTo>
                <a:lnTo>
                  <a:pt x="276773" y="368300"/>
                </a:lnTo>
                <a:lnTo>
                  <a:pt x="288345" y="419100"/>
                </a:lnTo>
                <a:lnTo>
                  <a:pt x="301535" y="457200"/>
                </a:lnTo>
                <a:lnTo>
                  <a:pt x="316308" y="508000"/>
                </a:lnTo>
                <a:lnTo>
                  <a:pt x="332633" y="546100"/>
                </a:lnTo>
                <a:lnTo>
                  <a:pt x="350475" y="596900"/>
                </a:lnTo>
                <a:lnTo>
                  <a:pt x="369801" y="635000"/>
                </a:lnTo>
                <a:lnTo>
                  <a:pt x="390579" y="673100"/>
                </a:lnTo>
                <a:lnTo>
                  <a:pt x="412776" y="711200"/>
                </a:lnTo>
                <a:lnTo>
                  <a:pt x="436357" y="762000"/>
                </a:lnTo>
                <a:lnTo>
                  <a:pt x="461291" y="800100"/>
                </a:lnTo>
                <a:lnTo>
                  <a:pt x="487544" y="838200"/>
                </a:lnTo>
                <a:lnTo>
                  <a:pt x="515083" y="863600"/>
                </a:lnTo>
                <a:lnTo>
                  <a:pt x="543875" y="901700"/>
                </a:lnTo>
                <a:lnTo>
                  <a:pt x="573887" y="939800"/>
                </a:lnTo>
                <a:lnTo>
                  <a:pt x="605086" y="965200"/>
                </a:lnTo>
                <a:lnTo>
                  <a:pt x="637438" y="1003300"/>
                </a:lnTo>
                <a:lnTo>
                  <a:pt x="670911" y="1028700"/>
                </a:lnTo>
                <a:lnTo>
                  <a:pt x="705471" y="1066800"/>
                </a:lnTo>
                <a:lnTo>
                  <a:pt x="741085" y="1092200"/>
                </a:lnTo>
                <a:lnTo>
                  <a:pt x="777721" y="1117600"/>
                </a:lnTo>
                <a:lnTo>
                  <a:pt x="815345" y="1143000"/>
                </a:lnTo>
                <a:lnTo>
                  <a:pt x="853924" y="1168400"/>
                </a:lnTo>
                <a:lnTo>
                  <a:pt x="893425" y="1193800"/>
                </a:lnTo>
                <a:lnTo>
                  <a:pt x="933815" y="1219200"/>
                </a:lnTo>
                <a:lnTo>
                  <a:pt x="975060" y="1231900"/>
                </a:lnTo>
                <a:lnTo>
                  <a:pt x="1017128" y="1257300"/>
                </a:lnTo>
                <a:lnTo>
                  <a:pt x="1059986" y="1270000"/>
                </a:lnTo>
                <a:lnTo>
                  <a:pt x="1103601" y="1295400"/>
                </a:lnTo>
                <a:lnTo>
                  <a:pt x="1238651" y="1333500"/>
                </a:lnTo>
                <a:lnTo>
                  <a:pt x="1810748" y="1333500"/>
                </a:lnTo>
                <a:lnTo>
                  <a:pt x="1945792" y="1295400"/>
                </a:lnTo>
                <a:lnTo>
                  <a:pt x="1989405" y="1270000"/>
                </a:lnTo>
                <a:lnTo>
                  <a:pt x="2032261" y="1257300"/>
                </a:lnTo>
                <a:lnTo>
                  <a:pt x="2074328" y="1231900"/>
                </a:lnTo>
                <a:lnTo>
                  <a:pt x="1428870" y="1231900"/>
                </a:lnTo>
                <a:lnTo>
                  <a:pt x="1381736" y="1219200"/>
                </a:lnTo>
                <a:lnTo>
                  <a:pt x="1335177" y="1219200"/>
                </a:lnTo>
                <a:lnTo>
                  <a:pt x="1155490" y="1168400"/>
                </a:lnTo>
                <a:lnTo>
                  <a:pt x="1070123" y="1143000"/>
                </a:lnTo>
                <a:lnTo>
                  <a:pt x="1028695" y="1117600"/>
                </a:lnTo>
                <a:lnTo>
                  <a:pt x="988158" y="1092200"/>
                </a:lnTo>
                <a:lnTo>
                  <a:pt x="948549" y="1079500"/>
                </a:lnTo>
                <a:lnTo>
                  <a:pt x="909909" y="1054100"/>
                </a:lnTo>
                <a:lnTo>
                  <a:pt x="872276" y="1028700"/>
                </a:lnTo>
                <a:lnTo>
                  <a:pt x="835689" y="1003300"/>
                </a:lnTo>
                <a:lnTo>
                  <a:pt x="800189" y="977900"/>
                </a:lnTo>
                <a:lnTo>
                  <a:pt x="765813" y="939800"/>
                </a:lnTo>
                <a:lnTo>
                  <a:pt x="732602" y="914400"/>
                </a:lnTo>
                <a:lnTo>
                  <a:pt x="700594" y="889000"/>
                </a:lnTo>
                <a:lnTo>
                  <a:pt x="669829" y="850900"/>
                </a:lnTo>
                <a:lnTo>
                  <a:pt x="640346" y="812800"/>
                </a:lnTo>
                <a:lnTo>
                  <a:pt x="612183" y="787400"/>
                </a:lnTo>
                <a:lnTo>
                  <a:pt x="585381" y="749300"/>
                </a:lnTo>
                <a:lnTo>
                  <a:pt x="559978" y="711200"/>
                </a:lnTo>
                <a:lnTo>
                  <a:pt x="536014" y="673100"/>
                </a:lnTo>
                <a:lnTo>
                  <a:pt x="513528" y="635000"/>
                </a:lnTo>
                <a:lnTo>
                  <a:pt x="492559" y="596900"/>
                </a:lnTo>
                <a:lnTo>
                  <a:pt x="473146" y="546100"/>
                </a:lnTo>
                <a:lnTo>
                  <a:pt x="455328" y="508000"/>
                </a:lnTo>
                <a:lnTo>
                  <a:pt x="439146" y="469900"/>
                </a:lnTo>
                <a:lnTo>
                  <a:pt x="424637" y="419100"/>
                </a:lnTo>
                <a:lnTo>
                  <a:pt x="411841" y="381000"/>
                </a:lnTo>
                <a:lnTo>
                  <a:pt x="400797" y="330200"/>
                </a:lnTo>
                <a:lnTo>
                  <a:pt x="391545" y="292100"/>
                </a:lnTo>
                <a:lnTo>
                  <a:pt x="384123" y="241300"/>
                </a:lnTo>
                <a:lnTo>
                  <a:pt x="378572" y="190500"/>
                </a:lnTo>
                <a:lnTo>
                  <a:pt x="374929" y="139700"/>
                </a:lnTo>
                <a:close/>
              </a:path>
              <a:path w="3060700" h="1625600">
                <a:moveTo>
                  <a:pt x="2805036" y="139700"/>
                </a:moveTo>
                <a:lnTo>
                  <a:pt x="2674442" y="139700"/>
                </a:lnTo>
                <a:lnTo>
                  <a:pt x="2670796" y="190500"/>
                </a:lnTo>
                <a:lnTo>
                  <a:pt x="2665242" y="241300"/>
                </a:lnTo>
                <a:lnTo>
                  <a:pt x="2657819" y="292100"/>
                </a:lnTo>
                <a:lnTo>
                  <a:pt x="2648565" y="330200"/>
                </a:lnTo>
                <a:lnTo>
                  <a:pt x="2637520" y="381000"/>
                </a:lnTo>
                <a:lnTo>
                  <a:pt x="2624723" y="419100"/>
                </a:lnTo>
                <a:lnTo>
                  <a:pt x="2610213" y="469900"/>
                </a:lnTo>
                <a:lnTo>
                  <a:pt x="2594030" y="508000"/>
                </a:lnTo>
                <a:lnTo>
                  <a:pt x="2576213" y="546100"/>
                </a:lnTo>
                <a:lnTo>
                  <a:pt x="2556800" y="596900"/>
                </a:lnTo>
                <a:lnTo>
                  <a:pt x="2535832" y="635000"/>
                </a:lnTo>
                <a:lnTo>
                  <a:pt x="2513346" y="673100"/>
                </a:lnTo>
                <a:lnTo>
                  <a:pt x="2489383" y="711200"/>
                </a:lnTo>
                <a:lnTo>
                  <a:pt x="2463982" y="749300"/>
                </a:lnTo>
                <a:lnTo>
                  <a:pt x="2437181" y="787400"/>
                </a:lnTo>
                <a:lnTo>
                  <a:pt x="2409020" y="812800"/>
                </a:lnTo>
                <a:lnTo>
                  <a:pt x="2379539" y="850900"/>
                </a:lnTo>
                <a:lnTo>
                  <a:pt x="2348776" y="889000"/>
                </a:lnTo>
                <a:lnTo>
                  <a:pt x="2316770" y="914400"/>
                </a:lnTo>
                <a:lnTo>
                  <a:pt x="2283561" y="939800"/>
                </a:lnTo>
                <a:lnTo>
                  <a:pt x="2249188" y="977900"/>
                </a:lnTo>
                <a:lnTo>
                  <a:pt x="2213690" y="1003300"/>
                </a:lnTo>
                <a:lnTo>
                  <a:pt x="2177106" y="1028700"/>
                </a:lnTo>
                <a:lnTo>
                  <a:pt x="2139476" y="1054100"/>
                </a:lnTo>
                <a:lnTo>
                  <a:pt x="2100838" y="1079500"/>
                </a:lnTo>
                <a:lnTo>
                  <a:pt x="2061233" y="1092200"/>
                </a:lnTo>
                <a:lnTo>
                  <a:pt x="2020698" y="1117600"/>
                </a:lnTo>
                <a:lnTo>
                  <a:pt x="1979273" y="1143000"/>
                </a:lnTo>
                <a:lnTo>
                  <a:pt x="1893912" y="1168400"/>
                </a:lnTo>
                <a:lnTo>
                  <a:pt x="1714235" y="1219200"/>
                </a:lnTo>
                <a:lnTo>
                  <a:pt x="1667679" y="1219200"/>
                </a:lnTo>
                <a:lnTo>
                  <a:pt x="1620547" y="1231900"/>
                </a:lnTo>
                <a:lnTo>
                  <a:pt x="2074328" y="1231900"/>
                </a:lnTo>
                <a:lnTo>
                  <a:pt x="2115572" y="1219200"/>
                </a:lnTo>
                <a:lnTo>
                  <a:pt x="2155960" y="1193800"/>
                </a:lnTo>
                <a:lnTo>
                  <a:pt x="2195460" y="1168400"/>
                </a:lnTo>
                <a:lnTo>
                  <a:pt x="2234038" y="1143000"/>
                </a:lnTo>
                <a:lnTo>
                  <a:pt x="2271661" y="1117600"/>
                </a:lnTo>
                <a:lnTo>
                  <a:pt x="2308297" y="1092200"/>
                </a:lnTo>
                <a:lnTo>
                  <a:pt x="2343910" y="1066800"/>
                </a:lnTo>
                <a:lnTo>
                  <a:pt x="2378470" y="1028700"/>
                </a:lnTo>
                <a:lnTo>
                  <a:pt x="2411942" y="1003300"/>
                </a:lnTo>
                <a:lnTo>
                  <a:pt x="2444294" y="965200"/>
                </a:lnTo>
                <a:lnTo>
                  <a:pt x="2475492" y="939800"/>
                </a:lnTo>
                <a:lnTo>
                  <a:pt x="2505503" y="901700"/>
                </a:lnTo>
                <a:lnTo>
                  <a:pt x="2534295" y="863600"/>
                </a:lnTo>
                <a:lnTo>
                  <a:pt x="2561834" y="838200"/>
                </a:lnTo>
                <a:lnTo>
                  <a:pt x="2588086" y="800100"/>
                </a:lnTo>
                <a:lnTo>
                  <a:pt x="2613020" y="762000"/>
                </a:lnTo>
                <a:lnTo>
                  <a:pt x="2636601" y="711200"/>
                </a:lnTo>
                <a:lnTo>
                  <a:pt x="2658797" y="673100"/>
                </a:lnTo>
                <a:lnTo>
                  <a:pt x="2679574" y="635000"/>
                </a:lnTo>
                <a:lnTo>
                  <a:pt x="2698900" y="596900"/>
                </a:lnTo>
                <a:lnTo>
                  <a:pt x="2716741" y="546100"/>
                </a:lnTo>
                <a:lnTo>
                  <a:pt x="2733064" y="508000"/>
                </a:lnTo>
                <a:lnTo>
                  <a:pt x="2747837" y="457200"/>
                </a:lnTo>
                <a:lnTo>
                  <a:pt x="2761025" y="419100"/>
                </a:lnTo>
                <a:lnTo>
                  <a:pt x="2772596" y="368300"/>
                </a:lnTo>
                <a:lnTo>
                  <a:pt x="2782517" y="330200"/>
                </a:lnTo>
                <a:lnTo>
                  <a:pt x="2790754" y="279400"/>
                </a:lnTo>
                <a:lnTo>
                  <a:pt x="2797275" y="228600"/>
                </a:lnTo>
                <a:lnTo>
                  <a:pt x="2802047" y="190500"/>
                </a:lnTo>
                <a:lnTo>
                  <a:pt x="2805036" y="139700"/>
                </a:lnTo>
                <a:close/>
              </a:path>
            </a:pathLst>
          </a:custGeom>
          <a:solidFill>
            <a:srgbClr val="F649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74938" y="6738353"/>
            <a:ext cx="184846" cy="184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53870" y="6738353"/>
            <a:ext cx="184845" cy="184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11744" y="6738315"/>
            <a:ext cx="184799" cy="184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32797" y="6738315"/>
            <a:ext cx="184789" cy="1845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29168" y="7137196"/>
            <a:ext cx="184837" cy="1846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17104" y="7207618"/>
            <a:ext cx="137274" cy="2284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78030" y="7137196"/>
            <a:ext cx="184845" cy="1846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1800" y="7733182"/>
            <a:ext cx="144653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35">
                <a:latin typeface="Trebuchet MS"/>
                <a:cs typeface="Trebuchet MS"/>
              </a:rPr>
              <a:t>La</a:t>
            </a:r>
            <a:r>
              <a:rPr dirty="0" sz="2400" spc="-325">
                <a:latin typeface="Trebuchet MS"/>
                <a:cs typeface="Trebuchet MS"/>
              </a:rPr>
              <a:t> </a:t>
            </a:r>
            <a:r>
              <a:rPr dirty="0" sz="2400" spc="55">
                <a:latin typeface="Trebuchet MS"/>
                <a:cs typeface="Trebuchet MS"/>
              </a:rPr>
              <a:t>síntesis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300" y="4546600"/>
            <a:ext cx="691007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El</a:t>
            </a:r>
            <a:r>
              <a:rPr dirty="0" spc="-355"/>
              <a:t> </a:t>
            </a:r>
            <a:r>
              <a:rPr dirty="0" spc="-15"/>
              <a:t>diseño</a:t>
            </a:r>
            <a:r>
              <a:rPr dirty="0" spc="-350"/>
              <a:t> </a:t>
            </a:r>
            <a:r>
              <a:rPr dirty="0" spc="75"/>
              <a:t>está</a:t>
            </a:r>
            <a:r>
              <a:rPr dirty="0" spc="-350"/>
              <a:t> </a:t>
            </a:r>
            <a:r>
              <a:rPr dirty="0" spc="-85"/>
              <a:t>en</a:t>
            </a:r>
            <a:r>
              <a:rPr dirty="0" spc="-350"/>
              <a:t> </a:t>
            </a:r>
            <a:r>
              <a:rPr dirty="0" spc="-15"/>
              <a:t>todo</a:t>
            </a:r>
            <a:r>
              <a:rPr dirty="0" spc="-355"/>
              <a:t> </a:t>
            </a:r>
            <a:r>
              <a:rPr dirty="0" spc="-100"/>
              <a:t>lo</a:t>
            </a:r>
            <a:r>
              <a:rPr dirty="0" spc="-350"/>
              <a:t> </a:t>
            </a:r>
            <a:r>
              <a:rPr dirty="0" spc="-75"/>
              <a:t>que</a:t>
            </a:r>
            <a:r>
              <a:rPr dirty="0" spc="-395"/>
              <a:t> </a:t>
            </a:r>
            <a:r>
              <a:rPr dirty="0" spc="25"/>
              <a:t>vemos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800" y="7988300"/>
            <a:ext cx="1879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latin typeface="Trebuchet MS"/>
                <a:cs typeface="Trebuchet MS"/>
              </a:rPr>
              <a:t>Comunicación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4700" y="2413000"/>
            <a:ext cx="4229100" cy="598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889000"/>
            <a:ext cx="306768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Síntesis</a:t>
            </a:r>
            <a:r>
              <a:rPr dirty="0" spc="-425"/>
              <a:t> </a:t>
            </a:r>
            <a:r>
              <a:rPr dirty="0" spc="-15"/>
              <a:t>gráfica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1800" y="7733182"/>
            <a:ext cx="144653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35">
                <a:latin typeface="Trebuchet MS"/>
                <a:cs typeface="Trebuchet MS"/>
              </a:rPr>
              <a:t>La</a:t>
            </a:r>
            <a:r>
              <a:rPr dirty="0" sz="2400" spc="-325">
                <a:latin typeface="Trebuchet MS"/>
                <a:cs typeface="Trebuchet MS"/>
              </a:rPr>
              <a:t> </a:t>
            </a:r>
            <a:r>
              <a:rPr dirty="0" sz="2400" spc="55">
                <a:latin typeface="Trebuchet MS"/>
                <a:cs typeface="Trebuchet MS"/>
              </a:rPr>
              <a:t>síntesis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600" y="2108200"/>
            <a:ext cx="5956300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889000"/>
            <a:ext cx="156972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Mancha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1800" y="7733182"/>
            <a:ext cx="144653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35">
                <a:latin typeface="Trebuchet MS"/>
                <a:cs typeface="Trebuchet MS"/>
              </a:rPr>
              <a:t>La</a:t>
            </a:r>
            <a:r>
              <a:rPr dirty="0" sz="2400" spc="-325">
                <a:latin typeface="Trebuchet MS"/>
                <a:cs typeface="Trebuchet MS"/>
              </a:rPr>
              <a:t> </a:t>
            </a:r>
            <a:r>
              <a:rPr dirty="0" sz="2400" spc="55">
                <a:latin typeface="Trebuchet MS"/>
                <a:cs typeface="Trebuchet MS"/>
              </a:rPr>
              <a:t>síntesis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0" y="889000"/>
            <a:ext cx="106870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Línea</a:t>
            </a:r>
          </a:p>
        </p:txBody>
      </p:sp>
      <p:sp>
        <p:nvSpPr>
          <p:cNvPr id="3" name="object 3"/>
          <p:cNvSpPr/>
          <p:nvPr/>
        </p:nvSpPr>
        <p:spPr>
          <a:xfrm>
            <a:off x="5473700" y="2120900"/>
            <a:ext cx="4610100" cy="615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1800" y="7733182"/>
            <a:ext cx="144653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35">
                <a:latin typeface="Trebuchet MS"/>
                <a:cs typeface="Trebuchet MS"/>
              </a:rPr>
              <a:t>La</a:t>
            </a:r>
            <a:r>
              <a:rPr dirty="0" sz="2400" spc="-325">
                <a:latin typeface="Trebuchet MS"/>
                <a:cs typeface="Trebuchet MS"/>
              </a:rPr>
              <a:t> </a:t>
            </a:r>
            <a:r>
              <a:rPr dirty="0" sz="2400" spc="55">
                <a:latin typeface="Trebuchet MS"/>
                <a:cs typeface="Trebuchet MS"/>
              </a:rPr>
              <a:t>síntesis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3051" y="2084151"/>
            <a:ext cx="2011824" cy="2184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52900" y="889000"/>
            <a:ext cx="328739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b="1">
                <a:solidFill>
                  <a:srgbClr val="4A61A8"/>
                </a:solidFill>
                <a:latin typeface="Trebuchet MS"/>
                <a:cs typeface="Trebuchet MS"/>
              </a:rPr>
              <a:t>iconos </a:t>
            </a:r>
            <a:r>
              <a:rPr dirty="0" sz="3400" spc="-75" b="1">
                <a:solidFill>
                  <a:srgbClr val="4A61A8"/>
                </a:solidFill>
                <a:latin typeface="Trebuchet MS"/>
                <a:cs typeface="Trebuchet MS"/>
              </a:rPr>
              <a:t>e</a:t>
            </a:r>
            <a:r>
              <a:rPr dirty="0" sz="3400" spc="-760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25" b="1">
                <a:solidFill>
                  <a:srgbClr val="4A61A8"/>
                </a:solidFill>
                <a:latin typeface="Trebuchet MS"/>
                <a:cs typeface="Trebuchet MS"/>
              </a:rPr>
              <a:t>isotipos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0" y="5295900"/>
            <a:ext cx="152781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70" b="1">
                <a:solidFill>
                  <a:srgbClr val="4A61A8"/>
                </a:solidFill>
                <a:latin typeface="Trebuchet MS"/>
                <a:cs typeface="Trebuchet MS"/>
              </a:rPr>
              <a:t>P</a:t>
            </a:r>
            <a:r>
              <a:rPr dirty="0" sz="3400" spc="155" b="1">
                <a:solidFill>
                  <a:srgbClr val="4A61A8"/>
                </a:solidFill>
                <a:latin typeface="Trebuchet MS"/>
                <a:cs typeface="Trebuchet MS"/>
              </a:rPr>
              <a:t>o</a:t>
            </a:r>
            <a:r>
              <a:rPr dirty="0" sz="3400" spc="75" b="1">
                <a:solidFill>
                  <a:srgbClr val="4A61A8"/>
                </a:solidFill>
                <a:latin typeface="Trebuchet MS"/>
                <a:cs typeface="Trebuchet MS"/>
              </a:rPr>
              <a:t>s</a:t>
            </a:r>
            <a:r>
              <a:rPr dirty="0" sz="3400" spc="-70" b="1">
                <a:solidFill>
                  <a:srgbClr val="4A61A8"/>
                </a:solidFill>
                <a:latin typeface="Trebuchet MS"/>
                <a:cs typeface="Trebuchet MS"/>
              </a:rPr>
              <a:t>te</a:t>
            </a:r>
            <a:r>
              <a:rPr dirty="0" sz="3400" spc="-145" b="1">
                <a:solidFill>
                  <a:srgbClr val="4A61A8"/>
                </a:solidFill>
                <a:latin typeface="Trebuchet MS"/>
                <a:cs typeface="Trebuchet MS"/>
              </a:rPr>
              <a:t>r</a:t>
            </a:r>
            <a:r>
              <a:rPr dirty="0" sz="3400" spc="320" b="1">
                <a:solidFill>
                  <a:srgbClr val="4A61A8"/>
                </a:solidFill>
                <a:latin typeface="Trebuchet MS"/>
                <a:cs typeface="Trebuchet MS"/>
              </a:rPr>
              <a:t>s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75400" y="5511800"/>
            <a:ext cx="4927600" cy="346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50200" y="2476500"/>
            <a:ext cx="2565400" cy="1371600"/>
          </a:xfrm>
          <a:custGeom>
            <a:avLst/>
            <a:gdLst/>
            <a:ahLst/>
            <a:cxnLst/>
            <a:rect l="l" t="t" r="r" b="b"/>
            <a:pathLst>
              <a:path w="2565400" h="1371600">
                <a:moveTo>
                  <a:pt x="1453335" y="1358900"/>
                </a:moveTo>
                <a:lnTo>
                  <a:pt x="1047121" y="1358900"/>
                </a:lnTo>
                <a:lnTo>
                  <a:pt x="1094411" y="1371600"/>
                </a:lnTo>
                <a:lnTo>
                  <a:pt x="1401401" y="1371600"/>
                </a:lnTo>
                <a:lnTo>
                  <a:pt x="1453335" y="1358900"/>
                </a:lnTo>
                <a:close/>
              </a:path>
              <a:path w="2565400" h="1371600">
                <a:moveTo>
                  <a:pt x="2565400" y="0"/>
                </a:moveTo>
                <a:lnTo>
                  <a:pt x="0" y="0"/>
                </a:lnTo>
                <a:lnTo>
                  <a:pt x="0" y="63500"/>
                </a:lnTo>
                <a:lnTo>
                  <a:pt x="787" y="114300"/>
                </a:lnTo>
                <a:lnTo>
                  <a:pt x="3135" y="165100"/>
                </a:lnTo>
                <a:lnTo>
                  <a:pt x="7023" y="215900"/>
                </a:lnTo>
                <a:lnTo>
                  <a:pt x="12431" y="266700"/>
                </a:lnTo>
                <a:lnTo>
                  <a:pt x="19338" y="317500"/>
                </a:lnTo>
                <a:lnTo>
                  <a:pt x="27725" y="368300"/>
                </a:lnTo>
                <a:lnTo>
                  <a:pt x="37570" y="406400"/>
                </a:lnTo>
                <a:lnTo>
                  <a:pt x="48854" y="457200"/>
                </a:lnTo>
                <a:lnTo>
                  <a:pt x="61555" y="508000"/>
                </a:lnTo>
                <a:lnTo>
                  <a:pt x="75654" y="546100"/>
                </a:lnTo>
                <a:lnTo>
                  <a:pt x="91130" y="596900"/>
                </a:lnTo>
                <a:lnTo>
                  <a:pt x="107962" y="635000"/>
                </a:lnTo>
                <a:lnTo>
                  <a:pt x="126130" y="673100"/>
                </a:lnTo>
                <a:lnTo>
                  <a:pt x="145614" y="723900"/>
                </a:lnTo>
                <a:lnTo>
                  <a:pt x="166393" y="762000"/>
                </a:lnTo>
                <a:lnTo>
                  <a:pt x="188448" y="800100"/>
                </a:lnTo>
                <a:lnTo>
                  <a:pt x="211756" y="838200"/>
                </a:lnTo>
                <a:lnTo>
                  <a:pt x="236299" y="876300"/>
                </a:lnTo>
                <a:lnTo>
                  <a:pt x="262055" y="914400"/>
                </a:lnTo>
                <a:lnTo>
                  <a:pt x="289005" y="939800"/>
                </a:lnTo>
                <a:lnTo>
                  <a:pt x="317127" y="977900"/>
                </a:lnTo>
                <a:lnTo>
                  <a:pt x="346402" y="1016000"/>
                </a:lnTo>
                <a:lnTo>
                  <a:pt x="376808" y="1041400"/>
                </a:lnTo>
                <a:lnTo>
                  <a:pt x="408326" y="1066800"/>
                </a:lnTo>
                <a:lnTo>
                  <a:pt x="440935" y="1104900"/>
                </a:lnTo>
                <a:lnTo>
                  <a:pt x="474615" y="1130300"/>
                </a:lnTo>
                <a:lnTo>
                  <a:pt x="509345" y="1155700"/>
                </a:lnTo>
                <a:lnTo>
                  <a:pt x="545105" y="1181100"/>
                </a:lnTo>
                <a:lnTo>
                  <a:pt x="581875" y="1206500"/>
                </a:lnTo>
                <a:lnTo>
                  <a:pt x="619633" y="1219200"/>
                </a:lnTo>
                <a:lnTo>
                  <a:pt x="658360" y="1244600"/>
                </a:lnTo>
                <a:lnTo>
                  <a:pt x="698035" y="1257300"/>
                </a:lnTo>
                <a:lnTo>
                  <a:pt x="738638" y="1282700"/>
                </a:lnTo>
                <a:lnTo>
                  <a:pt x="865809" y="1320800"/>
                </a:lnTo>
                <a:lnTo>
                  <a:pt x="1000595" y="1358900"/>
                </a:lnTo>
                <a:lnTo>
                  <a:pt x="1504411" y="1358900"/>
                </a:lnTo>
                <a:lnTo>
                  <a:pt x="1652289" y="1320800"/>
                </a:lnTo>
                <a:lnTo>
                  <a:pt x="1791704" y="1282700"/>
                </a:lnTo>
                <a:lnTo>
                  <a:pt x="1813952" y="1270000"/>
                </a:lnTo>
                <a:lnTo>
                  <a:pt x="1142360" y="1270000"/>
                </a:lnTo>
                <a:lnTo>
                  <a:pt x="1094398" y="1257300"/>
                </a:lnTo>
                <a:lnTo>
                  <a:pt x="1047262" y="1257300"/>
                </a:lnTo>
                <a:lnTo>
                  <a:pt x="911059" y="1219200"/>
                </a:lnTo>
                <a:lnTo>
                  <a:pt x="824841" y="1193800"/>
                </a:lnTo>
                <a:lnTo>
                  <a:pt x="783181" y="1181100"/>
                </a:lnTo>
                <a:lnTo>
                  <a:pt x="742520" y="1155700"/>
                </a:lnTo>
                <a:lnTo>
                  <a:pt x="702883" y="1143000"/>
                </a:lnTo>
                <a:lnTo>
                  <a:pt x="664295" y="1117600"/>
                </a:lnTo>
                <a:lnTo>
                  <a:pt x="626780" y="1092200"/>
                </a:lnTo>
                <a:lnTo>
                  <a:pt x="590363" y="1079500"/>
                </a:lnTo>
                <a:lnTo>
                  <a:pt x="555069" y="1054100"/>
                </a:lnTo>
                <a:lnTo>
                  <a:pt x="520922" y="1016000"/>
                </a:lnTo>
                <a:lnTo>
                  <a:pt x="487947" y="990600"/>
                </a:lnTo>
                <a:lnTo>
                  <a:pt x="456169" y="965200"/>
                </a:lnTo>
                <a:lnTo>
                  <a:pt x="425613" y="927100"/>
                </a:lnTo>
                <a:lnTo>
                  <a:pt x="396303" y="901700"/>
                </a:lnTo>
                <a:lnTo>
                  <a:pt x="368265" y="863600"/>
                </a:lnTo>
                <a:lnTo>
                  <a:pt x="341522" y="825500"/>
                </a:lnTo>
                <a:lnTo>
                  <a:pt x="316099" y="800100"/>
                </a:lnTo>
                <a:lnTo>
                  <a:pt x="292022" y="762000"/>
                </a:lnTo>
                <a:lnTo>
                  <a:pt x="269315" y="711200"/>
                </a:lnTo>
                <a:lnTo>
                  <a:pt x="248002" y="673100"/>
                </a:lnTo>
                <a:lnTo>
                  <a:pt x="228109" y="635000"/>
                </a:lnTo>
                <a:lnTo>
                  <a:pt x="209660" y="596900"/>
                </a:lnTo>
                <a:lnTo>
                  <a:pt x="192679" y="546100"/>
                </a:lnTo>
                <a:lnTo>
                  <a:pt x="177193" y="508000"/>
                </a:lnTo>
                <a:lnTo>
                  <a:pt x="163224" y="457200"/>
                </a:lnTo>
                <a:lnTo>
                  <a:pt x="150799" y="419100"/>
                </a:lnTo>
                <a:lnTo>
                  <a:pt x="139941" y="368300"/>
                </a:lnTo>
                <a:lnTo>
                  <a:pt x="130675" y="317500"/>
                </a:lnTo>
                <a:lnTo>
                  <a:pt x="123027" y="266700"/>
                </a:lnTo>
                <a:lnTo>
                  <a:pt x="117021" y="215900"/>
                </a:lnTo>
                <a:lnTo>
                  <a:pt x="112681" y="165100"/>
                </a:lnTo>
                <a:lnTo>
                  <a:pt x="110032" y="114300"/>
                </a:lnTo>
                <a:lnTo>
                  <a:pt x="2564486" y="114300"/>
                </a:lnTo>
                <a:lnTo>
                  <a:pt x="2565400" y="63500"/>
                </a:lnTo>
                <a:lnTo>
                  <a:pt x="2565400" y="0"/>
                </a:lnTo>
                <a:close/>
              </a:path>
              <a:path w="2565400" h="1371600">
                <a:moveTo>
                  <a:pt x="2564486" y="114300"/>
                </a:moveTo>
                <a:lnTo>
                  <a:pt x="2455252" y="114300"/>
                </a:lnTo>
                <a:lnTo>
                  <a:pt x="2452984" y="152400"/>
                </a:lnTo>
                <a:lnTo>
                  <a:pt x="2449439" y="203200"/>
                </a:lnTo>
                <a:lnTo>
                  <a:pt x="2444611" y="241300"/>
                </a:lnTo>
                <a:lnTo>
                  <a:pt x="2438491" y="279400"/>
                </a:lnTo>
                <a:lnTo>
                  <a:pt x="2431073" y="330200"/>
                </a:lnTo>
                <a:lnTo>
                  <a:pt x="2422350" y="368300"/>
                </a:lnTo>
                <a:lnTo>
                  <a:pt x="2412315" y="406400"/>
                </a:lnTo>
                <a:lnTo>
                  <a:pt x="2400961" y="457200"/>
                </a:lnTo>
                <a:lnTo>
                  <a:pt x="2388282" y="495300"/>
                </a:lnTo>
                <a:lnTo>
                  <a:pt x="2374269" y="533400"/>
                </a:lnTo>
                <a:lnTo>
                  <a:pt x="2358917" y="571500"/>
                </a:lnTo>
                <a:lnTo>
                  <a:pt x="2342218" y="609600"/>
                </a:lnTo>
                <a:lnTo>
                  <a:pt x="2324165" y="647700"/>
                </a:lnTo>
                <a:lnTo>
                  <a:pt x="2304751" y="685800"/>
                </a:lnTo>
                <a:lnTo>
                  <a:pt x="2283970" y="723900"/>
                </a:lnTo>
                <a:lnTo>
                  <a:pt x="2261813" y="762000"/>
                </a:lnTo>
                <a:lnTo>
                  <a:pt x="2238275" y="800100"/>
                </a:lnTo>
                <a:lnTo>
                  <a:pt x="2213348" y="825500"/>
                </a:lnTo>
                <a:lnTo>
                  <a:pt x="2187025" y="863600"/>
                </a:lnTo>
                <a:lnTo>
                  <a:pt x="2159300" y="889000"/>
                </a:lnTo>
                <a:lnTo>
                  <a:pt x="2130165" y="927100"/>
                </a:lnTo>
                <a:lnTo>
                  <a:pt x="2099613" y="952500"/>
                </a:lnTo>
                <a:lnTo>
                  <a:pt x="2067637" y="990600"/>
                </a:lnTo>
                <a:lnTo>
                  <a:pt x="2034231" y="1016000"/>
                </a:lnTo>
                <a:lnTo>
                  <a:pt x="1999387" y="1041400"/>
                </a:lnTo>
                <a:lnTo>
                  <a:pt x="1963098" y="1066800"/>
                </a:lnTo>
                <a:lnTo>
                  <a:pt x="1925358" y="1092200"/>
                </a:lnTo>
                <a:lnTo>
                  <a:pt x="1886159" y="1117600"/>
                </a:lnTo>
                <a:lnTo>
                  <a:pt x="1845495" y="1130300"/>
                </a:lnTo>
                <a:lnTo>
                  <a:pt x="1803358" y="1155700"/>
                </a:lnTo>
                <a:lnTo>
                  <a:pt x="1759741" y="1168400"/>
                </a:lnTo>
                <a:lnTo>
                  <a:pt x="1714638" y="1193800"/>
                </a:lnTo>
                <a:lnTo>
                  <a:pt x="1668042" y="1206500"/>
                </a:lnTo>
                <a:lnTo>
                  <a:pt x="1570340" y="1231900"/>
                </a:lnTo>
                <a:lnTo>
                  <a:pt x="1466580" y="1257300"/>
                </a:lnTo>
                <a:lnTo>
                  <a:pt x="1412411" y="1257300"/>
                </a:lnTo>
                <a:lnTo>
                  <a:pt x="1356706" y="1270000"/>
                </a:lnTo>
                <a:lnTo>
                  <a:pt x="1813952" y="1270000"/>
                </a:lnTo>
                <a:lnTo>
                  <a:pt x="1836199" y="1257300"/>
                </a:lnTo>
                <a:lnTo>
                  <a:pt x="1879670" y="1244600"/>
                </a:lnTo>
                <a:lnTo>
                  <a:pt x="1922097" y="1219200"/>
                </a:lnTo>
                <a:lnTo>
                  <a:pt x="1963460" y="1193800"/>
                </a:lnTo>
                <a:lnTo>
                  <a:pt x="2003737" y="1168400"/>
                </a:lnTo>
                <a:lnTo>
                  <a:pt x="2042908" y="1143000"/>
                </a:lnTo>
                <a:lnTo>
                  <a:pt x="2080952" y="1117600"/>
                </a:lnTo>
                <a:lnTo>
                  <a:pt x="2117849" y="1079500"/>
                </a:lnTo>
                <a:lnTo>
                  <a:pt x="2153577" y="1054100"/>
                </a:lnTo>
                <a:lnTo>
                  <a:pt x="2188116" y="1016000"/>
                </a:lnTo>
                <a:lnTo>
                  <a:pt x="2221445" y="990600"/>
                </a:lnTo>
                <a:lnTo>
                  <a:pt x="2253968" y="952500"/>
                </a:lnTo>
                <a:lnTo>
                  <a:pt x="2284978" y="914400"/>
                </a:lnTo>
                <a:lnTo>
                  <a:pt x="2314459" y="876300"/>
                </a:lnTo>
                <a:lnTo>
                  <a:pt x="2342395" y="838200"/>
                </a:lnTo>
                <a:lnTo>
                  <a:pt x="2368768" y="787400"/>
                </a:lnTo>
                <a:lnTo>
                  <a:pt x="2393561" y="749300"/>
                </a:lnTo>
                <a:lnTo>
                  <a:pt x="2416759" y="711200"/>
                </a:lnTo>
                <a:lnTo>
                  <a:pt x="2438343" y="660400"/>
                </a:lnTo>
                <a:lnTo>
                  <a:pt x="2458297" y="622300"/>
                </a:lnTo>
                <a:lnTo>
                  <a:pt x="2476604" y="571500"/>
                </a:lnTo>
                <a:lnTo>
                  <a:pt x="2493248" y="520700"/>
                </a:lnTo>
                <a:lnTo>
                  <a:pt x="2508211" y="469900"/>
                </a:lnTo>
                <a:lnTo>
                  <a:pt x="2521477" y="431800"/>
                </a:lnTo>
                <a:lnTo>
                  <a:pt x="2533029" y="381000"/>
                </a:lnTo>
                <a:lnTo>
                  <a:pt x="2542850" y="330200"/>
                </a:lnTo>
                <a:lnTo>
                  <a:pt x="2550923" y="279400"/>
                </a:lnTo>
                <a:lnTo>
                  <a:pt x="2557231" y="215900"/>
                </a:lnTo>
                <a:lnTo>
                  <a:pt x="2561758" y="165100"/>
                </a:lnTo>
                <a:lnTo>
                  <a:pt x="2564486" y="114300"/>
                </a:lnTo>
                <a:close/>
              </a:path>
              <a:path w="2565400" h="1371600">
                <a:moveTo>
                  <a:pt x="1511293" y="1117600"/>
                </a:moveTo>
                <a:lnTo>
                  <a:pt x="1044640" y="1117600"/>
                </a:lnTo>
                <a:lnTo>
                  <a:pt x="1136165" y="1143000"/>
                </a:lnTo>
                <a:lnTo>
                  <a:pt x="1419774" y="1143000"/>
                </a:lnTo>
                <a:lnTo>
                  <a:pt x="1511293" y="1117600"/>
                </a:lnTo>
                <a:close/>
              </a:path>
              <a:path w="2565400" h="1371600">
                <a:moveTo>
                  <a:pt x="2351112" y="114300"/>
                </a:moveTo>
                <a:lnTo>
                  <a:pt x="204787" y="114300"/>
                </a:lnTo>
                <a:lnTo>
                  <a:pt x="207858" y="165100"/>
                </a:lnTo>
                <a:lnTo>
                  <a:pt x="212956" y="215900"/>
                </a:lnTo>
                <a:lnTo>
                  <a:pt x="220037" y="254000"/>
                </a:lnTo>
                <a:lnTo>
                  <a:pt x="229058" y="304800"/>
                </a:lnTo>
                <a:lnTo>
                  <a:pt x="239973" y="342900"/>
                </a:lnTo>
                <a:lnTo>
                  <a:pt x="252740" y="393700"/>
                </a:lnTo>
                <a:lnTo>
                  <a:pt x="267313" y="431800"/>
                </a:lnTo>
                <a:lnTo>
                  <a:pt x="283650" y="482600"/>
                </a:lnTo>
                <a:lnTo>
                  <a:pt x="301705" y="520700"/>
                </a:lnTo>
                <a:lnTo>
                  <a:pt x="321435" y="558800"/>
                </a:lnTo>
                <a:lnTo>
                  <a:pt x="342796" y="596900"/>
                </a:lnTo>
                <a:lnTo>
                  <a:pt x="365744" y="635000"/>
                </a:lnTo>
                <a:lnTo>
                  <a:pt x="390234" y="673100"/>
                </a:lnTo>
                <a:lnTo>
                  <a:pt x="416223" y="711200"/>
                </a:lnTo>
                <a:lnTo>
                  <a:pt x="443666" y="749300"/>
                </a:lnTo>
                <a:lnTo>
                  <a:pt x="472520" y="787400"/>
                </a:lnTo>
                <a:lnTo>
                  <a:pt x="502741" y="812800"/>
                </a:lnTo>
                <a:lnTo>
                  <a:pt x="534284" y="850900"/>
                </a:lnTo>
                <a:lnTo>
                  <a:pt x="567105" y="876300"/>
                </a:lnTo>
                <a:lnTo>
                  <a:pt x="601161" y="901700"/>
                </a:lnTo>
                <a:lnTo>
                  <a:pt x="636407" y="939800"/>
                </a:lnTo>
                <a:lnTo>
                  <a:pt x="672799" y="965200"/>
                </a:lnTo>
                <a:lnTo>
                  <a:pt x="710293" y="990600"/>
                </a:lnTo>
                <a:lnTo>
                  <a:pt x="748846" y="1003300"/>
                </a:lnTo>
                <a:lnTo>
                  <a:pt x="788412" y="1028700"/>
                </a:lnTo>
                <a:lnTo>
                  <a:pt x="828949" y="1054100"/>
                </a:lnTo>
                <a:lnTo>
                  <a:pt x="912756" y="1079500"/>
                </a:lnTo>
                <a:lnTo>
                  <a:pt x="955938" y="1104900"/>
                </a:lnTo>
                <a:lnTo>
                  <a:pt x="999914" y="1117600"/>
                </a:lnTo>
                <a:lnTo>
                  <a:pt x="1556016" y="1117600"/>
                </a:lnTo>
                <a:lnTo>
                  <a:pt x="1599990" y="1104900"/>
                </a:lnTo>
                <a:lnTo>
                  <a:pt x="1643170" y="1079500"/>
                </a:lnTo>
                <a:lnTo>
                  <a:pt x="1726974" y="1054100"/>
                </a:lnTo>
                <a:lnTo>
                  <a:pt x="1747242" y="1041400"/>
                </a:lnTo>
                <a:lnTo>
                  <a:pt x="1230075" y="1041400"/>
                </a:lnTo>
                <a:lnTo>
                  <a:pt x="1182773" y="1028700"/>
                </a:lnTo>
                <a:lnTo>
                  <a:pt x="1136122" y="1028700"/>
                </a:lnTo>
                <a:lnTo>
                  <a:pt x="1090179" y="1016000"/>
                </a:lnTo>
                <a:lnTo>
                  <a:pt x="1044998" y="1016000"/>
                </a:lnTo>
                <a:lnTo>
                  <a:pt x="957142" y="990600"/>
                </a:lnTo>
                <a:lnTo>
                  <a:pt x="914577" y="965200"/>
                </a:lnTo>
                <a:lnTo>
                  <a:pt x="872994" y="952500"/>
                </a:lnTo>
                <a:lnTo>
                  <a:pt x="832449" y="927100"/>
                </a:lnTo>
                <a:lnTo>
                  <a:pt x="792996" y="901700"/>
                </a:lnTo>
                <a:lnTo>
                  <a:pt x="754691" y="889000"/>
                </a:lnTo>
                <a:lnTo>
                  <a:pt x="717587" y="863600"/>
                </a:lnTo>
                <a:lnTo>
                  <a:pt x="681741" y="825500"/>
                </a:lnTo>
                <a:lnTo>
                  <a:pt x="647208" y="800100"/>
                </a:lnTo>
                <a:lnTo>
                  <a:pt x="614041" y="774700"/>
                </a:lnTo>
                <a:lnTo>
                  <a:pt x="582298" y="736600"/>
                </a:lnTo>
                <a:lnTo>
                  <a:pt x="552031" y="711200"/>
                </a:lnTo>
                <a:lnTo>
                  <a:pt x="523297" y="673100"/>
                </a:lnTo>
                <a:lnTo>
                  <a:pt x="496151" y="635000"/>
                </a:lnTo>
                <a:lnTo>
                  <a:pt x="470647" y="596900"/>
                </a:lnTo>
                <a:lnTo>
                  <a:pt x="446841" y="558800"/>
                </a:lnTo>
                <a:lnTo>
                  <a:pt x="424787" y="520700"/>
                </a:lnTo>
                <a:lnTo>
                  <a:pt x="404541" y="482600"/>
                </a:lnTo>
                <a:lnTo>
                  <a:pt x="386157" y="444500"/>
                </a:lnTo>
                <a:lnTo>
                  <a:pt x="369692" y="393700"/>
                </a:lnTo>
                <a:lnTo>
                  <a:pt x="355198" y="355600"/>
                </a:lnTo>
                <a:lnTo>
                  <a:pt x="342733" y="304800"/>
                </a:lnTo>
                <a:lnTo>
                  <a:pt x="332350" y="266700"/>
                </a:lnTo>
                <a:lnTo>
                  <a:pt x="324105" y="215900"/>
                </a:lnTo>
                <a:lnTo>
                  <a:pt x="318053" y="177800"/>
                </a:lnTo>
                <a:lnTo>
                  <a:pt x="314248" y="127000"/>
                </a:lnTo>
                <a:lnTo>
                  <a:pt x="2350345" y="127000"/>
                </a:lnTo>
                <a:lnTo>
                  <a:pt x="2351112" y="114300"/>
                </a:lnTo>
                <a:close/>
              </a:path>
              <a:path w="2565400" h="1371600">
                <a:moveTo>
                  <a:pt x="2350345" y="127000"/>
                </a:moveTo>
                <a:lnTo>
                  <a:pt x="2241638" y="127000"/>
                </a:lnTo>
                <a:lnTo>
                  <a:pt x="2237832" y="177800"/>
                </a:lnTo>
                <a:lnTo>
                  <a:pt x="2231778" y="215900"/>
                </a:lnTo>
                <a:lnTo>
                  <a:pt x="2223532" y="266700"/>
                </a:lnTo>
                <a:lnTo>
                  <a:pt x="2213148" y="304800"/>
                </a:lnTo>
                <a:lnTo>
                  <a:pt x="2200682" y="355600"/>
                </a:lnTo>
                <a:lnTo>
                  <a:pt x="2186189" y="393700"/>
                </a:lnTo>
                <a:lnTo>
                  <a:pt x="2169724" y="444500"/>
                </a:lnTo>
                <a:lnTo>
                  <a:pt x="2151341" y="482600"/>
                </a:lnTo>
                <a:lnTo>
                  <a:pt x="2131096" y="520700"/>
                </a:lnTo>
                <a:lnTo>
                  <a:pt x="2109044" y="558800"/>
                </a:lnTo>
                <a:lnTo>
                  <a:pt x="2085240" y="596900"/>
                </a:lnTo>
                <a:lnTo>
                  <a:pt x="2059738" y="635000"/>
                </a:lnTo>
                <a:lnTo>
                  <a:pt x="2032594" y="673100"/>
                </a:lnTo>
                <a:lnTo>
                  <a:pt x="2003863" y="711200"/>
                </a:lnTo>
                <a:lnTo>
                  <a:pt x="1973599" y="736600"/>
                </a:lnTo>
                <a:lnTo>
                  <a:pt x="1941858" y="774700"/>
                </a:lnTo>
                <a:lnTo>
                  <a:pt x="1908695" y="800100"/>
                </a:lnTo>
                <a:lnTo>
                  <a:pt x="1874164" y="825500"/>
                </a:lnTo>
                <a:lnTo>
                  <a:pt x="1838322" y="863600"/>
                </a:lnTo>
                <a:lnTo>
                  <a:pt x="1801222" y="889000"/>
                </a:lnTo>
                <a:lnTo>
                  <a:pt x="1762919" y="901700"/>
                </a:lnTo>
                <a:lnTo>
                  <a:pt x="1723470" y="927100"/>
                </a:lnTo>
                <a:lnTo>
                  <a:pt x="1682928" y="952500"/>
                </a:lnTo>
                <a:lnTo>
                  <a:pt x="1641349" y="965200"/>
                </a:lnTo>
                <a:lnTo>
                  <a:pt x="1598788" y="990600"/>
                </a:lnTo>
                <a:lnTo>
                  <a:pt x="1510938" y="1016000"/>
                </a:lnTo>
                <a:lnTo>
                  <a:pt x="1465760" y="1016000"/>
                </a:lnTo>
                <a:lnTo>
                  <a:pt x="1419820" y="1028700"/>
                </a:lnTo>
                <a:lnTo>
                  <a:pt x="1373172" y="1028700"/>
                </a:lnTo>
                <a:lnTo>
                  <a:pt x="1325872" y="1041400"/>
                </a:lnTo>
                <a:lnTo>
                  <a:pt x="1747242" y="1041400"/>
                </a:lnTo>
                <a:lnTo>
                  <a:pt x="1767509" y="1028700"/>
                </a:lnTo>
                <a:lnTo>
                  <a:pt x="1807075" y="1003300"/>
                </a:lnTo>
                <a:lnTo>
                  <a:pt x="1845626" y="990600"/>
                </a:lnTo>
                <a:lnTo>
                  <a:pt x="1883119" y="965200"/>
                </a:lnTo>
                <a:lnTo>
                  <a:pt x="1919511" y="939800"/>
                </a:lnTo>
                <a:lnTo>
                  <a:pt x="1954756" y="901700"/>
                </a:lnTo>
                <a:lnTo>
                  <a:pt x="1988811" y="876300"/>
                </a:lnTo>
                <a:lnTo>
                  <a:pt x="2021632" y="850900"/>
                </a:lnTo>
                <a:lnTo>
                  <a:pt x="2053174" y="812800"/>
                </a:lnTo>
                <a:lnTo>
                  <a:pt x="2083394" y="787400"/>
                </a:lnTo>
                <a:lnTo>
                  <a:pt x="2112248" y="749300"/>
                </a:lnTo>
                <a:lnTo>
                  <a:pt x="2139691" y="711200"/>
                </a:lnTo>
                <a:lnTo>
                  <a:pt x="2165679" y="673100"/>
                </a:lnTo>
                <a:lnTo>
                  <a:pt x="2190169" y="635000"/>
                </a:lnTo>
                <a:lnTo>
                  <a:pt x="2213116" y="596900"/>
                </a:lnTo>
                <a:lnTo>
                  <a:pt x="2234477" y="558800"/>
                </a:lnTo>
                <a:lnTo>
                  <a:pt x="2254206" y="520700"/>
                </a:lnTo>
                <a:lnTo>
                  <a:pt x="2272261" y="482600"/>
                </a:lnTo>
                <a:lnTo>
                  <a:pt x="2288596" y="431800"/>
                </a:lnTo>
                <a:lnTo>
                  <a:pt x="2303169" y="393700"/>
                </a:lnTo>
                <a:lnTo>
                  <a:pt x="2315934" y="342900"/>
                </a:lnTo>
                <a:lnTo>
                  <a:pt x="2326848" y="304800"/>
                </a:lnTo>
                <a:lnTo>
                  <a:pt x="2335867" y="254000"/>
                </a:lnTo>
                <a:lnTo>
                  <a:pt x="2342947" y="215900"/>
                </a:lnTo>
                <a:lnTo>
                  <a:pt x="2348044" y="165100"/>
                </a:lnTo>
                <a:lnTo>
                  <a:pt x="2350345" y="127000"/>
                </a:lnTo>
                <a:close/>
              </a:path>
            </a:pathLst>
          </a:custGeom>
          <a:solidFill>
            <a:srgbClr val="F649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805784" y="2739885"/>
            <a:ext cx="154936" cy="155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69031" y="2739885"/>
            <a:ext cx="154943" cy="155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95555" y="2739847"/>
            <a:ext cx="154897" cy="1557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932286" y="2739847"/>
            <a:ext cx="154881" cy="1557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599790" y="3076409"/>
            <a:ext cx="154927" cy="1557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70593" y="3135820"/>
            <a:ext cx="115049" cy="1927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18746" y="3076397"/>
            <a:ext cx="154933" cy="1557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1800" y="7733182"/>
            <a:ext cx="144653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35">
                <a:latin typeface="Trebuchet MS"/>
                <a:cs typeface="Trebuchet MS"/>
              </a:rPr>
              <a:t>La</a:t>
            </a:r>
            <a:r>
              <a:rPr dirty="0" sz="2400" spc="-325">
                <a:latin typeface="Trebuchet MS"/>
                <a:cs typeface="Trebuchet MS"/>
              </a:rPr>
              <a:t> </a:t>
            </a:r>
            <a:r>
              <a:rPr dirty="0" sz="2400" spc="55">
                <a:latin typeface="Trebuchet MS"/>
                <a:cs typeface="Trebuchet MS"/>
              </a:rPr>
              <a:t>síntesis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0" y="2867660"/>
            <a:ext cx="567690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dirty="0" sz="3400" spc="-90" b="1">
                <a:solidFill>
                  <a:srgbClr val="4A61A8"/>
                </a:solidFill>
                <a:latin typeface="Trebuchet MS"/>
                <a:cs typeface="Trebuchet MS"/>
              </a:rPr>
              <a:t>Optimiza</a:t>
            </a:r>
            <a:r>
              <a:rPr dirty="0" sz="3400" spc="-355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114" b="1">
                <a:solidFill>
                  <a:srgbClr val="4A61A8"/>
                </a:solidFill>
                <a:latin typeface="Trebuchet MS"/>
                <a:cs typeface="Trebuchet MS"/>
              </a:rPr>
              <a:t>el</a:t>
            </a:r>
            <a:r>
              <a:rPr dirty="0" sz="3400" spc="-355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55" b="1">
                <a:solidFill>
                  <a:srgbClr val="4A61A8"/>
                </a:solidFill>
                <a:latin typeface="Trebuchet MS"/>
                <a:cs typeface="Trebuchet MS"/>
              </a:rPr>
              <a:t>tiempo</a:t>
            </a:r>
            <a:r>
              <a:rPr dirty="0" sz="3400" spc="-355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60" b="1">
                <a:solidFill>
                  <a:srgbClr val="4A61A8"/>
                </a:solidFill>
                <a:latin typeface="Trebuchet MS"/>
                <a:cs typeface="Trebuchet MS"/>
              </a:rPr>
              <a:t>de</a:t>
            </a:r>
            <a:r>
              <a:rPr dirty="0" sz="3400" spc="-355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75" b="1">
                <a:solidFill>
                  <a:srgbClr val="4A61A8"/>
                </a:solidFill>
                <a:latin typeface="Trebuchet MS"/>
                <a:cs typeface="Trebuchet MS"/>
              </a:rPr>
              <a:t>lectura  </a:t>
            </a:r>
            <a:r>
              <a:rPr dirty="0" sz="3400" spc="-15" b="1">
                <a:solidFill>
                  <a:srgbClr val="4A61A8"/>
                </a:solidFill>
                <a:latin typeface="Trebuchet MS"/>
                <a:cs typeface="Trebuchet MS"/>
              </a:rPr>
              <a:t>y </a:t>
            </a:r>
            <a:r>
              <a:rPr dirty="0" sz="3400" spc="-60" b="1">
                <a:solidFill>
                  <a:srgbClr val="4A61A8"/>
                </a:solidFill>
                <a:latin typeface="Trebuchet MS"/>
                <a:cs typeface="Trebuchet MS"/>
              </a:rPr>
              <a:t>de</a:t>
            </a:r>
            <a:r>
              <a:rPr dirty="0" sz="3400" spc="-685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50" b="1">
                <a:solidFill>
                  <a:srgbClr val="4A61A8"/>
                </a:solidFill>
                <a:latin typeface="Trebuchet MS"/>
                <a:cs typeface="Trebuchet MS"/>
              </a:rPr>
              <a:t>comunicación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800" y="7733182"/>
            <a:ext cx="144653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35">
                <a:latin typeface="Trebuchet MS"/>
                <a:cs typeface="Trebuchet MS"/>
              </a:rPr>
              <a:t>La</a:t>
            </a:r>
            <a:r>
              <a:rPr dirty="0" sz="2400" spc="-325">
                <a:latin typeface="Trebuchet MS"/>
                <a:cs typeface="Trebuchet MS"/>
              </a:rPr>
              <a:t> </a:t>
            </a:r>
            <a:r>
              <a:rPr dirty="0" sz="2400" spc="55">
                <a:latin typeface="Trebuchet MS"/>
                <a:cs typeface="Trebuchet MS"/>
              </a:rPr>
              <a:t>síntesis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11525" marR="5080">
              <a:lnSpc>
                <a:spcPct val="110300"/>
              </a:lnSpc>
              <a:spcBef>
                <a:spcPts val="100"/>
              </a:spcBef>
            </a:pPr>
            <a:r>
              <a:rPr dirty="0" spc="-50"/>
              <a:t>Buen</a:t>
            </a:r>
            <a:r>
              <a:rPr dirty="0" spc="-360"/>
              <a:t> </a:t>
            </a:r>
            <a:r>
              <a:rPr dirty="0" spc="-60"/>
              <a:t>recurso</a:t>
            </a:r>
            <a:r>
              <a:rPr dirty="0" spc="-355"/>
              <a:t> </a:t>
            </a:r>
            <a:r>
              <a:rPr dirty="0" spc="75"/>
              <a:t>si</a:t>
            </a:r>
            <a:r>
              <a:rPr dirty="0" spc="-355"/>
              <a:t> </a:t>
            </a:r>
            <a:r>
              <a:rPr dirty="0" spc="-70"/>
              <a:t>no</a:t>
            </a:r>
            <a:r>
              <a:rPr dirty="0" spc="-355"/>
              <a:t> </a:t>
            </a:r>
            <a:r>
              <a:rPr dirty="0" spc="125"/>
              <a:t>se</a:t>
            </a:r>
            <a:r>
              <a:rPr dirty="0" spc="-355"/>
              <a:t> </a:t>
            </a:r>
            <a:r>
              <a:rPr dirty="0" spc="-65"/>
              <a:t>domina  </a:t>
            </a:r>
            <a:r>
              <a:rPr dirty="0" spc="-70"/>
              <a:t>la</a:t>
            </a:r>
            <a:r>
              <a:rPr dirty="0" spc="-350"/>
              <a:t> </a:t>
            </a:r>
            <a:r>
              <a:rPr dirty="0" spc="-55"/>
              <a:t>ilustración</a:t>
            </a:r>
            <a:r>
              <a:rPr dirty="0" spc="-345"/>
              <a:t> </a:t>
            </a:r>
            <a:r>
              <a:rPr dirty="0" spc="-45"/>
              <a:t>o</a:t>
            </a:r>
            <a:r>
              <a:rPr dirty="0" spc="-350"/>
              <a:t> </a:t>
            </a:r>
            <a:r>
              <a:rPr dirty="0" spc="-15"/>
              <a:t>fotografía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599"/>
                </a:lnTo>
                <a:lnTo>
                  <a:pt x="0" y="9753599"/>
                </a:lnTo>
                <a:lnTo>
                  <a:pt x="0" y="0"/>
                </a:lnTo>
                <a:close/>
              </a:path>
            </a:pathLst>
          </a:custGeom>
          <a:solidFill>
            <a:srgbClr val="FAF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9700" y="4470400"/>
            <a:ext cx="257111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5">
                <a:solidFill>
                  <a:srgbClr val="000549"/>
                </a:solidFill>
              </a:rPr>
              <a:t>El</a:t>
            </a:r>
            <a:r>
              <a:rPr dirty="0" sz="4200" spc="-505">
                <a:solidFill>
                  <a:srgbClr val="000549"/>
                </a:solidFill>
              </a:rPr>
              <a:t> </a:t>
            </a:r>
            <a:r>
              <a:rPr dirty="0" sz="4200" spc="-145">
                <a:solidFill>
                  <a:srgbClr val="000549"/>
                </a:solidFill>
              </a:rPr>
              <a:t>for</a:t>
            </a:r>
            <a:r>
              <a:rPr dirty="0" baseline="4629" sz="3600" spc="-217" b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4200" spc="-145">
                <a:solidFill>
                  <a:srgbClr val="000549"/>
                </a:solidFill>
              </a:rPr>
              <a:t>mato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26193" y="1886123"/>
            <a:ext cx="4152900" cy="5981700"/>
          </a:xfrm>
          <a:custGeom>
            <a:avLst/>
            <a:gdLst/>
            <a:ahLst/>
            <a:cxnLst/>
            <a:rect l="l" t="t" r="r" b="b"/>
            <a:pathLst>
              <a:path w="4152900" h="5981700">
                <a:moveTo>
                  <a:pt x="0" y="5981355"/>
                </a:moveTo>
                <a:lnTo>
                  <a:pt x="4152413" y="5981355"/>
                </a:lnTo>
                <a:lnTo>
                  <a:pt x="4152413" y="0"/>
                </a:lnTo>
                <a:lnTo>
                  <a:pt x="0" y="0"/>
                </a:lnTo>
                <a:lnTo>
                  <a:pt x="0" y="5981355"/>
                </a:lnTo>
                <a:close/>
              </a:path>
            </a:pathLst>
          </a:custGeom>
          <a:ln w="165539">
            <a:solidFill>
              <a:srgbClr val="1DCED8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0" y="5715000"/>
            <a:ext cx="550545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30" b="1">
                <a:solidFill>
                  <a:srgbClr val="4A61A8"/>
                </a:solidFill>
                <a:latin typeface="Trebuchet MS"/>
                <a:cs typeface="Trebuchet MS"/>
              </a:rPr>
              <a:t>Tamaño</a:t>
            </a:r>
            <a:r>
              <a:rPr dirty="0" sz="3400" spc="-360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60" b="1">
                <a:solidFill>
                  <a:srgbClr val="4A61A8"/>
                </a:solidFill>
                <a:latin typeface="Trebuchet MS"/>
                <a:cs typeface="Trebuchet MS"/>
              </a:rPr>
              <a:t>de</a:t>
            </a:r>
            <a:r>
              <a:rPr dirty="0" sz="3400" spc="-360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35" b="1">
                <a:solidFill>
                  <a:srgbClr val="4A61A8"/>
                </a:solidFill>
                <a:latin typeface="Trebuchet MS"/>
                <a:cs typeface="Trebuchet MS"/>
              </a:rPr>
              <a:t>nuestro</a:t>
            </a:r>
            <a:r>
              <a:rPr dirty="0" sz="3400" spc="-360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75" b="1">
                <a:solidFill>
                  <a:srgbClr val="4A61A8"/>
                </a:solidFill>
                <a:latin typeface="Trebuchet MS"/>
                <a:cs typeface="Trebuchet MS"/>
              </a:rPr>
              <a:t>proyecto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800" y="7733182"/>
            <a:ext cx="142176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El</a:t>
            </a:r>
            <a:r>
              <a:rPr dirty="0" sz="2400" spc="-31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Formato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46400" marR="5080">
              <a:lnSpc>
                <a:spcPct val="110300"/>
              </a:lnSpc>
              <a:spcBef>
                <a:spcPts val="100"/>
              </a:spcBef>
            </a:pPr>
            <a:r>
              <a:rPr dirty="0" spc="10"/>
              <a:t>Espacio</a:t>
            </a:r>
            <a:r>
              <a:rPr dirty="0" spc="-365"/>
              <a:t> </a:t>
            </a:r>
            <a:r>
              <a:rPr dirty="0" spc="-60"/>
              <a:t>de</a:t>
            </a:r>
            <a:r>
              <a:rPr dirty="0" spc="-365"/>
              <a:t> </a:t>
            </a:r>
            <a:r>
              <a:rPr dirty="0" spc="-95"/>
              <a:t>trabajo</a:t>
            </a:r>
            <a:r>
              <a:rPr dirty="0" spc="-365"/>
              <a:t> </a:t>
            </a:r>
            <a:r>
              <a:rPr dirty="0" spc="-70"/>
              <a:t>definido  </a:t>
            </a:r>
            <a:r>
              <a:rPr dirty="0" spc="-105"/>
              <a:t>por</a:t>
            </a:r>
            <a:r>
              <a:rPr dirty="0" spc="-385"/>
              <a:t> </a:t>
            </a:r>
            <a:r>
              <a:rPr dirty="0" spc="-5"/>
              <a:t>medidas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9900" y="1130300"/>
            <a:ext cx="360426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Formatos </a:t>
            </a:r>
            <a:r>
              <a:rPr dirty="0" spc="-85"/>
              <a:t>en</a:t>
            </a:r>
            <a:r>
              <a:rPr dirty="0" spc="-710"/>
              <a:t> </a:t>
            </a:r>
            <a:r>
              <a:rPr dirty="0" spc="-70"/>
              <a:t>papel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1800" y="7733182"/>
            <a:ext cx="142176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El</a:t>
            </a:r>
            <a:r>
              <a:rPr dirty="0" sz="2400" spc="-31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Formato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94200" y="2362192"/>
          <a:ext cx="7625715" cy="5372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2460"/>
                <a:gridCol w="949325"/>
                <a:gridCol w="953135"/>
                <a:gridCol w="3804920"/>
              </a:tblGrid>
              <a:tr h="68453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algn="ctr" marL="139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900" spc="-10">
                          <a:latin typeface="Arial"/>
                          <a:cs typeface="Arial"/>
                        </a:rPr>
                        <a:t>A3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algn="ctr" marL="11176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1000" spc="50">
                          <a:latin typeface="Arial"/>
                          <a:cs typeface="Arial"/>
                        </a:rPr>
                        <a:t>420</a:t>
                      </a:r>
                      <a:r>
                        <a:rPr dirty="0" sz="10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4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0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0">
                          <a:latin typeface="Arial"/>
                          <a:cs typeface="Arial"/>
                        </a:rPr>
                        <a:t>297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mm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3111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A6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 marL="8128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148,5</a:t>
                      </a:r>
                      <a:r>
                        <a:rPr dirty="0" sz="65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-40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25">
                          <a:latin typeface="Arial"/>
                          <a:cs typeface="Arial"/>
                        </a:rPr>
                        <a:t>105</a:t>
                      </a:r>
                      <a:r>
                        <a:rPr dirty="0" sz="6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-25">
                          <a:latin typeface="Arial"/>
                          <a:cs typeface="Arial"/>
                        </a:rPr>
                        <a:t>mm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270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A5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 marL="628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650" spc="25">
                          <a:latin typeface="Arial"/>
                          <a:cs typeface="Arial"/>
                        </a:rPr>
                        <a:t>210</a:t>
                      </a:r>
                      <a:r>
                        <a:rPr dirty="0" sz="65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-40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>
                          <a:latin typeface="Arial"/>
                          <a:cs typeface="Arial"/>
                        </a:rPr>
                        <a:t>148,5</a:t>
                      </a:r>
                      <a:r>
                        <a:rPr dirty="0" sz="6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-25">
                          <a:latin typeface="Arial"/>
                          <a:cs typeface="Arial"/>
                        </a:rPr>
                        <a:t>mm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150">
                        <a:latin typeface="Times New Roman"/>
                        <a:cs typeface="Times New Roman"/>
                      </a:endParaRPr>
                    </a:p>
                    <a:p>
                      <a:pPr algn="ctr" marL="1092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4200" spc="-20">
                          <a:latin typeface="Arial"/>
                          <a:cs typeface="Arial"/>
                        </a:rPr>
                        <a:t>A1</a:t>
                      </a:r>
                      <a:endParaRPr sz="4200">
                        <a:latin typeface="Arial"/>
                        <a:cs typeface="Arial"/>
                      </a:endParaRPr>
                    </a:p>
                    <a:p>
                      <a:pPr algn="ctr" marL="49530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dirty="0" sz="2250" spc="95">
                          <a:latin typeface="Arial"/>
                          <a:cs typeface="Arial"/>
                        </a:rPr>
                        <a:t>840</a:t>
                      </a:r>
                      <a:r>
                        <a:rPr dirty="0" sz="225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50" spc="-12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225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50" spc="95">
                          <a:latin typeface="Arial"/>
                          <a:cs typeface="Arial"/>
                        </a:rPr>
                        <a:t>594</a:t>
                      </a:r>
                      <a:r>
                        <a:rPr dirty="0" sz="225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50" spc="-65">
                          <a:latin typeface="Arial"/>
                          <a:cs typeface="Arial"/>
                        </a:rPr>
                        <a:t>mm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45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11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A6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 marL="8128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650" spc="10">
                          <a:latin typeface="Arial"/>
                          <a:cs typeface="Arial"/>
                        </a:rPr>
                        <a:t>148,5</a:t>
                      </a:r>
                      <a:r>
                        <a:rPr dirty="0" sz="65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-40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6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25">
                          <a:latin typeface="Arial"/>
                          <a:cs typeface="Arial"/>
                        </a:rPr>
                        <a:t>105</a:t>
                      </a:r>
                      <a:r>
                        <a:rPr dirty="0" sz="6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-25">
                          <a:latin typeface="Arial"/>
                          <a:cs typeface="Arial"/>
                        </a:rPr>
                        <a:t>mm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28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 marL="102235">
                        <a:lnSpc>
                          <a:spcPct val="100000"/>
                        </a:lnSpc>
                      </a:pPr>
                      <a:r>
                        <a:rPr dirty="0" sz="1900" spc="-10">
                          <a:latin typeface="Arial"/>
                          <a:cs typeface="Arial"/>
                        </a:rPr>
                        <a:t>A4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algn="ctr" marL="755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1000" spc="50">
                          <a:latin typeface="Arial"/>
                          <a:cs typeface="Arial"/>
                        </a:rPr>
                        <a:t>297</a:t>
                      </a:r>
                      <a:r>
                        <a:rPr dirty="0" sz="10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4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0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0">
                          <a:latin typeface="Arial"/>
                          <a:cs typeface="Arial"/>
                        </a:rPr>
                        <a:t>210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mm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187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 marL="104139">
                        <a:lnSpc>
                          <a:spcPct val="100000"/>
                        </a:lnSpc>
                        <a:spcBef>
                          <a:spcPts val="2455"/>
                        </a:spcBef>
                      </a:pPr>
                      <a:r>
                        <a:rPr dirty="0" sz="2800" spc="-20">
                          <a:latin typeface="Arial"/>
                          <a:cs typeface="Arial"/>
                        </a:rPr>
                        <a:t>A2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algn="ctr" marL="64769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500" spc="60">
                          <a:latin typeface="Arial"/>
                          <a:cs typeface="Arial"/>
                        </a:rPr>
                        <a:t>594</a:t>
                      </a:r>
                      <a:r>
                        <a:rPr dirty="0" sz="15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8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5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60">
                          <a:latin typeface="Arial"/>
                          <a:cs typeface="Arial"/>
                        </a:rPr>
                        <a:t>420</a:t>
                      </a:r>
                      <a:r>
                        <a:rPr dirty="0" sz="15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50">
                          <a:latin typeface="Arial"/>
                          <a:cs typeface="Arial"/>
                        </a:rPr>
                        <a:t>mm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00" y="2857500"/>
            <a:ext cx="11506200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5238" y="1310555"/>
            <a:ext cx="3848240" cy="7532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24900" y="2641600"/>
            <a:ext cx="3098800" cy="476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1800" y="7733182"/>
            <a:ext cx="142176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El</a:t>
            </a:r>
            <a:r>
              <a:rPr dirty="0" sz="2400" spc="-31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Formato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800" y="7988300"/>
            <a:ext cx="1879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latin typeface="Trebuchet MS"/>
                <a:cs typeface="Trebuchet MS"/>
              </a:rPr>
              <a:t>Comunicación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6559" y="8382000"/>
            <a:ext cx="2616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solidFill>
                  <a:srgbClr val="545454"/>
                </a:solidFill>
                <a:latin typeface="Trebuchet MS"/>
                <a:cs typeface="Trebuchet MS"/>
              </a:rPr>
              <a:t>Alexander</a:t>
            </a:r>
            <a:r>
              <a:rPr dirty="0" sz="2400" spc="-320">
                <a:solidFill>
                  <a:srgbClr val="545454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545454"/>
                </a:solidFill>
                <a:latin typeface="Trebuchet MS"/>
                <a:cs typeface="Trebuchet MS"/>
              </a:rPr>
              <a:t>Mcqueen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91200" y="977900"/>
            <a:ext cx="4419600" cy="689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6400" y="4140200"/>
            <a:ext cx="8020983" cy="191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67200" y="1257300"/>
            <a:ext cx="7979551" cy="190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54500" y="7035800"/>
            <a:ext cx="7906602" cy="191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94200" y="762000"/>
            <a:ext cx="619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5">
                <a:latin typeface="Trebuchet MS"/>
                <a:cs typeface="Trebuchet MS"/>
              </a:rPr>
              <a:t>W</a:t>
            </a:r>
            <a:r>
              <a:rPr dirty="0" sz="2400" spc="-30">
                <a:latin typeface="Trebuchet MS"/>
                <a:cs typeface="Trebuchet MS"/>
              </a:rPr>
              <a:t>eb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800" y="7733182"/>
            <a:ext cx="142176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El</a:t>
            </a:r>
            <a:r>
              <a:rPr dirty="0" sz="2400" spc="-31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Formato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4200" y="3695700"/>
            <a:ext cx="774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latin typeface="Trebuchet MS"/>
                <a:cs typeface="Trebuchet MS"/>
              </a:rPr>
              <a:t>Video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4200" y="6616700"/>
            <a:ext cx="720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35">
                <a:latin typeface="Trebuchet MS"/>
                <a:cs typeface="Trebuchet MS"/>
              </a:rPr>
              <a:t>M</a:t>
            </a:r>
            <a:r>
              <a:rPr dirty="0" sz="2400" spc="70">
                <a:latin typeface="Trebuchet MS"/>
                <a:cs typeface="Trebuchet MS"/>
              </a:rPr>
              <a:t>ó</a:t>
            </a:r>
            <a:r>
              <a:rPr dirty="0" sz="2400" spc="-105">
                <a:latin typeface="Trebuchet MS"/>
                <a:cs typeface="Trebuchet MS"/>
              </a:rPr>
              <a:t>vil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0" y="4546600"/>
            <a:ext cx="605282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Dependerá</a:t>
            </a:r>
            <a:r>
              <a:rPr dirty="0" spc="-360"/>
              <a:t> </a:t>
            </a:r>
            <a:r>
              <a:rPr dirty="0" spc="-90"/>
              <a:t>del</a:t>
            </a:r>
            <a:r>
              <a:rPr dirty="0" spc="-355"/>
              <a:t> </a:t>
            </a:r>
            <a:r>
              <a:rPr dirty="0" spc="-50"/>
              <a:t>tipo</a:t>
            </a:r>
            <a:r>
              <a:rPr dirty="0" spc="-355"/>
              <a:t> </a:t>
            </a:r>
            <a:r>
              <a:rPr dirty="0" spc="-60"/>
              <a:t>de</a:t>
            </a:r>
            <a:r>
              <a:rPr dirty="0" spc="-355"/>
              <a:t> </a:t>
            </a:r>
            <a:r>
              <a:rPr dirty="0" spc="-75"/>
              <a:t>proyecto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800" y="7733182"/>
            <a:ext cx="142176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El</a:t>
            </a:r>
            <a:r>
              <a:rPr dirty="0" sz="2400" spc="-31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Formato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599"/>
                </a:lnTo>
                <a:lnTo>
                  <a:pt x="0" y="9753599"/>
                </a:lnTo>
                <a:lnTo>
                  <a:pt x="0" y="0"/>
                </a:lnTo>
                <a:close/>
              </a:path>
            </a:pathLst>
          </a:custGeom>
          <a:solidFill>
            <a:srgbClr val="FAF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02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 h="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25399">
            <a:solidFill>
              <a:srgbClr val="1FCF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724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 h="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25399">
            <a:solidFill>
              <a:srgbClr val="1FCF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02400" y="0"/>
            <a:ext cx="0" cy="9753600"/>
          </a:xfrm>
          <a:custGeom>
            <a:avLst/>
            <a:gdLst/>
            <a:ahLst/>
            <a:cxnLst/>
            <a:rect l="l" t="t" r="r" b="b"/>
            <a:pathLst>
              <a:path w="0" h="9753600">
                <a:moveTo>
                  <a:pt x="0" y="0"/>
                </a:moveTo>
                <a:lnTo>
                  <a:pt x="0" y="9753600"/>
                </a:lnTo>
              </a:path>
            </a:pathLst>
          </a:custGeom>
          <a:ln w="50800">
            <a:solidFill>
              <a:srgbClr val="F649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19600" y="4470400"/>
            <a:ext cx="415861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95">
                <a:solidFill>
                  <a:srgbClr val="000549"/>
                </a:solidFill>
              </a:rPr>
              <a:t>Retícula</a:t>
            </a:r>
            <a:r>
              <a:rPr dirty="0" baseline="4629" sz="3600" spc="-142" b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4200" spc="-95">
                <a:solidFill>
                  <a:srgbClr val="000549"/>
                </a:solidFill>
              </a:rPr>
              <a:t>s </a:t>
            </a:r>
            <a:r>
              <a:rPr dirty="0" sz="4200" spc="70">
                <a:solidFill>
                  <a:srgbClr val="000549"/>
                </a:solidFill>
              </a:rPr>
              <a:t>y</a:t>
            </a:r>
            <a:r>
              <a:rPr dirty="0" sz="4200" spc="-850">
                <a:solidFill>
                  <a:srgbClr val="000549"/>
                </a:solidFill>
              </a:rPr>
              <a:t> </a:t>
            </a:r>
            <a:r>
              <a:rPr dirty="0" sz="4200" spc="114">
                <a:solidFill>
                  <a:srgbClr val="000549"/>
                </a:solidFill>
              </a:rPr>
              <a:t>guías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800" y="7721600"/>
            <a:ext cx="1254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rebuchet MS"/>
                <a:cs typeface="Trebuchet MS"/>
              </a:rPr>
              <a:t>R</a:t>
            </a:r>
            <a:r>
              <a:rPr dirty="0" sz="2400" spc="-30">
                <a:latin typeface="Trebuchet MS"/>
                <a:cs typeface="Trebuchet MS"/>
              </a:rPr>
              <a:t>e</a:t>
            </a:r>
            <a:r>
              <a:rPr dirty="0" sz="2400" spc="-15">
                <a:latin typeface="Trebuchet MS"/>
                <a:cs typeface="Trebuchet MS"/>
              </a:rPr>
              <a:t>tículas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79893" y="1943122"/>
          <a:ext cx="3599815" cy="5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115"/>
                <a:gridCol w="1379855"/>
                <a:gridCol w="1379855"/>
                <a:gridCol w="412115"/>
              </a:tblGrid>
              <a:tr h="378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6490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649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6490D"/>
                      </a:solidFill>
                      <a:prstDash val="solid"/>
                    </a:lnL>
                    <a:lnR w="19050">
                      <a:solidFill>
                        <a:srgbClr val="F6490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649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6490D"/>
                      </a:solidFill>
                      <a:prstDash val="solid"/>
                    </a:lnL>
                    <a:lnR w="19050">
                      <a:solidFill>
                        <a:srgbClr val="F6490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649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6490D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6490D"/>
                      </a:solidFill>
                      <a:prstDash val="solid"/>
                    </a:lnB>
                  </a:tcPr>
                </a:tc>
              </a:tr>
              <a:tr h="28448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6490D"/>
                      </a:solidFill>
                      <a:prstDash val="solid"/>
                    </a:lnR>
                    <a:lnT w="19050">
                      <a:solidFill>
                        <a:srgbClr val="F6490D"/>
                      </a:solidFill>
                      <a:prstDash val="solid"/>
                    </a:lnT>
                    <a:lnB w="19050">
                      <a:solidFill>
                        <a:srgbClr val="F649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6490D"/>
                      </a:solidFill>
                      <a:prstDash val="solid"/>
                    </a:lnL>
                    <a:lnR w="19050">
                      <a:solidFill>
                        <a:srgbClr val="F6490D"/>
                      </a:solidFill>
                      <a:prstDash val="solid"/>
                    </a:lnR>
                    <a:lnT w="19050">
                      <a:solidFill>
                        <a:srgbClr val="F6490D"/>
                      </a:solidFill>
                      <a:prstDash val="solid"/>
                    </a:lnT>
                    <a:lnB w="28575">
                      <a:solidFill>
                        <a:srgbClr val="F649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6490D"/>
                      </a:solidFill>
                      <a:prstDash val="solid"/>
                    </a:lnL>
                    <a:lnR w="19050">
                      <a:solidFill>
                        <a:srgbClr val="F6490D"/>
                      </a:solidFill>
                      <a:prstDash val="solid"/>
                    </a:lnR>
                    <a:lnT w="19050">
                      <a:solidFill>
                        <a:srgbClr val="F6490D"/>
                      </a:solidFill>
                      <a:prstDash val="solid"/>
                    </a:lnT>
                    <a:lnB w="28575">
                      <a:solidFill>
                        <a:srgbClr val="F6490D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6490D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6490D"/>
                      </a:solidFill>
                      <a:prstDash val="solid"/>
                    </a:lnT>
                    <a:lnB w="19050">
                      <a:solidFill>
                        <a:srgbClr val="F6490D"/>
                      </a:solidFill>
                      <a:prstDash val="solid"/>
                    </a:lnB>
                  </a:tcPr>
                </a:tc>
              </a:tr>
              <a:tr h="12293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6490D"/>
                      </a:solidFill>
                      <a:prstDash val="solid"/>
                    </a:lnR>
                    <a:lnT w="19050">
                      <a:solidFill>
                        <a:srgbClr val="F6490D"/>
                      </a:solidFill>
                      <a:prstDash val="solid"/>
                    </a:lnT>
                    <a:lnB w="19050">
                      <a:solidFill>
                        <a:srgbClr val="F649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6490D"/>
                      </a:solidFill>
                      <a:prstDash val="solid"/>
                    </a:lnL>
                    <a:lnR w="19050">
                      <a:solidFill>
                        <a:srgbClr val="F6490D"/>
                      </a:solidFill>
                      <a:prstDash val="solid"/>
                    </a:lnR>
                    <a:lnT w="28575">
                      <a:solidFill>
                        <a:srgbClr val="F6490D"/>
                      </a:solidFill>
                      <a:prstDash val="solid"/>
                    </a:lnT>
                    <a:lnB w="28575">
                      <a:solidFill>
                        <a:srgbClr val="F649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6490D"/>
                      </a:solidFill>
                      <a:prstDash val="solid"/>
                    </a:lnL>
                    <a:lnR w="19050">
                      <a:solidFill>
                        <a:srgbClr val="F6490D"/>
                      </a:solidFill>
                      <a:prstDash val="solid"/>
                    </a:lnR>
                    <a:lnT w="28575">
                      <a:solidFill>
                        <a:srgbClr val="F6490D"/>
                      </a:solidFill>
                      <a:prstDash val="solid"/>
                    </a:lnT>
                    <a:lnB w="28575">
                      <a:solidFill>
                        <a:srgbClr val="F6490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6490D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6490D"/>
                      </a:solidFill>
                      <a:prstDash val="solid"/>
                    </a:lnT>
                    <a:lnB w="19050">
                      <a:solidFill>
                        <a:srgbClr val="F6490D"/>
                      </a:solidFill>
                      <a:prstDash val="solid"/>
                    </a:lnB>
                  </a:tcPr>
                </a:tc>
              </a:tr>
              <a:tr h="14725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6490D"/>
                      </a:solidFill>
                      <a:prstDash val="solid"/>
                    </a:lnR>
                    <a:lnT w="19050">
                      <a:solidFill>
                        <a:srgbClr val="F6490D"/>
                      </a:solidFill>
                      <a:prstDash val="solid"/>
                    </a:lnT>
                    <a:lnB w="19050">
                      <a:solidFill>
                        <a:srgbClr val="F649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6490D"/>
                      </a:solidFill>
                      <a:prstDash val="solid"/>
                    </a:lnL>
                    <a:lnR w="19050">
                      <a:solidFill>
                        <a:srgbClr val="F6490D"/>
                      </a:solidFill>
                      <a:prstDash val="solid"/>
                    </a:lnR>
                    <a:lnT w="28575">
                      <a:solidFill>
                        <a:srgbClr val="F6490D"/>
                      </a:solidFill>
                      <a:prstDash val="solid"/>
                    </a:lnT>
                    <a:lnB w="28575">
                      <a:solidFill>
                        <a:srgbClr val="F649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6490D"/>
                      </a:solidFill>
                      <a:prstDash val="solid"/>
                    </a:lnL>
                    <a:lnR w="19050">
                      <a:solidFill>
                        <a:srgbClr val="F6490D"/>
                      </a:solidFill>
                      <a:prstDash val="solid"/>
                    </a:lnR>
                    <a:lnT w="28575">
                      <a:solidFill>
                        <a:srgbClr val="F6490D"/>
                      </a:solidFill>
                      <a:prstDash val="solid"/>
                    </a:lnT>
                    <a:lnB w="28575">
                      <a:solidFill>
                        <a:srgbClr val="F6490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6490D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6490D"/>
                      </a:solidFill>
                      <a:prstDash val="solid"/>
                    </a:lnT>
                    <a:lnB w="19050">
                      <a:solidFill>
                        <a:srgbClr val="F6490D"/>
                      </a:solidFill>
                      <a:prstDash val="solid"/>
                    </a:lnB>
                  </a:tcPr>
                </a:tc>
              </a:tr>
              <a:tr h="13246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6490D"/>
                      </a:solidFill>
                      <a:prstDash val="solid"/>
                    </a:lnR>
                    <a:lnT w="19050">
                      <a:solidFill>
                        <a:srgbClr val="F6490D"/>
                      </a:solidFill>
                      <a:prstDash val="solid"/>
                    </a:lnT>
                    <a:lnB w="19050">
                      <a:solidFill>
                        <a:srgbClr val="F649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6490D"/>
                      </a:solidFill>
                      <a:prstDash val="solid"/>
                    </a:lnL>
                    <a:lnR w="19050">
                      <a:solidFill>
                        <a:srgbClr val="F6490D"/>
                      </a:solidFill>
                      <a:prstDash val="solid"/>
                    </a:lnR>
                    <a:lnT w="28575">
                      <a:solidFill>
                        <a:srgbClr val="F6490D"/>
                      </a:solidFill>
                      <a:prstDash val="solid"/>
                    </a:lnT>
                    <a:lnB w="19050">
                      <a:solidFill>
                        <a:srgbClr val="F649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6490D"/>
                      </a:solidFill>
                      <a:prstDash val="solid"/>
                    </a:lnL>
                    <a:lnR w="19050">
                      <a:solidFill>
                        <a:srgbClr val="F6490D"/>
                      </a:solidFill>
                      <a:prstDash val="solid"/>
                    </a:lnR>
                    <a:lnT w="28575">
                      <a:solidFill>
                        <a:srgbClr val="F6490D"/>
                      </a:solidFill>
                      <a:prstDash val="solid"/>
                    </a:lnT>
                    <a:lnB w="19050">
                      <a:solidFill>
                        <a:srgbClr val="F6490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6490D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6490D"/>
                      </a:solidFill>
                      <a:prstDash val="solid"/>
                    </a:lnT>
                    <a:lnB w="19050">
                      <a:solidFill>
                        <a:srgbClr val="F6490D"/>
                      </a:solidFill>
                      <a:prstDash val="solid"/>
                    </a:lnB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6490D"/>
                      </a:solidFill>
                      <a:prstDash val="solid"/>
                    </a:lnR>
                    <a:lnT w="19050">
                      <a:solidFill>
                        <a:srgbClr val="F6490D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6490D"/>
                      </a:solidFill>
                      <a:prstDash val="solid"/>
                    </a:lnL>
                    <a:lnR w="19050">
                      <a:solidFill>
                        <a:srgbClr val="F6490D"/>
                      </a:solidFill>
                      <a:prstDash val="solid"/>
                    </a:lnR>
                    <a:lnT w="19050">
                      <a:solidFill>
                        <a:srgbClr val="F6490D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6490D"/>
                      </a:solidFill>
                      <a:prstDash val="solid"/>
                    </a:lnL>
                    <a:lnR w="19050">
                      <a:solidFill>
                        <a:srgbClr val="F6490D"/>
                      </a:solidFill>
                      <a:prstDash val="solid"/>
                    </a:lnR>
                    <a:lnT w="19050">
                      <a:solidFill>
                        <a:srgbClr val="F6490D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6490D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6490D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450619" y="1948248"/>
            <a:ext cx="3583940" cy="5069840"/>
          </a:xfrm>
          <a:custGeom>
            <a:avLst/>
            <a:gdLst/>
            <a:ahLst/>
            <a:cxnLst/>
            <a:rect l="l" t="t" r="r" b="b"/>
            <a:pathLst>
              <a:path w="3583940" h="5069840">
                <a:moveTo>
                  <a:pt x="0" y="5069713"/>
                </a:moveTo>
                <a:lnTo>
                  <a:pt x="3583861" y="5069713"/>
                </a:lnTo>
                <a:lnTo>
                  <a:pt x="3583861" y="0"/>
                </a:lnTo>
                <a:lnTo>
                  <a:pt x="0" y="0"/>
                </a:lnTo>
                <a:lnTo>
                  <a:pt x="0" y="5069713"/>
                </a:lnTo>
                <a:close/>
              </a:path>
            </a:pathLst>
          </a:custGeom>
          <a:ln w="102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861627" y="2325623"/>
            <a:ext cx="857250" cy="2066289"/>
          </a:xfrm>
          <a:custGeom>
            <a:avLst/>
            <a:gdLst/>
            <a:ahLst/>
            <a:cxnLst/>
            <a:rect l="l" t="t" r="r" b="b"/>
            <a:pathLst>
              <a:path w="857250" h="2066289">
                <a:moveTo>
                  <a:pt x="0" y="2065921"/>
                </a:moveTo>
                <a:lnTo>
                  <a:pt x="856713" y="2065921"/>
                </a:lnTo>
                <a:lnTo>
                  <a:pt x="856713" y="0"/>
                </a:lnTo>
                <a:lnTo>
                  <a:pt x="0" y="0"/>
                </a:lnTo>
                <a:lnTo>
                  <a:pt x="0" y="2065921"/>
                </a:lnTo>
                <a:close/>
              </a:path>
            </a:pathLst>
          </a:custGeom>
          <a:ln w="17075">
            <a:solidFill>
              <a:srgbClr val="F649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813910" y="2325623"/>
            <a:ext cx="857250" cy="2066289"/>
          </a:xfrm>
          <a:custGeom>
            <a:avLst/>
            <a:gdLst/>
            <a:ahLst/>
            <a:cxnLst/>
            <a:rect l="l" t="t" r="r" b="b"/>
            <a:pathLst>
              <a:path w="857250" h="2066289">
                <a:moveTo>
                  <a:pt x="0" y="2065921"/>
                </a:moveTo>
                <a:lnTo>
                  <a:pt x="856713" y="2065921"/>
                </a:lnTo>
                <a:lnTo>
                  <a:pt x="856713" y="0"/>
                </a:lnTo>
                <a:lnTo>
                  <a:pt x="0" y="0"/>
                </a:lnTo>
                <a:lnTo>
                  <a:pt x="0" y="2065921"/>
                </a:lnTo>
                <a:close/>
              </a:path>
            </a:pathLst>
          </a:custGeom>
          <a:ln w="17075">
            <a:solidFill>
              <a:srgbClr val="F649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766193" y="2325623"/>
            <a:ext cx="857250" cy="2066289"/>
          </a:xfrm>
          <a:custGeom>
            <a:avLst/>
            <a:gdLst/>
            <a:ahLst/>
            <a:cxnLst/>
            <a:rect l="l" t="t" r="r" b="b"/>
            <a:pathLst>
              <a:path w="857250" h="2066289">
                <a:moveTo>
                  <a:pt x="0" y="2065921"/>
                </a:moveTo>
                <a:lnTo>
                  <a:pt x="856713" y="2065921"/>
                </a:lnTo>
                <a:lnTo>
                  <a:pt x="856713" y="0"/>
                </a:lnTo>
                <a:lnTo>
                  <a:pt x="0" y="0"/>
                </a:lnTo>
                <a:lnTo>
                  <a:pt x="0" y="2065921"/>
                </a:lnTo>
                <a:close/>
              </a:path>
            </a:pathLst>
          </a:custGeom>
          <a:ln w="17075">
            <a:solidFill>
              <a:srgbClr val="F649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61627" y="4574095"/>
            <a:ext cx="857250" cy="2066289"/>
          </a:xfrm>
          <a:custGeom>
            <a:avLst/>
            <a:gdLst/>
            <a:ahLst/>
            <a:cxnLst/>
            <a:rect l="l" t="t" r="r" b="b"/>
            <a:pathLst>
              <a:path w="857250" h="2066290">
                <a:moveTo>
                  <a:pt x="0" y="2065921"/>
                </a:moveTo>
                <a:lnTo>
                  <a:pt x="856713" y="2065921"/>
                </a:lnTo>
                <a:lnTo>
                  <a:pt x="856713" y="0"/>
                </a:lnTo>
                <a:lnTo>
                  <a:pt x="0" y="0"/>
                </a:lnTo>
                <a:lnTo>
                  <a:pt x="0" y="2065921"/>
                </a:lnTo>
                <a:close/>
              </a:path>
            </a:pathLst>
          </a:custGeom>
          <a:ln w="17075">
            <a:solidFill>
              <a:srgbClr val="F649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813910" y="4574095"/>
            <a:ext cx="857250" cy="2066289"/>
          </a:xfrm>
          <a:custGeom>
            <a:avLst/>
            <a:gdLst/>
            <a:ahLst/>
            <a:cxnLst/>
            <a:rect l="l" t="t" r="r" b="b"/>
            <a:pathLst>
              <a:path w="857250" h="2066290">
                <a:moveTo>
                  <a:pt x="0" y="2065921"/>
                </a:moveTo>
                <a:lnTo>
                  <a:pt x="856713" y="2065921"/>
                </a:lnTo>
                <a:lnTo>
                  <a:pt x="856713" y="0"/>
                </a:lnTo>
                <a:lnTo>
                  <a:pt x="0" y="0"/>
                </a:lnTo>
                <a:lnTo>
                  <a:pt x="0" y="2065921"/>
                </a:lnTo>
                <a:close/>
              </a:path>
            </a:pathLst>
          </a:custGeom>
          <a:ln w="17075">
            <a:solidFill>
              <a:srgbClr val="F649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766193" y="4574095"/>
            <a:ext cx="857250" cy="2066289"/>
          </a:xfrm>
          <a:custGeom>
            <a:avLst/>
            <a:gdLst/>
            <a:ahLst/>
            <a:cxnLst/>
            <a:rect l="l" t="t" r="r" b="b"/>
            <a:pathLst>
              <a:path w="857250" h="2066290">
                <a:moveTo>
                  <a:pt x="0" y="2065921"/>
                </a:moveTo>
                <a:lnTo>
                  <a:pt x="856713" y="2065921"/>
                </a:lnTo>
                <a:lnTo>
                  <a:pt x="856713" y="0"/>
                </a:lnTo>
                <a:lnTo>
                  <a:pt x="0" y="0"/>
                </a:lnTo>
                <a:lnTo>
                  <a:pt x="0" y="2065921"/>
                </a:lnTo>
                <a:close/>
              </a:path>
            </a:pathLst>
          </a:custGeom>
          <a:ln w="17075">
            <a:solidFill>
              <a:srgbClr val="F6490D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6700" y="1574800"/>
            <a:ext cx="9931400" cy="660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8600" y="1727200"/>
            <a:ext cx="7467600" cy="629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2900" y="2438400"/>
            <a:ext cx="79883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00" y="7733182"/>
            <a:ext cx="125476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rebuchet MS"/>
                <a:cs typeface="Trebuchet MS"/>
              </a:rPr>
              <a:t>R</a:t>
            </a:r>
            <a:r>
              <a:rPr dirty="0" sz="2400" spc="-30">
                <a:latin typeface="Trebuchet MS"/>
                <a:cs typeface="Trebuchet MS"/>
              </a:rPr>
              <a:t>e</a:t>
            </a:r>
            <a:r>
              <a:rPr dirty="0" sz="2400" spc="-15">
                <a:latin typeface="Trebuchet MS"/>
                <a:cs typeface="Trebuchet MS"/>
              </a:rPr>
              <a:t>tículas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2812" y="1663700"/>
            <a:ext cx="6819574" cy="642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00" y="7733182"/>
            <a:ext cx="125476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rebuchet MS"/>
                <a:cs typeface="Trebuchet MS"/>
              </a:rPr>
              <a:t>R</a:t>
            </a:r>
            <a:r>
              <a:rPr dirty="0" sz="2400" spc="-30">
                <a:latin typeface="Trebuchet MS"/>
                <a:cs typeface="Trebuchet MS"/>
              </a:rPr>
              <a:t>e</a:t>
            </a:r>
            <a:r>
              <a:rPr dirty="0" sz="2400" spc="-15">
                <a:latin typeface="Trebuchet MS"/>
                <a:cs typeface="Trebuchet MS"/>
              </a:rPr>
              <a:t>tículas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8800" y="1828800"/>
            <a:ext cx="7645400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00" y="7733182"/>
            <a:ext cx="1254760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rebuchet MS"/>
                <a:cs typeface="Trebuchet MS"/>
              </a:rPr>
              <a:t>R</a:t>
            </a:r>
            <a:r>
              <a:rPr dirty="0" sz="2400" spc="-30">
                <a:latin typeface="Trebuchet MS"/>
                <a:cs typeface="Trebuchet MS"/>
              </a:rPr>
              <a:t>e</a:t>
            </a:r>
            <a:r>
              <a:rPr dirty="0" sz="2400" spc="-15">
                <a:latin typeface="Trebuchet MS"/>
                <a:cs typeface="Trebuchet MS"/>
              </a:rPr>
              <a:t>tículas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6200" y="863600"/>
            <a:ext cx="5537200" cy="803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00" y="7733182"/>
            <a:ext cx="76517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latin typeface="Trebuchet MS"/>
                <a:cs typeface="Trebuchet MS"/>
              </a:rPr>
              <a:t>Guías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800" y="7988300"/>
            <a:ext cx="1879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latin typeface="Trebuchet MS"/>
                <a:cs typeface="Trebuchet MS"/>
              </a:rPr>
              <a:t>Comunicación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87000" y="8382000"/>
            <a:ext cx="14770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45454"/>
                </a:solidFill>
                <a:latin typeface="Trebuchet MS"/>
                <a:cs typeface="Trebuchet MS"/>
              </a:rPr>
              <a:t>Zaha</a:t>
            </a:r>
            <a:r>
              <a:rPr dirty="0" sz="2400" spc="-320">
                <a:solidFill>
                  <a:srgbClr val="545454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solidFill>
                  <a:srgbClr val="545454"/>
                </a:solidFill>
                <a:latin typeface="Trebuchet MS"/>
                <a:cs typeface="Trebuchet MS"/>
              </a:rPr>
              <a:t>Hadid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94200" y="2374900"/>
            <a:ext cx="7493000" cy="500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6200" y="863600"/>
            <a:ext cx="5536806" cy="8035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56200" y="863594"/>
          <a:ext cx="5537200" cy="803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470"/>
                <a:gridCol w="4358005"/>
                <a:gridCol w="593725"/>
              </a:tblGrid>
              <a:tr h="4705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6FFFF"/>
                      </a:solidFill>
                      <a:prstDash val="solid"/>
                    </a:lnR>
                    <a:lnB w="28575">
                      <a:solidFill>
                        <a:srgbClr val="F6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FFFF"/>
                      </a:solidFill>
                      <a:prstDash val="solid"/>
                    </a:lnL>
                    <a:lnR w="28575">
                      <a:solidFill>
                        <a:srgbClr val="F6FFFF"/>
                      </a:solidFill>
                      <a:prstDash val="solid"/>
                    </a:lnR>
                    <a:lnB w="28575">
                      <a:solidFill>
                        <a:srgbClr val="F6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FFFF"/>
                      </a:solidFill>
                      <a:prstDash val="solid"/>
                    </a:lnL>
                    <a:lnB w="28575">
                      <a:solidFill>
                        <a:srgbClr val="F6FFFF"/>
                      </a:solidFill>
                      <a:prstDash val="solid"/>
                    </a:lnB>
                  </a:tcPr>
                </a:tc>
              </a:tr>
              <a:tr h="109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6FFFF"/>
                      </a:solidFill>
                      <a:prstDash val="solid"/>
                    </a:lnR>
                    <a:lnT w="28575">
                      <a:solidFill>
                        <a:srgbClr val="F6FFFF"/>
                      </a:solidFill>
                      <a:prstDash val="solid"/>
                    </a:lnT>
                    <a:lnB w="28575">
                      <a:solidFill>
                        <a:srgbClr val="F6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FFFF"/>
                      </a:solidFill>
                      <a:prstDash val="solid"/>
                    </a:lnL>
                    <a:lnR w="28575">
                      <a:solidFill>
                        <a:srgbClr val="F6FFFF"/>
                      </a:solidFill>
                      <a:prstDash val="solid"/>
                    </a:lnR>
                    <a:lnT w="28575">
                      <a:solidFill>
                        <a:srgbClr val="F6FFFF"/>
                      </a:solidFill>
                      <a:prstDash val="solid"/>
                    </a:lnT>
                    <a:lnB w="28575">
                      <a:solidFill>
                        <a:srgbClr val="F6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FFFF"/>
                      </a:solidFill>
                      <a:prstDash val="solid"/>
                    </a:lnL>
                    <a:lnT w="28575">
                      <a:solidFill>
                        <a:srgbClr val="F6FFFF"/>
                      </a:solidFill>
                      <a:prstDash val="solid"/>
                    </a:lnT>
                    <a:lnB w="28575">
                      <a:solidFill>
                        <a:srgbClr val="F6FFFF"/>
                      </a:solidFill>
                      <a:prstDash val="solid"/>
                    </a:lnB>
                  </a:tcPr>
                </a:tc>
              </a:tr>
              <a:tr h="5897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6FFFF"/>
                      </a:solidFill>
                      <a:prstDash val="solid"/>
                    </a:lnR>
                    <a:lnT w="28575">
                      <a:solidFill>
                        <a:srgbClr val="F6FFFF"/>
                      </a:solidFill>
                      <a:prstDash val="solid"/>
                    </a:lnT>
                    <a:lnB w="28575">
                      <a:solidFill>
                        <a:srgbClr val="F6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FFFF"/>
                      </a:solidFill>
                      <a:prstDash val="solid"/>
                    </a:lnL>
                    <a:lnR w="28575">
                      <a:solidFill>
                        <a:srgbClr val="F6FFFF"/>
                      </a:solidFill>
                      <a:prstDash val="solid"/>
                    </a:lnR>
                    <a:lnT w="28575">
                      <a:solidFill>
                        <a:srgbClr val="F6FFFF"/>
                      </a:solidFill>
                      <a:prstDash val="solid"/>
                    </a:lnT>
                    <a:lnB w="28575">
                      <a:solidFill>
                        <a:srgbClr val="F6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FFFF"/>
                      </a:solidFill>
                      <a:prstDash val="solid"/>
                    </a:lnL>
                    <a:lnT w="28575">
                      <a:solidFill>
                        <a:srgbClr val="F6FFFF"/>
                      </a:solidFill>
                      <a:prstDash val="solid"/>
                    </a:lnT>
                    <a:lnB w="28575">
                      <a:solidFill>
                        <a:srgbClr val="F6FFFF"/>
                      </a:solidFill>
                      <a:prstDash val="solid"/>
                    </a:lnB>
                  </a:tcPr>
                </a:tc>
              </a:tr>
              <a:tr h="334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6FFFF"/>
                      </a:solidFill>
                      <a:prstDash val="solid"/>
                    </a:lnR>
                    <a:lnT w="28575">
                      <a:solidFill>
                        <a:srgbClr val="F6FFFF"/>
                      </a:solidFill>
                      <a:prstDash val="solid"/>
                    </a:lnT>
                    <a:lnB w="28575">
                      <a:solidFill>
                        <a:srgbClr val="F6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FFFF"/>
                      </a:solidFill>
                      <a:prstDash val="solid"/>
                    </a:lnL>
                    <a:lnR w="28575">
                      <a:solidFill>
                        <a:srgbClr val="F6FFFF"/>
                      </a:solidFill>
                      <a:prstDash val="solid"/>
                    </a:lnR>
                    <a:lnT w="28575">
                      <a:solidFill>
                        <a:srgbClr val="F6FFFF"/>
                      </a:solidFill>
                      <a:prstDash val="solid"/>
                    </a:lnT>
                    <a:lnB w="28575">
                      <a:solidFill>
                        <a:srgbClr val="F6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FFFF"/>
                      </a:solidFill>
                      <a:prstDash val="solid"/>
                    </a:lnL>
                    <a:lnT w="28575">
                      <a:solidFill>
                        <a:srgbClr val="F6FFFF"/>
                      </a:solidFill>
                      <a:prstDash val="solid"/>
                    </a:lnT>
                    <a:lnB w="28575">
                      <a:solidFill>
                        <a:srgbClr val="F6FFFF"/>
                      </a:solidFill>
                      <a:prstDash val="solid"/>
                    </a:lnB>
                  </a:tcPr>
                </a:tc>
              </a:tr>
              <a:tr h="106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6FFFF"/>
                      </a:solidFill>
                      <a:prstDash val="solid"/>
                    </a:lnR>
                    <a:lnT w="28575">
                      <a:solidFill>
                        <a:srgbClr val="F6FFFF"/>
                      </a:solidFill>
                      <a:prstDash val="solid"/>
                    </a:lnT>
                    <a:lnB w="28575">
                      <a:solidFill>
                        <a:srgbClr val="F6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FFFF"/>
                      </a:solidFill>
                      <a:prstDash val="solid"/>
                    </a:lnL>
                    <a:lnR w="28575">
                      <a:solidFill>
                        <a:srgbClr val="F6FFFF"/>
                      </a:solidFill>
                      <a:prstDash val="solid"/>
                    </a:lnR>
                    <a:lnT w="28575">
                      <a:solidFill>
                        <a:srgbClr val="F6FFFF"/>
                      </a:solidFill>
                      <a:prstDash val="solid"/>
                    </a:lnT>
                    <a:lnB w="28575">
                      <a:solidFill>
                        <a:srgbClr val="F6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FFFF"/>
                      </a:solidFill>
                      <a:prstDash val="solid"/>
                    </a:lnL>
                    <a:lnT w="28575">
                      <a:solidFill>
                        <a:srgbClr val="F6FFFF"/>
                      </a:solidFill>
                      <a:prstDash val="solid"/>
                    </a:lnT>
                    <a:lnB w="28575">
                      <a:solidFill>
                        <a:srgbClr val="F6FFFF"/>
                      </a:solidFill>
                      <a:prstDash val="solid"/>
                    </a:lnB>
                  </a:tcPr>
                </a:tc>
              </a:tr>
              <a:tr h="636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6FFFF"/>
                      </a:solidFill>
                      <a:prstDash val="solid"/>
                    </a:lnR>
                    <a:lnT w="28575">
                      <a:solidFill>
                        <a:srgbClr val="F6FFFF"/>
                      </a:solidFill>
                      <a:prstDash val="solid"/>
                    </a:lnT>
                    <a:lnB w="28575">
                      <a:solidFill>
                        <a:srgbClr val="F6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FFFF"/>
                      </a:solidFill>
                      <a:prstDash val="solid"/>
                    </a:lnL>
                    <a:lnR w="28575">
                      <a:solidFill>
                        <a:srgbClr val="F6FFFF"/>
                      </a:solidFill>
                      <a:prstDash val="solid"/>
                    </a:lnR>
                    <a:lnT w="28575">
                      <a:solidFill>
                        <a:srgbClr val="F6FFFF"/>
                      </a:solidFill>
                      <a:prstDash val="solid"/>
                    </a:lnT>
                    <a:lnB w="28575">
                      <a:solidFill>
                        <a:srgbClr val="F6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FFFF"/>
                      </a:solidFill>
                      <a:prstDash val="solid"/>
                    </a:lnL>
                    <a:lnT w="28575">
                      <a:solidFill>
                        <a:srgbClr val="F6FFFF"/>
                      </a:solidFill>
                      <a:prstDash val="solid"/>
                    </a:lnT>
                    <a:lnB w="28575">
                      <a:solidFill>
                        <a:srgbClr val="F6FFFF"/>
                      </a:solidFill>
                      <a:prstDash val="solid"/>
                    </a:lnB>
                  </a:tcPr>
                </a:tc>
              </a:tr>
              <a:tr h="483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6FFFF"/>
                      </a:solidFill>
                      <a:prstDash val="solid"/>
                    </a:lnR>
                    <a:lnT w="28575">
                      <a:solidFill>
                        <a:srgbClr val="F6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FFFF"/>
                      </a:solidFill>
                      <a:prstDash val="solid"/>
                    </a:lnL>
                    <a:lnR w="28575">
                      <a:solidFill>
                        <a:srgbClr val="F6FFFF"/>
                      </a:solidFill>
                      <a:prstDash val="solid"/>
                    </a:lnR>
                    <a:lnT w="28575">
                      <a:solidFill>
                        <a:srgbClr val="F6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FFFF"/>
                      </a:solidFill>
                      <a:prstDash val="solid"/>
                    </a:lnL>
                    <a:lnT w="28575">
                      <a:solidFill>
                        <a:srgbClr val="F6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741743" y="1444808"/>
            <a:ext cx="4358005" cy="5897880"/>
          </a:xfrm>
          <a:custGeom>
            <a:avLst/>
            <a:gdLst/>
            <a:ahLst/>
            <a:cxnLst/>
            <a:rect l="l" t="t" r="r" b="b"/>
            <a:pathLst>
              <a:path w="4358005" h="5897880">
                <a:moveTo>
                  <a:pt x="4357943" y="2948895"/>
                </a:moveTo>
                <a:lnTo>
                  <a:pt x="4357567" y="3004296"/>
                </a:lnTo>
                <a:lnTo>
                  <a:pt x="4356440" y="3059449"/>
                </a:lnTo>
                <a:lnTo>
                  <a:pt x="4354572" y="3114345"/>
                </a:lnTo>
                <a:lnTo>
                  <a:pt x="4351967" y="3168975"/>
                </a:lnTo>
                <a:lnTo>
                  <a:pt x="4348632" y="3223331"/>
                </a:lnTo>
                <a:lnTo>
                  <a:pt x="4344575" y="3277403"/>
                </a:lnTo>
                <a:lnTo>
                  <a:pt x="4339801" y="3331183"/>
                </a:lnTo>
                <a:lnTo>
                  <a:pt x="4334318" y="3384662"/>
                </a:lnTo>
                <a:lnTo>
                  <a:pt x="4328131" y="3437830"/>
                </a:lnTo>
                <a:lnTo>
                  <a:pt x="4321248" y="3490679"/>
                </a:lnTo>
                <a:lnTo>
                  <a:pt x="4313674" y="3543201"/>
                </a:lnTo>
                <a:lnTo>
                  <a:pt x="4305418" y="3595385"/>
                </a:lnTo>
                <a:lnTo>
                  <a:pt x="4296484" y="3647224"/>
                </a:lnTo>
                <a:lnTo>
                  <a:pt x="4286880" y="3698708"/>
                </a:lnTo>
                <a:lnTo>
                  <a:pt x="4276612" y="3749828"/>
                </a:lnTo>
                <a:lnTo>
                  <a:pt x="4265688" y="3800576"/>
                </a:lnTo>
                <a:lnTo>
                  <a:pt x="4254113" y="3850942"/>
                </a:lnTo>
                <a:lnTo>
                  <a:pt x="4241893" y="3900918"/>
                </a:lnTo>
                <a:lnTo>
                  <a:pt x="4229037" y="3950494"/>
                </a:lnTo>
                <a:lnTo>
                  <a:pt x="4215550" y="3999662"/>
                </a:lnTo>
                <a:lnTo>
                  <a:pt x="4201438" y="4048414"/>
                </a:lnTo>
                <a:lnTo>
                  <a:pt x="4186709" y="4096739"/>
                </a:lnTo>
                <a:lnTo>
                  <a:pt x="4171369" y="4144629"/>
                </a:lnTo>
                <a:lnTo>
                  <a:pt x="4155424" y="4192076"/>
                </a:lnTo>
                <a:lnTo>
                  <a:pt x="4138882" y="4239069"/>
                </a:lnTo>
                <a:lnTo>
                  <a:pt x="4121748" y="4285601"/>
                </a:lnTo>
                <a:lnTo>
                  <a:pt x="4104030" y="4331663"/>
                </a:lnTo>
                <a:lnTo>
                  <a:pt x="4085733" y="4377245"/>
                </a:lnTo>
                <a:lnTo>
                  <a:pt x="4066865" y="4422339"/>
                </a:lnTo>
                <a:lnTo>
                  <a:pt x="4047432" y="4466935"/>
                </a:lnTo>
                <a:lnTo>
                  <a:pt x="4027441" y="4511025"/>
                </a:lnTo>
                <a:lnTo>
                  <a:pt x="4006897" y="4554600"/>
                </a:lnTo>
                <a:lnTo>
                  <a:pt x="3985809" y="4597651"/>
                </a:lnTo>
                <a:lnTo>
                  <a:pt x="3964182" y="4640169"/>
                </a:lnTo>
                <a:lnTo>
                  <a:pt x="3942023" y="4682146"/>
                </a:lnTo>
                <a:lnTo>
                  <a:pt x="3919339" y="4723571"/>
                </a:lnTo>
                <a:lnTo>
                  <a:pt x="3896135" y="4764437"/>
                </a:lnTo>
                <a:lnTo>
                  <a:pt x="3872420" y="4804734"/>
                </a:lnTo>
                <a:lnTo>
                  <a:pt x="3848199" y="4844454"/>
                </a:lnTo>
                <a:lnTo>
                  <a:pt x="3823478" y="4883588"/>
                </a:lnTo>
                <a:lnTo>
                  <a:pt x="3798265" y="4922126"/>
                </a:lnTo>
                <a:lnTo>
                  <a:pt x="3772566" y="4960060"/>
                </a:lnTo>
                <a:lnTo>
                  <a:pt x="3746388" y="4997381"/>
                </a:lnTo>
                <a:lnTo>
                  <a:pt x="3719737" y="5034080"/>
                </a:lnTo>
                <a:lnTo>
                  <a:pt x="3692620" y="5070148"/>
                </a:lnTo>
                <a:lnTo>
                  <a:pt x="3665043" y="5105576"/>
                </a:lnTo>
                <a:lnTo>
                  <a:pt x="3637013" y="5140355"/>
                </a:lnTo>
                <a:lnTo>
                  <a:pt x="3608537" y="5174477"/>
                </a:lnTo>
                <a:lnTo>
                  <a:pt x="3579621" y="5207932"/>
                </a:lnTo>
                <a:lnTo>
                  <a:pt x="3550271" y="5240712"/>
                </a:lnTo>
                <a:lnTo>
                  <a:pt x="3520495" y="5272807"/>
                </a:lnTo>
                <a:lnTo>
                  <a:pt x="3490299" y="5304209"/>
                </a:lnTo>
                <a:lnTo>
                  <a:pt x="3459689" y="5334909"/>
                </a:lnTo>
                <a:lnTo>
                  <a:pt x="3428672" y="5364897"/>
                </a:lnTo>
                <a:lnTo>
                  <a:pt x="3397255" y="5394166"/>
                </a:lnTo>
                <a:lnTo>
                  <a:pt x="3365444" y="5422706"/>
                </a:lnTo>
                <a:lnTo>
                  <a:pt x="3333246" y="5450508"/>
                </a:lnTo>
                <a:lnTo>
                  <a:pt x="3300668" y="5477563"/>
                </a:lnTo>
                <a:lnTo>
                  <a:pt x="3267715" y="5503862"/>
                </a:lnTo>
                <a:lnTo>
                  <a:pt x="3234395" y="5529397"/>
                </a:lnTo>
                <a:lnTo>
                  <a:pt x="3200713" y="5554159"/>
                </a:lnTo>
                <a:lnTo>
                  <a:pt x="3166678" y="5578138"/>
                </a:lnTo>
                <a:lnTo>
                  <a:pt x="3132295" y="5601326"/>
                </a:lnTo>
                <a:lnTo>
                  <a:pt x="3097571" y="5623713"/>
                </a:lnTo>
                <a:lnTo>
                  <a:pt x="3062512" y="5645292"/>
                </a:lnTo>
                <a:lnTo>
                  <a:pt x="3027126" y="5666052"/>
                </a:lnTo>
                <a:lnTo>
                  <a:pt x="2991418" y="5685986"/>
                </a:lnTo>
                <a:lnTo>
                  <a:pt x="2955395" y="5705083"/>
                </a:lnTo>
                <a:lnTo>
                  <a:pt x="2919064" y="5723336"/>
                </a:lnTo>
                <a:lnTo>
                  <a:pt x="2882431" y="5740736"/>
                </a:lnTo>
                <a:lnTo>
                  <a:pt x="2845503" y="5757272"/>
                </a:lnTo>
                <a:lnTo>
                  <a:pt x="2808287" y="5772938"/>
                </a:lnTo>
                <a:lnTo>
                  <a:pt x="2770789" y="5787723"/>
                </a:lnTo>
                <a:lnTo>
                  <a:pt x="2733016" y="5801618"/>
                </a:lnTo>
                <a:lnTo>
                  <a:pt x="2694974" y="5814615"/>
                </a:lnTo>
                <a:lnTo>
                  <a:pt x="2656670" y="5826706"/>
                </a:lnTo>
                <a:lnTo>
                  <a:pt x="2618110" y="5837880"/>
                </a:lnTo>
                <a:lnTo>
                  <a:pt x="2579302" y="5848129"/>
                </a:lnTo>
                <a:lnTo>
                  <a:pt x="2540251" y="5857445"/>
                </a:lnTo>
                <a:lnTo>
                  <a:pt x="2500964" y="5865817"/>
                </a:lnTo>
                <a:lnTo>
                  <a:pt x="2461448" y="5873238"/>
                </a:lnTo>
                <a:lnTo>
                  <a:pt x="2421709" y="5879699"/>
                </a:lnTo>
                <a:lnTo>
                  <a:pt x="2381755" y="5885190"/>
                </a:lnTo>
                <a:lnTo>
                  <a:pt x="2341591" y="5889703"/>
                </a:lnTo>
                <a:lnTo>
                  <a:pt x="2301224" y="5893228"/>
                </a:lnTo>
                <a:lnTo>
                  <a:pt x="2260660" y="5895757"/>
                </a:lnTo>
                <a:lnTo>
                  <a:pt x="2219907" y="5897281"/>
                </a:lnTo>
                <a:lnTo>
                  <a:pt x="2178971" y="5897791"/>
                </a:lnTo>
                <a:lnTo>
                  <a:pt x="2138035" y="5897281"/>
                </a:lnTo>
                <a:lnTo>
                  <a:pt x="2097282" y="5895757"/>
                </a:lnTo>
                <a:lnTo>
                  <a:pt x="2056719" y="5893228"/>
                </a:lnTo>
                <a:lnTo>
                  <a:pt x="2016352" y="5889703"/>
                </a:lnTo>
                <a:lnTo>
                  <a:pt x="1976188" y="5885190"/>
                </a:lnTo>
                <a:lnTo>
                  <a:pt x="1936234" y="5879699"/>
                </a:lnTo>
                <a:lnTo>
                  <a:pt x="1896495" y="5873238"/>
                </a:lnTo>
                <a:lnTo>
                  <a:pt x="1856979" y="5865817"/>
                </a:lnTo>
                <a:lnTo>
                  <a:pt x="1817692" y="5857445"/>
                </a:lnTo>
                <a:lnTo>
                  <a:pt x="1778641" y="5848129"/>
                </a:lnTo>
                <a:lnTo>
                  <a:pt x="1739833" y="5837880"/>
                </a:lnTo>
                <a:lnTo>
                  <a:pt x="1701273" y="5826706"/>
                </a:lnTo>
                <a:lnTo>
                  <a:pt x="1662969" y="5814615"/>
                </a:lnTo>
                <a:lnTo>
                  <a:pt x="1624927" y="5801618"/>
                </a:lnTo>
                <a:lnTo>
                  <a:pt x="1587154" y="5787723"/>
                </a:lnTo>
                <a:lnTo>
                  <a:pt x="1549656" y="5772938"/>
                </a:lnTo>
                <a:lnTo>
                  <a:pt x="1512439" y="5757272"/>
                </a:lnTo>
                <a:lnTo>
                  <a:pt x="1475512" y="5740736"/>
                </a:lnTo>
                <a:lnTo>
                  <a:pt x="1438879" y="5723336"/>
                </a:lnTo>
                <a:lnTo>
                  <a:pt x="1402548" y="5705083"/>
                </a:lnTo>
                <a:lnTo>
                  <a:pt x="1366525" y="5685986"/>
                </a:lnTo>
                <a:lnTo>
                  <a:pt x="1330817" y="5666052"/>
                </a:lnTo>
                <a:lnTo>
                  <a:pt x="1295431" y="5645292"/>
                </a:lnTo>
                <a:lnTo>
                  <a:pt x="1260372" y="5623713"/>
                </a:lnTo>
                <a:lnTo>
                  <a:pt x="1225648" y="5601326"/>
                </a:lnTo>
                <a:lnTo>
                  <a:pt x="1191265" y="5578138"/>
                </a:lnTo>
                <a:lnTo>
                  <a:pt x="1157229" y="5554159"/>
                </a:lnTo>
                <a:lnTo>
                  <a:pt x="1123548" y="5529397"/>
                </a:lnTo>
                <a:lnTo>
                  <a:pt x="1090228" y="5503862"/>
                </a:lnTo>
                <a:lnTo>
                  <a:pt x="1057275" y="5477563"/>
                </a:lnTo>
                <a:lnTo>
                  <a:pt x="1024697" y="5450508"/>
                </a:lnTo>
                <a:lnTo>
                  <a:pt x="992499" y="5422706"/>
                </a:lnTo>
                <a:lnTo>
                  <a:pt x="960688" y="5394166"/>
                </a:lnTo>
                <a:lnTo>
                  <a:pt x="929270" y="5364897"/>
                </a:lnTo>
                <a:lnTo>
                  <a:pt x="898254" y="5334909"/>
                </a:lnTo>
                <a:lnTo>
                  <a:pt x="867644" y="5304209"/>
                </a:lnTo>
                <a:lnTo>
                  <a:pt x="837448" y="5272807"/>
                </a:lnTo>
                <a:lnTo>
                  <a:pt x="807672" y="5240712"/>
                </a:lnTo>
                <a:lnTo>
                  <a:pt x="778322" y="5207932"/>
                </a:lnTo>
                <a:lnTo>
                  <a:pt x="749406" y="5174477"/>
                </a:lnTo>
                <a:lnTo>
                  <a:pt x="720930" y="5140355"/>
                </a:lnTo>
                <a:lnTo>
                  <a:pt x="692900" y="5105576"/>
                </a:lnTo>
                <a:lnTo>
                  <a:pt x="665323" y="5070148"/>
                </a:lnTo>
                <a:lnTo>
                  <a:pt x="638206" y="5034080"/>
                </a:lnTo>
                <a:lnTo>
                  <a:pt x="611555" y="4997381"/>
                </a:lnTo>
                <a:lnTo>
                  <a:pt x="585376" y="4960060"/>
                </a:lnTo>
                <a:lnTo>
                  <a:pt x="559678" y="4922126"/>
                </a:lnTo>
                <a:lnTo>
                  <a:pt x="534465" y="4883588"/>
                </a:lnTo>
                <a:lnTo>
                  <a:pt x="509744" y="4844454"/>
                </a:lnTo>
                <a:lnTo>
                  <a:pt x="485523" y="4804734"/>
                </a:lnTo>
                <a:lnTo>
                  <a:pt x="461807" y="4764437"/>
                </a:lnTo>
                <a:lnTo>
                  <a:pt x="438604" y="4723571"/>
                </a:lnTo>
                <a:lnTo>
                  <a:pt x="415920" y="4682146"/>
                </a:lnTo>
                <a:lnTo>
                  <a:pt x="393761" y="4640169"/>
                </a:lnTo>
                <a:lnTo>
                  <a:pt x="372134" y="4597651"/>
                </a:lnTo>
                <a:lnTo>
                  <a:pt x="351045" y="4554600"/>
                </a:lnTo>
                <a:lnTo>
                  <a:pt x="330502" y="4511025"/>
                </a:lnTo>
                <a:lnTo>
                  <a:pt x="310511" y="4466935"/>
                </a:lnTo>
                <a:lnTo>
                  <a:pt x="291078" y="4422339"/>
                </a:lnTo>
                <a:lnTo>
                  <a:pt x="272210" y="4377245"/>
                </a:lnTo>
                <a:lnTo>
                  <a:pt x="253913" y="4331663"/>
                </a:lnTo>
                <a:lnTo>
                  <a:pt x="236195" y="4285601"/>
                </a:lnTo>
                <a:lnTo>
                  <a:pt x="219061" y="4239069"/>
                </a:lnTo>
                <a:lnTo>
                  <a:pt x="202519" y="4192076"/>
                </a:lnTo>
                <a:lnTo>
                  <a:pt x="186574" y="4144629"/>
                </a:lnTo>
                <a:lnTo>
                  <a:pt x="171234" y="4096739"/>
                </a:lnTo>
                <a:lnTo>
                  <a:pt x="156505" y="4048414"/>
                </a:lnTo>
                <a:lnTo>
                  <a:pt x="142393" y="3999662"/>
                </a:lnTo>
                <a:lnTo>
                  <a:pt x="128906" y="3950494"/>
                </a:lnTo>
                <a:lnTo>
                  <a:pt x="116049" y="3900918"/>
                </a:lnTo>
                <a:lnTo>
                  <a:pt x="103830" y="3850942"/>
                </a:lnTo>
                <a:lnTo>
                  <a:pt x="92255" y="3800576"/>
                </a:lnTo>
                <a:lnTo>
                  <a:pt x="81330" y="3749828"/>
                </a:lnTo>
                <a:lnTo>
                  <a:pt x="71063" y="3698708"/>
                </a:lnTo>
                <a:lnTo>
                  <a:pt x="61459" y="3647224"/>
                </a:lnTo>
                <a:lnTo>
                  <a:pt x="52525" y="3595385"/>
                </a:lnTo>
                <a:lnTo>
                  <a:pt x="44268" y="3543201"/>
                </a:lnTo>
                <a:lnTo>
                  <a:pt x="36695" y="3490679"/>
                </a:lnTo>
                <a:lnTo>
                  <a:pt x="29812" y="3437830"/>
                </a:lnTo>
                <a:lnTo>
                  <a:pt x="23625" y="3384662"/>
                </a:lnTo>
                <a:lnTo>
                  <a:pt x="18142" y="3331183"/>
                </a:lnTo>
                <a:lnTo>
                  <a:pt x="13368" y="3277403"/>
                </a:lnTo>
                <a:lnTo>
                  <a:pt x="9311" y="3223331"/>
                </a:lnTo>
                <a:lnTo>
                  <a:pt x="5976" y="3168975"/>
                </a:lnTo>
                <a:lnTo>
                  <a:pt x="3371" y="3114345"/>
                </a:lnTo>
                <a:lnTo>
                  <a:pt x="1502" y="3059449"/>
                </a:lnTo>
                <a:lnTo>
                  <a:pt x="376" y="3004296"/>
                </a:lnTo>
                <a:lnTo>
                  <a:pt x="0" y="2948895"/>
                </a:lnTo>
                <a:lnTo>
                  <a:pt x="376" y="2893495"/>
                </a:lnTo>
                <a:lnTo>
                  <a:pt x="1502" y="2838342"/>
                </a:lnTo>
                <a:lnTo>
                  <a:pt x="3371" y="2783446"/>
                </a:lnTo>
                <a:lnTo>
                  <a:pt x="5976" y="2728816"/>
                </a:lnTo>
                <a:lnTo>
                  <a:pt x="9311" y="2674460"/>
                </a:lnTo>
                <a:lnTo>
                  <a:pt x="13368" y="2620388"/>
                </a:lnTo>
                <a:lnTo>
                  <a:pt x="18142" y="2566608"/>
                </a:lnTo>
                <a:lnTo>
                  <a:pt x="23625" y="2513129"/>
                </a:lnTo>
                <a:lnTo>
                  <a:pt x="29812" y="2459960"/>
                </a:lnTo>
                <a:lnTo>
                  <a:pt x="36695" y="2407111"/>
                </a:lnTo>
                <a:lnTo>
                  <a:pt x="44268" y="2354590"/>
                </a:lnTo>
                <a:lnTo>
                  <a:pt x="52525" y="2302405"/>
                </a:lnTo>
                <a:lnTo>
                  <a:pt x="61459" y="2250567"/>
                </a:lnTo>
                <a:lnTo>
                  <a:pt x="71063" y="2199083"/>
                </a:lnTo>
                <a:lnTo>
                  <a:pt x="81330" y="2147963"/>
                </a:lnTo>
                <a:lnTo>
                  <a:pt x="92255" y="2097215"/>
                </a:lnTo>
                <a:lnTo>
                  <a:pt x="103830" y="2046849"/>
                </a:lnTo>
                <a:lnTo>
                  <a:pt x="116049" y="1996873"/>
                </a:lnTo>
                <a:lnTo>
                  <a:pt x="128906" y="1947296"/>
                </a:lnTo>
                <a:lnTo>
                  <a:pt x="142393" y="1898128"/>
                </a:lnTo>
                <a:lnTo>
                  <a:pt x="156505" y="1849377"/>
                </a:lnTo>
                <a:lnTo>
                  <a:pt x="171234" y="1801052"/>
                </a:lnTo>
                <a:lnTo>
                  <a:pt x="186574" y="1753161"/>
                </a:lnTo>
                <a:lnTo>
                  <a:pt x="202519" y="1705715"/>
                </a:lnTo>
                <a:lnTo>
                  <a:pt x="219061" y="1658721"/>
                </a:lnTo>
                <a:lnTo>
                  <a:pt x="236195" y="1612189"/>
                </a:lnTo>
                <a:lnTo>
                  <a:pt x="253913" y="1566128"/>
                </a:lnTo>
                <a:lnTo>
                  <a:pt x="272210" y="1520546"/>
                </a:lnTo>
                <a:lnTo>
                  <a:pt x="291078" y="1475452"/>
                </a:lnTo>
                <a:lnTo>
                  <a:pt x="310511" y="1430856"/>
                </a:lnTo>
                <a:lnTo>
                  <a:pt x="330502" y="1386765"/>
                </a:lnTo>
                <a:lnTo>
                  <a:pt x="351045" y="1343190"/>
                </a:lnTo>
                <a:lnTo>
                  <a:pt x="372134" y="1300139"/>
                </a:lnTo>
                <a:lnTo>
                  <a:pt x="393761" y="1257621"/>
                </a:lnTo>
                <a:lnTo>
                  <a:pt x="415920" y="1215645"/>
                </a:lnTo>
                <a:lnTo>
                  <a:pt x="438604" y="1174219"/>
                </a:lnTo>
                <a:lnTo>
                  <a:pt x="461807" y="1133354"/>
                </a:lnTo>
                <a:lnTo>
                  <a:pt x="485523" y="1093056"/>
                </a:lnTo>
                <a:lnTo>
                  <a:pt x="509744" y="1053336"/>
                </a:lnTo>
                <a:lnTo>
                  <a:pt x="534465" y="1014203"/>
                </a:lnTo>
                <a:lnTo>
                  <a:pt x="559678" y="975665"/>
                </a:lnTo>
                <a:lnTo>
                  <a:pt x="585376" y="937731"/>
                </a:lnTo>
                <a:lnTo>
                  <a:pt x="611555" y="900410"/>
                </a:lnTo>
                <a:lnTo>
                  <a:pt x="638206" y="863711"/>
                </a:lnTo>
                <a:lnTo>
                  <a:pt x="665323" y="827643"/>
                </a:lnTo>
                <a:lnTo>
                  <a:pt x="692900" y="792215"/>
                </a:lnTo>
                <a:lnTo>
                  <a:pt x="720930" y="757435"/>
                </a:lnTo>
                <a:lnTo>
                  <a:pt x="749406" y="723314"/>
                </a:lnTo>
                <a:lnTo>
                  <a:pt x="778322" y="689859"/>
                </a:lnTo>
                <a:lnTo>
                  <a:pt x="807672" y="657079"/>
                </a:lnTo>
                <a:lnTo>
                  <a:pt x="837448" y="624984"/>
                </a:lnTo>
                <a:lnTo>
                  <a:pt x="867644" y="593582"/>
                </a:lnTo>
                <a:lnTo>
                  <a:pt x="898254" y="562882"/>
                </a:lnTo>
                <a:lnTo>
                  <a:pt x="929270" y="532893"/>
                </a:lnTo>
                <a:lnTo>
                  <a:pt x="960688" y="503624"/>
                </a:lnTo>
                <a:lnTo>
                  <a:pt x="992499" y="475085"/>
                </a:lnTo>
                <a:lnTo>
                  <a:pt x="1024697" y="447283"/>
                </a:lnTo>
                <a:lnTo>
                  <a:pt x="1057275" y="420228"/>
                </a:lnTo>
                <a:lnTo>
                  <a:pt x="1090228" y="393928"/>
                </a:lnTo>
                <a:lnTo>
                  <a:pt x="1123548" y="368393"/>
                </a:lnTo>
                <a:lnTo>
                  <a:pt x="1157229" y="343632"/>
                </a:lnTo>
                <a:lnTo>
                  <a:pt x="1191265" y="319653"/>
                </a:lnTo>
                <a:lnTo>
                  <a:pt x="1225648" y="296465"/>
                </a:lnTo>
                <a:lnTo>
                  <a:pt x="1260372" y="274077"/>
                </a:lnTo>
                <a:lnTo>
                  <a:pt x="1295431" y="252499"/>
                </a:lnTo>
                <a:lnTo>
                  <a:pt x="1330817" y="231738"/>
                </a:lnTo>
                <a:lnTo>
                  <a:pt x="1366525" y="211805"/>
                </a:lnTo>
                <a:lnTo>
                  <a:pt x="1402548" y="192707"/>
                </a:lnTo>
                <a:lnTo>
                  <a:pt x="1438879" y="174454"/>
                </a:lnTo>
                <a:lnTo>
                  <a:pt x="1475512" y="157055"/>
                </a:lnTo>
                <a:lnTo>
                  <a:pt x="1512439" y="140518"/>
                </a:lnTo>
                <a:lnTo>
                  <a:pt x="1549656" y="124853"/>
                </a:lnTo>
                <a:lnTo>
                  <a:pt x="1587154" y="110068"/>
                </a:lnTo>
                <a:lnTo>
                  <a:pt x="1624927" y="96172"/>
                </a:lnTo>
                <a:lnTo>
                  <a:pt x="1662969" y="83175"/>
                </a:lnTo>
                <a:lnTo>
                  <a:pt x="1701273" y="71085"/>
                </a:lnTo>
                <a:lnTo>
                  <a:pt x="1739833" y="59911"/>
                </a:lnTo>
                <a:lnTo>
                  <a:pt x="1778641" y="49661"/>
                </a:lnTo>
                <a:lnTo>
                  <a:pt x="1817692" y="40346"/>
                </a:lnTo>
                <a:lnTo>
                  <a:pt x="1856979" y="31973"/>
                </a:lnTo>
                <a:lnTo>
                  <a:pt x="1896495" y="24552"/>
                </a:lnTo>
                <a:lnTo>
                  <a:pt x="1936234" y="18092"/>
                </a:lnTo>
                <a:lnTo>
                  <a:pt x="1976188" y="12601"/>
                </a:lnTo>
                <a:lnTo>
                  <a:pt x="2016352" y="8088"/>
                </a:lnTo>
                <a:lnTo>
                  <a:pt x="2056719" y="4563"/>
                </a:lnTo>
                <a:lnTo>
                  <a:pt x="2097282" y="2033"/>
                </a:lnTo>
                <a:lnTo>
                  <a:pt x="2138035" y="509"/>
                </a:lnTo>
                <a:lnTo>
                  <a:pt x="2178971" y="0"/>
                </a:lnTo>
                <a:lnTo>
                  <a:pt x="2219907" y="509"/>
                </a:lnTo>
                <a:lnTo>
                  <a:pt x="2260660" y="2033"/>
                </a:lnTo>
                <a:lnTo>
                  <a:pt x="2301224" y="4563"/>
                </a:lnTo>
                <a:lnTo>
                  <a:pt x="2341591" y="8088"/>
                </a:lnTo>
                <a:lnTo>
                  <a:pt x="2381755" y="12601"/>
                </a:lnTo>
                <a:lnTo>
                  <a:pt x="2421709" y="18092"/>
                </a:lnTo>
                <a:lnTo>
                  <a:pt x="2461448" y="24552"/>
                </a:lnTo>
                <a:lnTo>
                  <a:pt x="2500964" y="31973"/>
                </a:lnTo>
                <a:lnTo>
                  <a:pt x="2540251" y="40346"/>
                </a:lnTo>
                <a:lnTo>
                  <a:pt x="2579302" y="49661"/>
                </a:lnTo>
                <a:lnTo>
                  <a:pt x="2618110" y="59911"/>
                </a:lnTo>
                <a:lnTo>
                  <a:pt x="2656670" y="71085"/>
                </a:lnTo>
                <a:lnTo>
                  <a:pt x="2694974" y="83175"/>
                </a:lnTo>
                <a:lnTo>
                  <a:pt x="2733016" y="96172"/>
                </a:lnTo>
                <a:lnTo>
                  <a:pt x="2770789" y="110068"/>
                </a:lnTo>
                <a:lnTo>
                  <a:pt x="2808287" y="124853"/>
                </a:lnTo>
                <a:lnTo>
                  <a:pt x="2845503" y="140518"/>
                </a:lnTo>
                <a:lnTo>
                  <a:pt x="2882431" y="157055"/>
                </a:lnTo>
                <a:lnTo>
                  <a:pt x="2919064" y="174454"/>
                </a:lnTo>
                <a:lnTo>
                  <a:pt x="2955395" y="192707"/>
                </a:lnTo>
                <a:lnTo>
                  <a:pt x="2991418" y="211805"/>
                </a:lnTo>
                <a:lnTo>
                  <a:pt x="3027126" y="231738"/>
                </a:lnTo>
                <a:lnTo>
                  <a:pt x="3062512" y="252499"/>
                </a:lnTo>
                <a:lnTo>
                  <a:pt x="3097571" y="274077"/>
                </a:lnTo>
                <a:lnTo>
                  <a:pt x="3132295" y="296465"/>
                </a:lnTo>
                <a:lnTo>
                  <a:pt x="3166678" y="319653"/>
                </a:lnTo>
                <a:lnTo>
                  <a:pt x="3200713" y="343632"/>
                </a:lnTo>
                <a:lnTo>
                  <a:pt x="3234395" y="368393"/>
                </a:lnTo>
                <a:lnTo>
                  <a:pt x="3267715" y="393928"/>
                </a:lnTo>
                <a:lnTo>
                  <a:pt x="3300668" y="420228"/>
                </a:lnTo>
                <a:lnTo>
                  <a:pt x="3333246" y="447283"/>
                </a:lnTo>
                <a:lnTo>
                  <a:pt x="3365444" y="475085"/>
                </a:lnTo>
                <a:lnTo>
                  <a:pt x="3397255" y="503624"/>
                </a:lnTo>
                <a:lnTo>
                  <a:pt x="3428672" y="532893"/>
                </a:lnTo>
                <a:lnTo>
                  <a:pt x="3459689" y="562882"/>
                </a:lnTo>
                <a:lnTo>
                  <a:pt x="3490299" y="593582"/>
                </a:lnTo>
                <a:lnTo>
                  <a:pt x="3520495" y="624984"/>
                </a:lnTo>
                <a:lnTo>
                  <a:pt x="3550271" y="657079"/>
                </a:lnTo>
                <a:lnTo>
                  <a:pt x="3579621" y="689859"/>
                </a:lnTo>
                <a:lnTo>
                  <a:pt x="3608537" y="723314"/>
                </a:lnTo>
                <a:lnTo>
                  <a:pt x="3637013" y="757435"/>
                </a:lnTo>
                <a:lnTo>
                  <a:pt x="3665043" y="792215"/>
                </a:lnTo>
                <a:lnTo>
                  <a:pt x="3692620" y="827643"/>
                </a:lnTo>
                <a:lnTo>
                  <a:pt x="3719737" y="863711"/>
                </a:lnTo>
                <a:lnTo>
                  <a:pt x="3746388" y="900410"/>
                </a:lnTo>
                <a:lnTo>
                  <a:pt x="3772566" y="937731"/>
                </a:lnTo>
                <a:lnTo>
                  <a:pt x="3798265" y="975665"/>
                </a:lnTo>
                <a:lnTo>
                  <a:pt x="3823478" y="1014203"/>
                </a:lnTo>
                <a:lnTo>
                  <a:pt x="3848199" y="1053336"/>
                </a:lnTo>
                <a:lnTo>
                  <a:pt x="3872420" y="1093056"/>
                </a:lnTo>
                <a:lnTo>
                  <a:pt x="3896135" y="1133354"/>
                </a:lnTo>
                <a:lnTo>
                  <a:pt x="3919339" y="1174219"/>
                </a:lnTo>
                <a:lnTo>
                  <a:pt x="3942023" y="1215645"/>
                </a:lnTo>
                <a:lnTo>
                  <a:pt x="3964182" y="1257621"/>
                </a:lnTo>
                <a:lnTo>
                  <a:pt x="3985809" y="1300139"/>
                </a:lnTo>
                <a:lnTo>
                  <a:pt x="4006897" y="1343190"/>
                </a:lnTo>
                <a:lnTo>
                  <a:pt x="4027441" y="1386765"/>
                </a:lnTo>
                <a:lnTo>
                  <a:pt x="4047432" y="1430856"/>
                </a:lnTo>
                <a:lnTo>
                  <a:pt x="4066865" y="1475452"/>
                </a:lnTo>
                <a:lnTo>
                  <a:pt x="4085733" y="1520546"/>
                </a:lnTo>
                <a:lnTo>
                  <a:pt x="4104030" y="1566128"/>
                </a:lnTo>
                <a:lnTo>
                  <a:pt x="4121748" y="1612189"/>
                </a:lnTo>
                <a:lnTo>
                  <a:pt x="4138882" y="1658721"/>
                </a:lnTo>
                <a:lnTo>
                  <a:pt x="4155424" y="1705715"/>
                </a:lnTo>
                <a:lnTo>
                  <a:pt x="4171369" y="1753161"/>
                </a:lnTo>
                <a:lnTo>
                  <a:pt x="4186709" y="1801052"/>
                </a:lnTo>
                <a:lnTo>
                  <a:pt x="4201438" y="1849377"/>
                </a:lnTo>
                <a:lnTo>
                  <a:pt x="4215550" y="1898128"/>
                </a:lnTo>
                <a:lnTo>
                  <a:pt x="4229037" y="1947296"/>
                </a:lnTo>
                <a:lnTo>
                  <a:pt x="4241893" y="1996873"/>
                </a:lnTo>
                <a:lnTo>
                  <a:pt x="4254113" y="2046849"/>
                </a:lnTo>
                <a:lnTo>
                  <a:pt x="4265688" y="2097215"/>
                </a:lnTo>
                <a:lnTo>
                  <a:pt x="4276612" y="2147963"/>
                </a:lnTo>
                <a:lnTo>
                  <a:pt x="4286880" y="2199083"/>
                </a:lnTo>
                <a:lnTo>
                  <a:pt x="4296484" y="2250567"/>
                </a:lnTo>
                <a:lnTo>
                  <a:pt x="4305418" y="2302405"/>
                </a:lnTo>
                <a:lnTo>
                  <a:pt x="4313674" y="2354590"/>
                </a:lnTo>
                <a:lnTo>
                  <a:pt x="4321248" y="2407111"/>
                </a:lnTo>
                <a:lnTo>
                  <a:pt x="4328131" y="2459960"/>
                </a:lnTo>
                <a:lnTo>
                  <a:pt x="4334318" y="2513129"/>
                </a:lnTo>
                <a:lnTo>
                  <a:pt x="4339801" y="2566608"/>
                </a:lnTo>
                <a:lnTo>
                  <a:pt x="4344575" y="2620388"/>
                </a:lnTo>
                <a:lnTo>
                  <a:pt x="4348632" y="2674460"/>
                </a:lnTo>
                <a:lnTo>
                  <a:pt x="4351967" y="2728816"/>
                </a:lnTo>
                <a:lnTo>
                  <a:pt x="4354572" y="2783446"/>
                </a:lnTo>
                <a:lnTo>
                  <a:pt x="4356440" y="2838342"/>
                </a:lnTo>
                <a:lnTo>
                  <a:pt x="4357567" y="2893495"/>
                </a:lnTo>
                <a:lnTo>
                  <a:pt x="4357943" y="2948895"/>
                </a:lnTo>
                <a:close/>
              </a:path>
            </a:pathLst>
          </a:custGeom>
          <a:ln w="20399">
            <a:solidFill>
              <a:srgbClr val="F6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00" y="7733182"/>
            <a:ext cx="76517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latin typeface="Trebuchet MS"/>
                <a:cs typeface="Trebuchet MS"/>
              </a:rPr>
              <a:t>Guías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0859" y="1438451"/>
            <a:ext cx="4345305" cy="5880100"/>
          </a:xfrm>
          <a:custGeom>
            <a:avLst/>
            <a:gdLst/>
            <a:ahLst/>
            <a:cxnLst/>
            <a:rect l="l" t="t" r="r" b="b"/>
            <a:pathLst>
              <a:path w="4345305" h="5880100">
                <a:moveTo>
                  <a:pt x="4345139" y="2939759"/>
                </a:moveTo>
                <a:lnTo>
                  <a:pt x="4344764" y="2994988"/>
                </a:lnTo>
                <a:lnTo>
                  <a:pt x="4343641" y="3049970"/>
                </a:lnTo>
                <a:lnTo>
                  <a:pt x="4341778" y="3104696"/>
                </a:lnTo>
                <a:lnTo>
                  <a:pt x="4339180" y="3159157"/>
                </a:lnTo>
                <a:lnTo>
                  <a:pt x="4335856" y="3213344"/>
                </a:lnTo>
                <a:lnTo>
                  <a:pt x="4331810" y="3267249"/>
                </a:lnTo>
                <a:lnTo>
                  <a:pt x="4327051" y="3320862"/>
                </a:lnTo>
                <a:lnTo>
                  <a:pt x="4321583" y="3374175"/>
                </a:lnTo>
                <a:lnTo>
                  <a:pt x="4315415" y="3427179"/>
                </a:lnTo>
                <a:lnTo>
                  <a:pt x="4308552" y="3479865"/>
                </a:lnTo>
                <a:lnTo>
                  <a:pt x="4301001" y="3532223"/>
                </a:lnTo>
                <a:lnTo>
                  <a:pt x="4292768" y="3584246"/>
                </a:lnTo>
                <a:lnTo>
                  <a:pt x="4283861" y="3635924"/>
                </a:lnTo>
                <a:lnTo>
                  <a:pt x="4274285" y="3687248"/>
                </a:lnTo>
                <a:lnTo>
                  <a:pt x="4264048" y="3738210"/>
                </a:lnTo>
                <a:lnTo>
                  <a:pt x="4253155" y="3788801"/>
                </a:lnTo>
                <a:lnTo>
                  <a:pt x="4241614" y="3839011"/>
                </a:lnTo>
                <a:lnTo>
                  <a:pt x="4229430" y="3888832"/>
                </a:lnTo>
                <a:lnTo>
                  <a:pt x="4216612" y="3938255"/>
                </a:lnTo>
                <a:lnTo>
                  <a:pt x="4203164" y="3987271"/>
                </a:lnTo>
                <a:lnTo>
                  <a:pt x="4189094" y="4035871"/>
                </a:lnTo>
                <a:lnTo>
                  <a:pt x="4174408" y="4084046"/>
                </a:lnTo>
                <a:lnTo>
                  <a:pt x="4159113" y="4131788"/>
                </a:lnTo>
                <a:lnTo>
                  <a:pt x="4143215" y="4179088"/>
                </a:lnTo>
                <a:lnTo>
                  <a:pt x="4126721" y="4225936"/>
                </a:lnTo>
                <a:lnTo>
                  <a:pt x="4109638" y="4272324"/>
                </a:lnTo>
                <a:lnTo>
                  <a:pt x="4091972" y="4318242"/>
                </a:lnTo>
                <a:lnTo>
                  <a:pt x="4073729" y="4363683"/>
                </a:lnTo>
                <a:lnTo>
                  <a:pt x="4054916" y="4408637"/>
                </a:lnTo>
                <a:lnTo>
                  <a:pt x="4035540" y="4453095"/>
                </a:lnTo>
                <a:lnTo>
                  <a:pt x="4015608" y="4497049"/>
                </a:lnTo>
                <a:lnTo>
                  <a:pt x="3995125" y="4540489"/>
                </a:lnTo>
                <a:lnTo>
                  <a:pt x="3974099" y="4583407"/>
                </a:lnTo>
                <a:lnTo>
                  <a:pt x="3952535" y="4625793"/>
                </a:lnTo>
                <a:lnTo>
                  <a:pt x="3930441" y="4667639"/>
                </a:lnTo>
                <a:lnTo>
                  <a:pt x="3907823" y="4708937"/>
                </a:lnTo>
                <a:lnTo>
                  <a:pt x="3884688" y="4749676"/>
                </a:lnTo>
                <a:lnTo>
                  <a:pt x="3861042" y="4789848"/>
                </a:lnTo>
                <a:lnTo>
                  <a:pt x="3836892" y="4829445"/>
                </a:lnTo>
                <a:lnTo>
                  <a:pt x="3812245" y="4868457"/>
                </a:lnTo>
                <a:lnTo>
                  <a:pt x="3787106" y="4906876"/>
                </a:lnTo>
                <a:lnTo>
                  <a:pt x="3761482" y="4944693"/>
                </a:lnTo>
                <a:lnTo>
                  <a:pt x="3735381" y="4981898"/>
                </a:lnTo>
                <a:lnTo>
                  <a:pt x="3708808" y="5018483"/>
                </a:lnTo>
                <a:lnTo>
                  <a:pt x="3681771" y="5054439"/>
                </a:lnTo>
                <a:lnTo>
                  <a:pt x="3654275" y="5089758"/>
                </a:lnTo>
                <a:lnTo>
                  <a:pt x="3626328" y="5124429"/>
                </a:lnTo>
                <a:lnTo>
                  <a:pt x="3597935" y="5158445"/>
                </a:lnTo>
                <a:lnTo>
                  <a:pt x="3569104" y="5191797"/>
                </a:lnTo>
                <a:lnTo>
                  <a:pt x="3539840" y="5224475"/>
                </a:lnTo>
                <a:lnTo>
                  <a:pt x="3510152" y="5256471"/>
                </a:lnTo>
                <a:lnTo>
                  <a:pt x="3480044" y="5287775"/>
                </a:lnTo>
                <a:lnTo>
                  <a:pt x="3449524" y="5318380"/>
                </a:lnTo>
                <a:lnTo>
                  <a:pt x="3418599" y="5348276"/>
                </a:lnTo>
                <a:lnTo>
                  <a:pt x="3387274" y="5377454"/>
                </a:lnTo>
                <a:lnTo>
                  <a:pt x="3355556" y="5405905"/>
                </a:lnTo>
                <a:lnTo>
                  <a:pt x="3323453" y="5433621"/>
                </a:lnTo>
                <a:lnTo>
                  <a:pt x="3290970" y="5460592"/>
                </a:lnTo>
                <a:lnTo>
                  <a:pt x="3258114" y="5486810"/>
                </a:lnTo>
                <a:lnTo>
                  <a:pt x="3224892" y="5512266"/>
                </a:lnTo>
                <a:lnTo>
                  <a:pt x="3191310" y="5536951"/>
                </a:lnTo>
                <a:lnTo>
                  <a:pt x="3157374" y="5560856"/>
                </a:lnTo>
                <a:lnTo>
                  <a:pt x="3123092" y="5583972"/>
                </a:lnTo>
                <a:lnTo>
                  <a:pt x="3088470" y="5606290"/>
                </a:lnTo>
                <a:lnTo>
                  <a:pt x="3053514" y="5627802"/>
                </a:lnTo>
                <a:lnTo>
                  <a:pt x="3018232" y="5648498"/>
                </a:lnTo>
                <a:lnTo>
                  <a:pt x="2982629" y="5668369"/>
                </a:lnTo>
                <a:lnTo>
                  <a:pt x="2946712" y="5687408"/>
                </a:lnTo>
                <a:lnTo>
                  <a:pt x="2910487" y="5705604"/>
                </a:lnTo>
                <a:lnTo>
                  <a:pt x="2873962" y="5722950"/>
                </a:lnTo>
                <a:lnTo>
                  <a:pt x="2837143" y="5739435"/>
                </a:lnTo>
                <a:lnTo>
                  <a:pt x="2800036" y="5755052"/>
                </a:lnTo>
                <a:lnTo>
                  <a:pt x="2762648" y="5769791"/>
                </a:lnTo>
                <a:lnTo>
                  <a:pt x="2724986" y="5783644"/>
                </a:lnTo>
                <a:lnTo>
                  <a:pt x="2687056" y="5796601"/>
                </a:lnTo>
                <a:lnTo>
                  <a:pt x="2648864" y="5808653"/>
                </a:lnTo>
                <a:lnTo>
                  <a:pt x="2610418" y="5819793"/>
                </a:lnTo>
                <a:lnTo>
                  <a:pt x="2571723" y="5830011"/>
                </a:lnTo>
                <a:lnTo>
                  <a:pt x="2532787" y="5839297"/>
                </a:lnTo>
                <a:lnTo>
                  <a:pt x="2493616" y="5847644"/>
                </a:lnTo>
                <a:lnTo>
                  <a:pt x="2454216" y="5855042"/>
                </a:lnTo>
                <a:lnTo>
                  <a:pt x="2414594" y="5861482"/>
                </a:lnTo>
                <a:lnTo>
                  <a:pt x="2374757" y="5866956"/>
                </a:lnTo>
                <a:lnTo>
                  <a:pt x="2334711" y="5871455"/>
                </a:lnTo>
                <a:lnTo>
                  <a:pt x="2294463" y="5874970"/>
                </a:lnTo>
                <a:lnTo>
                  <a:pt x="2254018" y="5877491"/>
                </a:lnTo>
                <a:lnTo>
                  <a:pt x="2213385" y="5879010"/>
                </a:lnTo>
                <a:lnTo>
                  <a:pt x="2172569" y="5879518"/>
                </a:lnTo>
                <a:lnTo>
                  <a:pt x="2131754" y="5879010"/>
                </a:lnTo>
                <a:lnTo>
                  <a:pt x="2091120" y="5877491"/>
                </a:lnTo>
                <a:lnTo>
                  <a:pt x="2050676" y="5874970"/>
                </a:lnTo>
                <a:lnTo>
                  <a:pt x="2010428" y="5871455"/>
                </a:lnTo>
                <a:lnTo>
                  <a:pt x="1970382" y="5866956"/>
                </a:lnTo>
                <a:lnTo>
                  <a:pt x="1930545" y="5861482"/>
                </a:lnTo>
                <a:lnTo>
                  <a:pt x="1890923" y="5855042"/>
                </a:lnTo>
                <a:lnTo>
                  <a:pt x="1851523" y="5847644"/>
                </a:lnTo>
                <a:lnTo>
                  <a:pt x="1812352" y="5839297"/>
                </a:lnTo>
                <a:lnTo>
                  <a:pt x="1773415" y="5830011"/>
                </a:lnTo>
                <a:lnTo>
                  <a:pt x="1734721" y="5819793"/>
                </a:lnTo>
                <a:lnTo>
                  <a:pt x="1696275" y="5808653"/>
                </a:lnTo>
                <a:lnTo>
                  <a:pt x="1658083" y="5796601"/>
                </a:lnTo>
                <a:lnTo>
                  <a:pt x="1620153" y="5783644"/>
                </a:lnTo>
                <a:lnTo>
                  <a:pt x="1582490" y="5769791"/>
                </a:lnTo>
                <a:lnTo>
                  <a:pt x="1545103" y="5755052"/>
                </a:lnTo>
                <a:lnTo>
                  <a:pt x="1507996" y="5739435"/>
                </a:lnTo>
                <a:lnTo>
                  <a:pt x="1471177" y="5722950"/>
                </a:lnTo>
                <a:lnTo>
                  <a:pt x="1434652" y="5705604"/>
                </a:lnTo>
                <a:lnTo>
                  <a:pt x="1398427" y="5687408"/>
                </a:lnTo>
                <a:lnTo>
                  <a:pt x="1362510" y="5668369"/>
                </a:lnTo>
                <a:lnTo>
                  <a:pt x="1326907" y="5648498"/>
                </a:lnTo>
                <a:lnTo>
                  <a:pt x="1291625" y="5627802"/>
                </a:lnTo>
                <a:lnTo>
                  <a:pt x="1256669" y="5606290"/>
                </a:lnTo>
                <a:lnTo>
                  <a:pt x="1222047" y="5583972"/>
                </a:lnTo>
                <a:lnTo>
                  <a:pt x="1187765" y="5560856"/>
                </a:lnTo>
                <a:lnTo>
                  <a:pt x="1153829" y="5536951"/>
                </a:lnTo>
                <a:lnTo>
                  <a:pt x="1120247" y="5512266"/>
                </a:lnTo>
                <a:lnTo>
                  <a:pt x="1087025" y="5486810"/>
                </a:lnTo>
                <a:lnTo>
                  <a:pt x="1054169" y="5460592"/>
                </a:lnTo>
                <a:lnTo>
                  <a:pt x="1021686" y="5433621"/>
                </a:lnTo>
                <a:lnTo>
                  <a:pt x="989582" y="5405905"/>
                </a:lnTo>
                <a:lnTo>
                  <a:pt x="957865" y="5377454"/>
                </a:lnTo>
                <a:lnTo>
                  <a:pt x="926540" y="5348276"/>
                </a:lnTo>
                <a:lnTo>
                  <a:pt x="895615" y="5318380"/>
                </a:lnTo>
                <a:lnTo>
                  <a:pt x="865095" y="5287775"/>
                </a:lnTo>
                <a:lnTo>
                  <a:pt x="834987" y="5256471"/>
                </a:lnTo>
                <a:lnTo>
                  <a:pt x="805299" y="5224475"/>
                </a:lnTo>
                <a:lnTo>
                  <a:pt x="776035" y="5191797"/>
                </a:lnTo>
                <a:lnTo>
                  <a:pt x="747204" y="5158445"/>
                </a:lnTo>
                <a:lnTo>
                  <a:pt x="718811" y="5124429"/>
                </a:lnTo>
                <a:lnTo>
                  <a:pt x="690864" y="5089758"/>
                </a:lnTo>
                <a:lnTo>
                  <a:pt x="663368" y="5054439"/>
                </a:lnTo>
                <a:lnTo>
                  <a:pt x="636331" y="5018483"/>
                </a:lnTo>
                <a:lnTo>
                  <a:pt x="609758" y="4981898"/>
                </a:lnTo>
                <a:lnTo>
                  <a:pt x="583657" y="4944693"/>
                </a:lnTo>
                <a:lnTo>
                  <a:pt x="558033" y="4906876"/>
                </a:lnTo>
                <a:lnTo>
                  <a:pt x="532894" y="4868457"/>
                </a:lnTo>
                <a:lnTo>
                  <a:pt x="508247" y="4829445"/>
                </a:lnTo>
                <a:lnTo>
                  <a:pt x="484097" y="4789848"/>
                </a:lnTo>
                <a:lnTo>
                  <a:pt x="460451" y="4749676"/>
                </a:lnTo>
                <a:lnTo>
                  <a:pt x="437315" y="4708937"/>
                </a:lnTo>
                <a:lnTo>
                  <a:pt x="414698" y="4667639"/>
                </a:lnTo>
                <a:lnTo>
                  <a:pt x="392604" y="4625793"/>
                </a:lnTo>
                <a:lnTo>
                  <a:pt x="371040" y="4583407"/>
                </a:lnTo>
                <a:lnTo>
                  <a:pt x="350014" y="4540489"/>
                </a:lnTo>
                <a:lnTo>
                  <a:pt x="329531" y="4497049"/>
                </a:lnTo>
                <a:lnTo>
                  <a:pt x="309599" y="4453095"/>
                </a:lnTo>
                <a:lnTo>
                  <a:pt x="290223" y="4408637"/>
                </a:lnTo>
                <a:lnTo>
                  <a:pt x="271410" y="4363683"/>
                </a:lnTo>
                <a:lnTo>
                  <a:pt x="253167" y="4318242"/>
                </a:lnTo>
                <a:lnTo>
                  <a:pt x="235501" y="4272324"/>
                </a:lnTo>
                <a:lnTo>
                  <a:pt x="218418" y="4225936"/>
                </a:lnTo>
                <a:lnTo>
                  <a:pt x="201924" y="4179088"/>
                </a:lnTo>
                <a:lnTo>
                  <a:pt x="186026" y="4131788"/>
                </a:lnTo>
                <a:lnTo>
                  <a:pt x="170731" y="4084046"/>
                </a:lnTo>
                <a:lnTo>
                  <a:pt x="156045" y="4035871"/>
                </a:lnTo>
                <a:lnTo>
                  <a:pt x="141975" y="3987271"/>
                </a:lnTo>
                <a:lnTo>
                  <a:pt x="128527" y="3938255"/>
                </a:lnTo>
                <a:lnTo>
                  <a:pt x="115709" y="3888832"/>
                </a:lnTo>
                <a:lnTo>
                  <a:pt x="103525" y="3839011"/>
                </a:lnTo>
                <a:lnTo>
                  <a:pt x="91984" y="3788801"/>
                </a:lnTo>
                <a:lnTo>
                  <a:pt x="81091" y="3738210"/>
                </a:lnTo>
                <a:lnTo>
                  <a:pt x="70854" y="3687248"/>
                </a:lnTo>
                <a:lnTo>
                  <a:pt x="61278" y="3635924"/>
                </a:lnTo>
                <a:lnTo>
                  <a:pt x="52371" y="3584246"/>
                </a:lnTo>
                <a:lnTo>
                  <a:pt x="44138" y="3532223"/>
                </a:lnTo>
                <a:lnTo>
                  <a:pt x="36587" y="3479865"/>
                </a:lnTo>
                <a:lnTo>
                  <a:pt x="29724" y="3427179"/>
                </a:lnTo>
                <a:lnTo>
                  <a:pt x="23556" y="3374175"/>
                </a:lnTo>
                <a:lnTo>
                  <a:pt x="18088" y="3320862"/>
                </a:lnTo>
                <a:lnTo>
                  <a:pt x="13329" y="3267249"/>
                </a:lnTo>
                <a:lnTo>
                  <a:pt x="9283" y="3213344"/>
                </a:lnTo>
                <a:lnTo>
                  <a:pt x="5959" y="3159157"/>
                </a:lnTo>
                <a:lnTo>
                  <a:pt x="3361" y="3104696"/>
                </a:lnTo>
                <a:lnTo>
                  <a:pt x="1498" y="3049970"/>
                </a:lnTo>
                <a:lnTo>
                  <a:pt x="375" y="2994988"/>
                </a:lnTo>
                <a:lnTo>
                  <a:pt x="0" y="2939759"/>
                </a:lnTo>
                <a:lnTo>
                  <a:pt x="375" y="2884530"/>
                </a:lnTo>
                <a:lnTo>
                  <a:pt x="1498" y="2829548"/>
                </a:lnTo>
                <a:lnTo>
                  <a:pt x="3361" y="2774822"/>
                </a:lnTo>
                <a:lnTo>
                  <a:pt x="5959" y="2720361"/>
                </a:lnTo>
                <a:lnTo>
                  <a:pt x="9283" y="2666174"/>
                </a:lnTo>
                <a:lnTo>
                  <a:pt x="13329" y="2612269"/>
                </a:lnTo>
                <a:lnTo>
                  <a:pt x="18088" y="2558656"/>
                </a:lnTo>
                <a:lnTo>
                  <a:pt x="23556" y="2505343"/>
                </a:lnTo>
                <a:lnTo>
                  <a:pt x="29724" y="2452339"/>
                </a:lnTo>
                <a:lnTo>
                  <a:pt x="36587" y="2399653"/>
                </a:lnTo>
                <a:lnTo>
                  <a:pt x="44138" y="2347295"/>
                </a:lnTo>
                <a:lnTo>
                  <a:pt x="52371" y="2295272"/>
                </a:lnTo>
                <a:lnTo>
                  <a:pt x="61278" y="2243594"/>
                </a:lnTo>
                <a:lnTo>
                  <a:pt x="70854" y="2192270"/>
                </a:lnTo>
                <a:lnTo>
                  <a:pt x="81091" y="2141308"/>
                </a:lnTo>
                <a:lnTo>
                  <a:pt x="91984" y="2090717"/>
                </a:lnTo>
                <a:lnTo>
                  <a:pt x="103525" y="2040507"/>
                </a:lnTo>
                <a:lnTo>
                  <a:pt x="115709" y="1990686"/>
                </a:lnTo>
                <a:lnTo>
                  <a:pt x="128527" y="1941263"/>
                </a:lnTo>
                <a:lnTo>
                  <a:pt x="141975" y="1892247"/>
                </a:lnTo>
                <a:lnTo>
                  <a:pt x="156045" y="1843647"/>
                </a:lnTo>
                <a:lnTo>
                  <a:pt x="170731" y="1795472"/>
                </a:lnTo>
                <a:lnTo>
                  <a:pt x="186026" y="1747730"/>
                </a:lnTo>
                <a:lnTo>
                  <a:pt x="201924" y="1700430"/>
                </a:lnTo>
                <a:lnTo>
                  <a:pt x="218418" y="1653582"/>
                </a:lnTo>
                <a:lnTo>
                  <a:pt x="235501" y="1607194"/>
                </a:lnTo>
                <a:lnTo>
                  <a:pt x="253167" y="1561276"/>
                </a:lnTo>
                <a:lnTo>
                  <a:pt x="271410" y="1515835"/>
                </a:lnTo>
                <a:lnTo>
                  <a:pt x="290223" y="1470881"/>
                </a:lnTo>
                <a:lnTo>
                  <a:pt x="309599" y="1426423"/>
                </a:lnTo>
                <a:lnTo>
                  <a:pt x="329531" y="1382469"/>
                </a:lnTo>
                <a:lnTo>
                  <a:pt x="350014" y="1339029"/>
                </a:lnTo>
                <a:lnTo>
                  <a:pt x="371040" y="1296111"/>
                </a:lnTo>
                <a:lnTo>
                  <a:pt x="392604" y="1253725"/>
                </a:lnTo>
                <a:lnTo>
                  <a:pt x="414698" y="1211879"/>
                </a:lnTo>
                <a:lnTo>
                  <a:pt x="437315" y="1170581"/>
                </a:lnTo>
                <a:lnTo>
                  <a:pt x="460451" y="1129842"/>
                </a:lnTo>
                <a:lnTo>
                  <a:pt x="484097" y="1089670"/>
                </a:lnTo>
                <a:lnTo>
                  <a:pt x="508247" y="1050073"/>
                </a:lnTo>
                <a:lnTo>
                  <a:pt x="532894" y="1011061"/>
                </a:lnTo>
                <a:lnTo>
                  <a:pt x="558033" y="972642"/>
                </a:lnTo>
                <a:lnTo>
                  <a:pt x="583657" y="934825"/>
                </a:lnTo>
                <a:lnTo>
                  <a:pt x="609758" y="897620"/>
                </a:lnTo>
                <a:lnTo>
                  <a:pt x="636331" y="861035"/>
                </a:lnTo>
                <a:lnTo>
                  <a:pt x="663368" y="825079"/>
                </a:lnTo>
                <a:lnTo>
                  <a:pt x="690864" y="789760"/>
                </a:lnTo>
                <a:lnTo>
                  <a:pt x="718811" y="755089"/>
                </a:lnTo>
                <a:lnTo>
                  <a:pt x="747204" y="721073"/>
                </a:lnTo>
                <a:lnTo>
                  <a:pt x="776035" y="687721"/>
                </a:lnTo>
                <a:lnTo>
                  <a:pt x="805299" y="655043"/>
                </a:lnTo>
                <a:lnTo>
                  <a:pt x="834987" y="623047"/>
                </a:lnTo>
                <a:lnTo>
                  <a:pt x="865095" y="591743"/>
                </a:lnTo>
                <a:lnTo>
                  <a:pt x="895615" y="561138"/>
                </a:lnTo>
                <a:lnTo>
                  <a:pt x="926540" y="531242"/>
                </a:lnTo>
                <a:lnTo>
                  <a:pt x="957865" y="502064"/>
                </a:lnTo>
                <a:lnTo>
                  <a:pt x="989582" y="473613"/>
                </a:lnTo>
                <a:lnTo>
                  <a:pt x="1021686" y="445897"/>
                </a:lnTo>
                <a:lnTo>
                  <a:pt x="1054169" y="418926"/>
                </a:lnTo>
                <a:lnTo>
                  <a:pt x="1087025" y="392708"/>
                </a:lnTo>
                <a:lnTo>
                  <a:pt x="1120247" y="367252"/>
                </a:lnTo>
                <a:lnTo>
                  <a:pt x="1153829" y="342567"/>
                </a:lnTo>
                <a:lnTo>
                  <a:pt x="1187765" y="318662"/>
                </a:lnTo>
                <a:lnTo>
                  <a:pt x="1222047" y="295546"/>
                </a:lnTo>
                <a:lnTo>
                  <a:pt x="1256669" y="273228"/>
                </a:lnTo>
                <a:lnTo>
                  <a:pt x="1291625" y="251716"/>
                </a:lnTo>
                <a:lnTo>
                  <a:pt x="1326907" y="231020"/>
                </a:lnTo>
                <a:lnTo>
                  <a:pt x="1362510" y="211149"/>
                </a:lnTo>
                <a:lnTo>
                  <a:pt x="1398427" y="192110"/>
                </a:lnTo>
                <a:lnTo>
                  <a:pt x="1434652" y="173914"/>
                </a:lnTo>
                <a:lnTo>
                  <a:pt x="1471177" y="156568"/>
                </a:lnTo>
                <a:lnTo>
                  <a:pt x="1507996" y="140083"/>
                </a:lnTo>
                <a:lnTo>
                  <a:pt x="1545103" y="124466"/>
                </a:lnTo>
                <a:lnTo>
                  <a:pt x="1582490" y="109727"/>
                </a:lnTo>
                <a:lnTo>
                  <a:pt x="1620153" y="95874"/>
                </a:lnTo>
                <a:lnTo>
                  <a:pt x="1658083" y="82917"/>
                </a:lnTo>
                <a:lnTo>
                  <a:pt x="1696275" y="70865"/>
                </a:lnTo>
                <a:lnTo>
                  <a:pt x="1734721" y="59725"/>
                </a:lnTo>
                <a:lnTo>
                  <a:pt x="1773415" y="49507"/>
                </a:lnTo>
                <a:lnTo>
                  <a:pt x="1812352" y="40221"/>
                </a:lnTo>
                <a:lnTo>
                  <a:pt x="1851523" y="31874"/>
                </a:lnTo>
                <a:lnTo>
                  <a:pt x="1890923" y="24476"/>
                </a:lnTo>
                <a:lnTo>
                  <a:pt x="1930545" y="18036"/>
                </a:lnTo>
                <a:lnTo>
                  <a:pt x="1970382" y="12562"/>
                </a:lnTo>
                <a:lnTo>
                  <a:pt x="2010428" y="8063"/>
                </a:lnTo>
                <a:lnTo>
                  <a:pt x="2050676" y="4548"/>
                </a:lnTo>
                <a:lnTo>
                  <a:pt x="2091120" y="2027"/>
                </a:lnTo>
                <a:lnTo>
                  <a:pt x="2131754" y="508"/>
                </a:lnTo>
                <a:lnTo>
                  <a:pt x="2172569" y="0"/>
                </a:lnTo>
                <a:lnTo>
                  <a:pt x="2213385" y="508"/>
                </a:lnTo>
                <a:lnTo>
                  <a:pt x="2254018" y="2027"/>
                </a:lnTo>
                <a:lnTo>
                  <a:pt x="2294463" y="4548"/>
                </a:lnTo>
                <a:lnTo>
                  <a:pt x="2334711" y="8063"/>
                </a:lnTo>
                <a:lnTo>
                  <a:pt x="2374757" y="12562"/>
                </a:lnTo>
                <a:lnTo>
                  <a:pt x="2414594" y="18036"/>
                </a:lnTo>
                <a:lnTo>
                  <a:pt x="2454216" y="24476"/>
                </a:lnTo>
                <a:lnTo>
                  <a:pt x="2493616" y="31874"/>
                </a:lnTo>
                <a:lnTo>
                  <a:pt x="2532787" y="40221"/>
                </a:lnTo>
                <a:lnTo>
                  <a:pt x="2571723" y="49507"/>
                </a:lnTo>
                <a:lnTo>
                  <a:pt x="2610418" y="59725"/>
                </a:lnTo>
                <a:lnTo>
                  <a:pt x="2648864" y="70865"/>
                </a:lnTo>
                <a:lnTo>
                  <a:pt x="2687056" y="82917"/>
                </a:lnTo>
                <a:lnTo>
                  <a:pt x="2724986" y="95874"/>
                </a:lnTo>
                <a:lnTo>
                  <a:pt x="2762648" y="109727"/>
                </a:lnTo>
                <a:lnTo>
                  <a:pt x="2800036" y="124466"/>
                </a:lnTo>
                <a:lnTo>
                  <a:pt x="2837143" y="140083"/>
                </a:lnTo>
                <a:lnTo>
                  <a:pt x="2873962" y="156568"/>
                </a:lnTo>
                <a:lnTo>
                  <a:pt x="2910487" y="173914"/>
                </a:lnTo>
                <a:lnTo>
                  <a:pt x="2946712" y="192110"/>
                </a:lnTo>
                <a:lnTo>
                  <a:pt x="2982629" y="211149"/>
                </a:lnTo>
                <a:lnTo>
                  <a:pt x="3018232" y="231020"/>
                </a:lnTo>
                <a:lnTo>
                  <a:pt x="3053514" y="251716"/>
                </a:lnTo>
                <a:lnTo>
                  <a:pt x="3088470" y="273228"/>
                </a:lnTo>
                <a:lnTo>
                  <a:pt x="3123092" y="295546"/>
                </a:lnTo>
                <a:lnTo>
                  <a:pt x="3157374" y="318662"/>
                </a:lnTo>
                <a:lnTo>
                  <a:pt x="3191310" y="342567"/>
                </a:lnTo>
                <a:lnTo>
                  <a:pt x="3224892" y="367252"/>
                </a:lnTo>
                <a:lnTo>
                  <a:pt x="3258114" y="392708"/>
                </a:lnTo>
                <a:lnTo>
                  <a:pt x="3290970" y="418926"/>
                </a:lnTo>
                <a:lnTo>
                  <a:pt x="3323453" y="445897"/>
                </a:lnTo>
                <a:lnTo>
                  <a:pt x="3355556" y="473613"/>
                </a:lnTo>
                <a:lnTo>
                  <a:pt x="3387274" y="502064"/>
                </a:lnTo>
                <a:lnTo>
                  <a:pt x="3418599" y="531242"/>
                </a:lnTo>
                <a:lnTo>
                  <a:pt x="3449524" y="561138"/>
                </a:lnTo>
                <a:lnTo>
                  <a:pt x="3480044" y="591743"/>
                </a:lnTo>
                <a:lnTo>
                  <a:pt x="3510152" y="623047"/>
                </a:lnTo>
                <a:lnTo>
                  <a:pt x="3539840" y="655043"/>
                </a:lnTo>
                <a:lnTo>
                  <a:pt x="3569104" y="687721"/>
                </a:lnTo>
                <a:lnTo>
                  <a:pt x="3597935" y="721073"/>
                </a:lnTo>
                <a:lnTo>
                  <a:pt x="3626328" y="755089"/>
                </a:lnTo>
                <a:lnTo>
                  <a:pt x="3654275" y="789760"/>
                </a:lnTo>
                <a:lnTo>
                  <a:pt x="3681771" y="825079"/>
                </a:lnTo>
                <a:lnTo>
                  <a:pt x="3708808" y="861035"/>
                </a:lnTo>
                <a:lnTo>
                  <a:pt x="3735381" y="897620"/>
                </a:lnTo>
                <a:lnTo>
                  <a:pt x="3761482" y="934825"/>
                </a:lnTo>
                <a:lnTo>
                  <a:pt x="3787106" y="972642"/>
                </a:lnTo>
                <a:lnTo>
                  <a:pt x="3812245" y="1011061"/>
                </a:lnTo>
                <a:lnTo>
                  <a:pt x="3836892" y="1050073"/>
                </a:lnTo>
                <a:lnTo>
                  <a:pt x="3861042" y="1089670"/>
                </a:lnTo>
                <a:lnTo>
                  <a:pt x="3884688" y="1129842"/>
                </a:lnTo>
                <a:lnTo>
                  <a:pt x="3907823" y="1170581"/>
                </a:lnTo>
                <a:lnTo>
                  <a:pt x="3930441" y="1211879"/>
                </a:lnTo>
                <a:lnTo>
                  <a:pt x="3952535" y="1253725"/>
                </a:lnTo>
                <a:lnTo>
                  <a:pt x="3974099" y="1296111"/>
                </a:lnTo>
                <a:lnTo>
                  <a:pt x="3995125" y="1339029"/>
                </a:lnTo>
                <a:lnTo>
                  <a:pt x="4015608" y="1382469"/>
                </a:lnTo>
                <a:lnTo>
                  <a:pt x="4035540" y="1426423"/>
                </a:lnTo>
                <a:lnTo>
                  <a:pt x="4054916" y="1470881"/>
                </a:lnTo>
                <a:lnTo>
                  <a:pt x="4073729" y="1515835"/>
                </a:lnTo>
                <a:lnTo>
                  <a:pt x="4091972" y="1561276"/>
                </a:lnTo>
                <a:lnTo>
                  <a:pt x="4109638" y="1607194"/>
                </a:lnTo>
                <a:lnTo>
                  <a:pt x="4126721" y="1653582"/>
                </a:lnTo>
                <a:lnTo>
                  <a:pt x="4143215" y="1700430"/>
                </a:lnTo>
                <a:lnTo>
                  <a:pt x="4159113" y="1747730"/>
                </a:lnTo>
                <a:lnTo>
                  <a:pt x="4174408" y="1795472"/>
                </a:lnTo>
                <a:lnTo>
                  <a:pt x="4189094" y="1843647"/>
                </a:lnTo>
                <a:lnTo>
                  <a:pt x="4203164" y="1892247"/>
                </a:lnTo>
                <a:lnTo>
                  <a:pt x="4216612" y="1941263"/>
                </a:lnTo>
                <a:lnTo>
                  <a:pt x="4229430" y="1990686"/>
                </a:lnTo>
                <a:lnTo>
                  <a:pt x="4241614" y="2040507"/>
                </a:lnTo>
                <a:lnTo>
                  <a:pt x="4253155" y="2090717"/>
                </a:lnTo>
                <a:lnTo>
                  <a:pt x="4264048" y="2141308"/>
                </a:lnTo>
                <a:lnTo>
                  <a:pt x="4274285" y="2192270"/>
                </a:lnTo>
                <a:lnTo>
                  <a:pt x="4283861" y="2243594"/>
                </a:lnTo>
                <a:lnTo>
                  <a:pt x="4292768" y="2295272"/>
                </a:lnTo>
                <a:lnTo>
                  <a:pt x="4301001" y="2347295"/>
                </a:lnTo>
                <a:lnTo>
                  <a:pt x="4308552" y="2399653"/>
                </a:lnTo>
                <a:lnTo>
                  <a:pt x="4315415" y="2452339"/>
                </a:lnTo>
                <a:lnTo>
                  <a:pt x="4321583" y="2505343"/>
                </a:lnTo>
                <a:lnTo>
                  <a:pt x="4327051" y="2558656"/>
                </a:lnTo>
                <a:lnTo>
                  <a:pt x="4331810" y="2612269"/>
                </a:lnTo>
                <a:lnTo>
                  <a:pt x="4335856" y="2666174"/>
                </a:lnTo>
                <a:lnTo>
                  <a:pt x="4339180" y="2720361"/>
                </a:lnTo>
                <a:lnTo>
                  <a:pt x="4341778" y="2774822"/>
                </a:lnTo>
                <a:lnTo>
                  <a:pt x="4343641" y="2829548"/>
                </a:lnTo>
                <a:lnTo>
                  <a:pt x="4344764" y="2884530"/>
                </a:lnTo>
                <a:lnTo>
                  <a:pt x="4345139" y="2939759"/>
                </a:lnTo>
                <a:close/>
              </a:path>
            </a:pathLst>
          </a:custGeom>
          <a:ln w="20338">
            <a:solidFill>
              <a:srgbClr val="F6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68901" y="850898"/>
          <a:ext cx="5547995" cy="802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660"/>
                <a:gridCol w="4345305"/>
                <a:gridCol w="589914"/>
              </a:tblGrid>
              <a:tr h="467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0000"/>
                      </a:solidFill>
                      <a:prstDash val="solid"/>
                    </a:lnL>
                    <a:lnR w="28575">
                      <a:solidFill>
                        <a:srgbClr val="F60000"/>
                      </a:solidFill>
                      <a:prstDash val="solid"/>
                    </a:lnR>
                    <a:lnT w="28575">
                      <a:solidFill>
                        <a:srgbClr val="F60000"/>
                      </a:solidFill>
                      <a:prstDash val="solid"/>
                    </a:lnT>
                    <a:lnB w="28575">
                      <a:solidFill>
                        <a:srgbClr val="F6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0000"/>
                      </a:solidFill>
                      <a:prstDash val="solid"/>
                    </a:lnL>
                    <a:lnR w="28575">
                      <a:solidFill>
                        <a:srgbClr val="F60000"/>
                      </a:solidFill>
                      <a:prstDash val="solid"/>
                    </a:lnR>
                    <a:lnT w="28575">
                      <a:solidFill>
                        <a:srgbClr val="F60000"/>
                      </a:solidFill>
                      <a:prstDash val="solid"/>
                    </a:lnT>
                    <a:lnB w="28575">
                      <a:solidFill>
                        <a:srgbClr val="F6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0000"/>
                      </a:solidFill>
                      <a:prstDash val="solid"/>
                    </a:lnL>
                    <a:lnR w="28575">
                      <a:solidFill>
                        <a:srgbClr val="F60000"/>
                      </a:solidFill>
                      <a:prstDash val="solid"/>
                    </a:lnR>
                    <a:lnT w="28575">
                      <a:solidFill>
                        <a:srgbClr val="F60000"/>
                      </a:solidFill>
                      <a:prstDash val="solid"/>
                    </a:lnT>
                    <a:lnB w="28575">
                      <a:solidFill>
                        <a:srgbClr val="F60000"/>
                      </a:solidFill>
                      <a:prstDash val="solid"/>
                    </a:lnB>
                  </a:tcPr>
                </a:tc>
              </a:tr>
              <a:tr h="109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0000"/>
                      </a:solidFill>
                      <a:prstDash val="solid"/>
                    </a:lnL>
                    <a:lnR w="28575">
                      <a:solidFill>
                        <a:srgbClr val="F60000"/>
                      </a:solidFill>
                      <a:prstDash val="solid"/>
                    </a:lnR>
                    <a:lnT w="28575">
                      <a:solidFill>
                        <a:srgbClr val="F60000"/>
                      </a:solidFill>
                      <a:prstDash val="solid"/>
                    </a:lnT>
                    <a:lnB w="28575">
                      <a:solidFill>
                        <a:srgbClr val="F6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0000"/>
                      </a:solidFill>
                      <a:prstDash val="solid"/>
                    </a:lnL>
                    <a:lnR w="28575">
                      <a:solidFill>
                        <a:srgbClr val="F60000"/>
                      </a:solidFill>
                      <a:prstDash val="solid"/>
                    </a:lnR>
                    <a:lnT w="28575">
                      <a:solidFill>
                        <a:srgbClr val="F60000"/>
                      </a:solidFill>
                      <a:prstDash val="solid"/>
                    </a:lnT>
                    <a:lnB w="28575">
                      <a:solidFill>
                        <a:srgbClr val="F6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0000"/>
                      </a:solidFill>
                      <a:prstDash val="solid"/>
                    </a:lnL>
                    <a:lnR w="28575">
                      <a:solidFill>
                        <a:srgbClr val="F60000"/>
                      </a:solidFill>
                      <a:prstDash val="solid"/>
                    </a:lnR>
                    <a:lnT w="28575">
                      <a:solidFill>
                        <a:srgbClr val="F60000"/>
                      </a:solidFill>
                      <a:prstDash val="solid"/>
                    </a:lnT>
                    <a:lnB w="28575">
                      <a:solidFill>
                        <a:srgbClr val="F60000"/>
                      </a:solidFill>
                      <a:prstDash val="solid"/>
                    </a:lnB>
                  </a:tcPr>
                </a:tc>
              </a:tr>
              <a:tr h="5879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0000"/>
                      </a:solidFill>
                      <a:prstDash val="solid"/>
                    </a:lnL>
                    <a:lnR w="28575">
                      <a:solidFill>
                        <a:srgbClr val="F60000"/>
                      </a:solidFill>
                      <a:prstDash val="solid"/>
                    </a:lnR>
                    <a:lnT w="28575">
                      <a:solidFill>
                        <a:srgbClr val="F60000"/>
                      </a:solidFill>
                      <a:prstDash val="solid"/>
                    </a:lnT>
                    <a:lnB w="28575">
                      <a:solidFill>
                        <a:srgbClr val="F6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0000"/>
                      </a:solidFill>
                      <a:prstDash val="solid"/>
                    </a:lnL>
                    <a:lnR w="28575">
                      <a:solidFill>
                        <a:srgbClr val="F60000"/>
                      </a:solidFill>
                      <a:prstDash val="solid"/>
                    </a:lnR>
                    <a:lnT w="28575">
                      <a:solidFill>
                        <a:srgbClr val="F60000"/>
                      </a:solidFill>
                      <a:prstDash val="solid"/>
                    </a:lnT>
                    <a:lnB w="28575">
                      <a:solidFill>
                        <a:srgbClr val="F6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0000"/>
                      </a:solidFill>
                      <a:prstDash val="solid"/>
                    </a:lnL>
                    <a:lnR w="28575">
                      <a:solidFill>
                        <a:srgbClr val="F60000"/>
                      </a:solidFill>
                      <a:prstDash val="solid"/>
                    </a:lnR>
                    <a:lnT w="28575">
                      <a:solidFill>
                        <a:srgbClr val="F60000"/>
                      </a:solidFill>
                      <a:prstDash val="solid"/>
                    </a:lnT>
                    <a:lnB w="28575">
                      <a:solidFill>
                        <a:srgbClr val="F60000"/>
                      </a:solidFill>
                      <a:prstDash val="soli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0000"/>
                      </a:solidFill>
                      <a:prstDash val="solid"/>
                    </a:lnL>
                    <a:lnR w="28575">
                      <a:solidFill>
                        <a:srgbClr val="F60000"/>
                      </a:solidFill>
                      <a:prstDash val="solid"/>
                    </a:lnR>
                    <a:lnT w="28575">
                      <a:solidFill>
                        <a:srgbClr val="F60000"/>
                      </a:solidFill>
                      <a:prstDash val="solid"/>
                    </a:lnT>
                    <a:lnB w="28575">
                      <a:solidFill>
                        <a:srgbClr val="F6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0000"/>
                      </a:solidFill>
                      <a:prstDash val="solid"/>
                    </a:lnL>
                    <a:lnR w="28575">
                      <a:solidFill>
                        <a:srgbClr val="F60000"/>
                      </a:solidFill>
                      <a:prstDash val="solid"/>
                    </a:lnR>
                    <a:lnT w="28575">
                      <a:solidFill>
                        <a:srgbClr val="F60000"/>
                      </a:solidFill>
                      <a:prstDash val="solid"/>
                    </a:lnT>
                    <a:lnB w="28575">
                      <a:solidFill>
                        <a:srgbClr val="F6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0000"/>
                      </a:solidFill>
                      <a:prstDash val="solid"/>
                    </a:lnL>
                    <a:lnR w="28575">
                      <a:solidFill>
                        <a:srgbClr val="F60000"/>
                      </a:solidFill>
                      <a:prstDash val="solid"/>
                    </a:lnR>
                    <a:lnT w="28575">
                      <a:solidFill>
                        <a:srgbClr val="F60000"/>
                      </a:solidFill>
                      <a:prstDash val="solid"/>
                    </a:lnT>
                    <a:lnB w="28575">
                      <a:solidFill>
                        <a:srgbClr val="F60000"/>
                      </a:solidFill>
                      <a:prstDash val="solid"/>
                    </a:lnB>
                  </a:tcPr>
                </a:tc>
              </a:tr>
              <a:tr h="105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0000"/>
                      </a:solidFill>
                      <a:prstDash val="solid"/>
                    </a:lnL>
                    <a:lnR w="28575">
                      <a:solidFill>
                        <a:srgbClr val="F60000"/>
                      </a:solidFill>
                      <a:prstDash val="solid"/>
                    </a:lnR>
                    <a:lnT w="28575">
                      <a:solidFill>
                        <a:srgbClr val="F60000"/>
                      </a:solidFill>
                      <a:prstDash val="solid"/>
                    </a:lnT>
                    <a:lnB w="28575">
                      <a:solidFill>
                        <a:srgbClr val="F6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0000"/>
                      </a:solidFill>
                      <a:prstDash val="solid"/>
                    </a:lnL>
                    <a:lnR w="28575">
                      <a:solidFill>
                        <a:srgbClr val="F60000"/>
                      </a:solidFill>
                      <a:prstDash val="solid"/>
                    </a:lnR>
                    <a:lnT w="28575">
                      <a:solidFill>
                        <a:srgbClr val="F60000"/>
                      </a:solidFill>
                      <a:prstDash val="solid"/>
                    </a:lnT>
                    <a:lnB w="28575">
                      <a:solidFill>
                        <a:srgbClr val="F6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0000"/>
                      </a:solidFill>
                      <a:prstDash val="solid"/>
                    </a:lnL>
                    <a:lnR w="28575">
                      <a:solidFill>
                        <a:srgbClr val="F60000"/>
                      </a:solidFill>
                      <a:prstDash val="solid"/>
                    </a:lnR>
                    <a:lnT w="28575">
                      <a:solidFill>
                        <a:srgbClr val="F60000"/>
                      </a:solidFill>
                      <a:prstDash val="solid"/>
                    </a:lnT>
                    <a:lnB w="28575">
                      <a:solidFill>
                        <a:srgbClr val="F60000"/>
                      </a:solidFill>
                      <a:prstDash val="solid"/>
                    </a:lnB>
                  </a:tcPr>
                </a:tc>
              </a:tr>
              <a:tr h="633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0000"/>
                      </a:solidFill>
                      <a:prstDash val="solid"/>
                    </a:lnL>
                    <a:lnR w="28575">
                      <a:solidFill>
                        <a:srgbClr val="F60000"/>
                      </a:solidFill>
                      <a:prstDash val="solid"/>
                    </a:lnR>
                    <a:lnT w="28575">
                      <a:solidFill>
                        <a:srgbClr val="F60000"/>
                      </a:solidFill>
                      <a:prstDash val="solid"/>
                    </a:lnT>
                    <a:lnB w="28575">
                      <a:solidFill>
                        <a:srgbClr val="F6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0000"/>
                      </a:solidFill>
                      <a:prstDash val="solid"/>
                    </a:lnL>
                    <a:lnR w="28575">
                      <a:solidFill>
                        <a:srgbClr val="F60000"/>
                      </a:solidFill>
                      <a:prstDash val="solid"/>
                    </a:lnR>
                    <a:lnT w="28575">
                      <a:solidFill>
                        <a:srgbClr val="F60000"/>
                      </a:solidFill>
                      <a:prstDash val="solid"/>
                    </a:lnT>
                    <a:lnB w="28575">
                      <a:solidFill>
                        <a:srgbClr val="F6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0000"/>
                      </a:solidFill>
                      <a:prstDash val="solid"/>
                    </a:lnL>
                    <a:lnR w="28575">
                      <a:solidFill>
                        <a:srgbClr val="F60000"/>
                      </a:solidFill>
                      <a:prstDash val="solid"/>
                    </a:lnR>
                    <a:lnT w="28575">
                      <a:solidFill>
                        <a:srgbClr val="F60000"/>
                      </a:solidFill>
                      <a:prstDash val="solid"/>
                    </a:lnT>
                    <a:lnB w="28575">
                      <a:solidFill>
                        <a:srgbClr val="F60000"/>
                      </a:solidFill>
                      <a:prstDash val="solid"/>
                    </a:lnB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0000"/>
                      </a:solidFill>
                      <a:prstDash val="solid"/>
                    </a:lnL>
                    <a:lnR w="28575">
                      <a:solidFill>
                        <a:srgbClr val="F60000"/>
                      </a:solidFill>
                      <a:prstDash val="solid"/>
                    </a:lnR>
                    <a:lnT w="28575">
                      <a:solidFill>
                        <a:srgbClr val="F60000"/>
                      </a:solidFill>
                      <a:prstDash val="solid"/>
                    </a:lnT>
                    <a:lnB w="28575">
                      <a:solidFill>
                        <a:srgbClr val="F6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0000"/>
                      </a:solidFill>
                      <a:prstDash val="solid"/>
                    </a:lnL>
                    <a:lnR w="28575">
                      <a:solidFill>
                        <a:srgbClr val="F60000"/>
                      </a:solidFill>
                      <a:prstDash val="solid"/>
                    </a:lnR>
                    <a:lnT w="28575">
                      <a:solidFill>
                        <a:srgbClr val="F60000"/>
                      </a:solidFill>
                      <a:prstDash val="solid"/>
                    </a:lnT>
                    <a:lnB w="28575">
                      <a:solidFill>
                        <a:srgbClr val="F6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60000"/>
                      </a:solidFill>
                      <a:prstDash val="solid"/>
                    </a:lnL>
                    <a:lnR w="28575">
                      <a:solidFill>
                        <a:srgbClr val="F60000"/>
                      </a:solidFill>
                      <a:prstDash val="solid"/>
                    </a:lnR>
                    <a:lnT w="28575">
                      <a:solidFill>
                        <a:srgbClr val="F60000"/>
                      </a:solidFill>
                      <a:prstDash val="solid"/>
                    </a:lnT>
                    <a:lnB w="28575">
                      <a:solidFill>
                        <a:srgbClr val="F6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1800" y="7733182"/>
            <a:ext cx="76517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latin typeface="Trebuchet MS"/>
                <a:cs typeface="Trebuchet MS"/>
              </a:rPr>
              <a:t>Guías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799" y="0"/>
                </a:lnTo>
                <a:lnTo>
                  <a:pt x="13004799" y="9753599"/>
                </a:lnTo>
                <a:lnTo>
                  <a:pt x="0" y="9753599"/>
                </a:lnTo>
                <a:lnTo>
                  <a:pt x="0" y="0"/>
                </a:lnTo>
                <a:close/>
              </a:path>
            </a:pathLst>
          </a:custGeom>
          <a:solidFill>
            <a:srgbClr val="FAF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13500" y="4673600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45100" y="5257800"/>
            <a:ext cx="249301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45">
                <a:solidFill>
                  <a:srgbClr val="000549"/>
                </a:solidFill>
              </a:rPr>
              <a:t>Tipografía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5638800" y="3327400"/>
            <a:ext cx="1727200" cy="1892300"/>
          </a:xfrm>
          <a:custGeom>
            <a:avLst/>
            <a:gdLst/>
            <a:ahLst/>
            <a:cxnLst/>
            <a:rect l="l" t="t" r="r" b="b"/>
            <a:pathLst>
              <a:path w="1727200" h="1892300">
                <a:moveTo>
                  <a:pt x="1367256" y="1773313"/>
                </a:moveTo>
                <a:lnTo>
                  <a:pt x="361213" y="1773313"/>
                </a:lnTo>
                <a:lnTo>
                  <a:pt x="361213" y="1892300"/>
                </a:lnTo>
                <a:lnTo>
                  <a:pt x="1367256" y="1892300"/>
                </a:lnTo>
                <a:lnTo>
                  <a:pt x="1367256" y="1773313"/>
                </a:lnTo>
                <a:close/>
              </a:path>
              <a:path w="1727200" h="1892300">
                <a:moveTo>
                  <a:pt x="1175207" y="121551"/>
                </a:moveTo>
                <a:lnTo>
                  <a:pt x="550722" y="121551"/>
                </a:lnTo>
                <a:lnTo>
                  <a:pt x="578019" y="123072"/>
                </a:lnTo>
                <a:lnTo>
                  <a:pt x="601425" y="127633"/>
                </a:lnTo>
                <a:lnTo>
                  <a:pt x="636574" y="145859"/>
                </a:lnTo>
                <a:lnTo>
                  <a:pt x="662208" y="197440"/>
                </a:lnTo>
                <a:lnTo>
                  <a:pt x="663917" y="221348"/>
                </a:lnTo>
                <a:lnTo>
                  <a:pt x="663917" y="1677352"/>
                </a:lnTo>
                <a:lnTo>
                  <a:pt x="657240" y="1716544"/>
                </a:lnTo>
                <a:lnTo>
                  <a:pt x="622662" y="1758563"/>
                </a:lnTo>
                <a:lnTo>
                  <a:pt x="586410" y="1771675"/>
                </a:lnTo>
                <a:lnTo>
                  <a:pt x="564705" y="1773313"/>
                </a:lnTo>
                <a:lnTo>
                  <a:pt x="1153591" y="1773313"/>
                </a:lnTo>
                <a:lnTo>
                  <a:pt x="1104332" y="1758199"/>
                </a:lnTo>
                <a:lnTo>
                  <a:pt x="1071068" y="1715735"/>
                </a:lnTo>
                <a:lnTo>
                  <a:pt x="1064552" y="1677352"/>
                </a:lnTo>
                <a:lnTo>
                  <a:pt x="1064552" y="213664"/>
                </a:lnTo>
                <a:lnTo>
                  <a:pt x="1071229" y="174170"/>
                </a:lnTo>
                <a:lnTo>
                  <a:pt x="1106523" y="134860"/>
                </a:lnTo>
                <a:lnTo>
                  <a:pt x="1148499" y="123030"/>
                </a:lnTo>
                <a:lnTo>
                  <a:pt x="1175207" y="121551"/>
                </a:lnTo>
                <a:close/>
              </a:path>
              <a:path w="1727200" h="1892300">
                <a:moveTo>
                  <a:pt x="1685226" y="0"/>
                </a:moveTo>
                <a:lnTo>
                  <a:pt x="40703" y="0"/>
                </a:lnTo>
                <a:lnTo>
                  <a:pt x="0" y="719048"/>
                </a:lnTo>
                <a:lnTo>
                  <a:pt x="111925" y="719048"/>
                </a:lnTo>
                <a:lnTo>
                  <a:pt x="126118" y="650823"/>
                </a:lnTo>
                <a:lnTo>
                  <a:pt x="141764" y="586733"/>
                </a:lnTo>
                <a:lnTo>
                  <a:pt x="158862" y="526777"/>
                </a:lnTo>
                <a:lnTo>
                  <a:pt x="177412" y="470956"/>
                </a:lnTo>
                <a:lnTo>
                  <a:pt x="197414" y="419270"/>
                </a:lnTo>
                <a:lnTo>
                  <a:pt x="218869" y="371718"/>
                </a:lnTo>
                <a:lnTo>
                  <a:pt x="241776" y="328301"/>
                </a:lnTo>
                <a:lnTo>
                  <a:pt x="266135" y="289019"/>
                </a:lnTo>
                <a:lnTo>
                  <a:pt x="291947" y="253872"/>
                </a:lnTo>
                <a:lnTo>
                  <a:pt x="319211" y="222859"/>
                </a:lnTo>
                <a:lnTo>
                  <a:pt x="347927" y="195982"/>
                </a:lnTo>
                <a:lnTo>
                  <a:pt x="409716" y="154632"/>
                </a:lnTo>
                <a:lnTo>
                  <a:pt x="477315" y="129821"/>
                </a:lnTo>
                <a:lnTo>
                  <a:pt x="550722" y="121551"/>
                </a:lnTo>
                <a:lnTo>
                  <a:pt x="1692321" y="121551"/>
                </a:lnTo>
                <a:lnTo>
                  <a:pt x="1685226" y="0"/>
                </a:lnTo>
                <a:close/>
              </a:path>
              <a:path w="1727200" h="1892300">
                <a:moveTo>
                  <a:pt x="1692321" y="121551"/>
                </a:moveTo>
                <a:lnTo>
                  <a:pt x="1175207" y="121551"/>
                </a:lnTo>
                <a:lnTo>
                  <a:pt x="1223818" y="124949"/>
                </a:lnTo>
                <a:lnTo>
                  <a:pt x="1270439" y="135143"/>
                </a:lnTo>
                <a:lnTo>
                  <a:pt x="1315072" y="152134"/>
                </a:lnTo>
                <a:lnTo>
                  <a:pt x="1357718" y="175920"/>
                </a:lnTo>
                <a:lnTo>
                  <a:pt x="1390298" y="200673"/>
                </a:lnTo>
                <a:lnTo>
                  <a:pt x="1421408" y="231408"/>
                </a:lnTo>
                <a:lnTo>
                  <a:pt x="1451046" y="268127"/>
                </a:lnTo>
                <a:lnTo>
                  <a:pt x="1479211" y="310832"/>
                </a:lnTo>
                <a:lnTo>
                  <a:pt x="1505902" y="359524"/>
                </a:lnTo>
                <a:lnTo>
                  <a:pt x="1523937" y="398514"/>
                </a:lnTo>
                <a:lnTo>
                  <a:pt x="1540986" y="441627"/>
                </a:lnTo>
                <a:lnTo>
                  <a:pt x="1557050" y="488862"/>
                </a:lnTo>
                <a:lnTo>
                  <a:pt x="1572129" y="540221"/>
                </a:lnTo>
                <a:lnTo>
                  <a:pt x="1586225" y="595704"/>
                </a:lnTo>
                <a:lnTo>
                  <a:pt x="1599336" y="655313"/>
                </a:lnTo>
                <a:lnTo>
                  <a:pt x="1611464" y="719048"/>
                </a:lnTo>
                <a:lnTo>
                  <a:pt x="1727200" y="719048"/>
                </a:lnTo>
                <a:lnTo>
                  <a:pt x="1692321" y="121551"/>
                </a:lnTo>
                <a:close/>
              </a:path>
            </a:pathLst>
          </a:custGeom>
          <a:solidFill>
            <a:srgbClr val="1DCED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3400" y="1257300"/>
            <a:ext cx="4813300" cy="723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00" y="7733182"/>
            <a:ext cx="131889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Tipografía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1320800"/>
            <a:ext cx="4914900" cy="711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00" y="7733182"/>
            <a:ext cx="131889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Tipografía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6100" y="2108200"/>
            <a:ext cx="7632700" cy="553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00" y="7733182"/>
            <a:ext cx="131889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Tipografía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7500" y="1524000"/>
            <a:ext cx="8229600" cy="670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00" y="7733182"/>
            <a:ext cx="131889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Tipografía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800" y="7721600"/>
            <a:ext cx="1318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0">
                <a:latin typeface="Trebuchet MS"/>
                <a:cs typeface="Trebuchet MS"/>
              </a:rPr>
              <a:t>Tipografía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2600" y="1259881"/>
            <a:ext cx="5789295" cy="5567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937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latin typeface="Trebuchet MS"/>
                <a:cs typeface="Trebuchet MS"/>
              </a:rPr>
              <a:t>Los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primeros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tipos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móviles,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inventados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por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Johann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Gutenberg,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y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el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tipo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letra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redonda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10">
                <a:latin typeface="Trebuchet MS"/>
                <a:cs typeface="Trebuchet MS"/>
              </a:rPr>
              <a:t>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romana  </a:t>
            </a:r>
            <a:r>
              <a:rPr dirty="0" sz="1100" spc="-15">
                <a:latin typeface="Trebuchet MS"/>
                <a:cs typeface="Trebuchet MS"/>
              </a:rPr>
              <a:t>que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le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siguió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en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75">
                <a:latin typeface="Trebuchet MS"/>
                <a:cs typeface="Trebuchet MS"/>
              </a:rPr>
              <a:t>Italia,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imitaban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el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estilo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manuscrito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esos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países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en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10">
                <a:latin typeface="Trebuchet MS"/>
                <a:cs typeface="Trebuchet MS"/>
              </a:rPr>
              <a:t>boga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en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aquellos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momentos.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11430">
              <a:lnSpc>
                <a:spcPct val="100000"/>
              </a:lnSpc>
            </a:pPr>
            <a:r>
              <a:rPr dirty="0" sz="1100" spc="-5">
                <a:latin typeface="Trebuchet MS"/>
                <a:cs typeface="Trebuchet MS"/>
              </a:rPr>
              <a:t>Aunque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se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sabe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ahora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que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los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chinos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ya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habían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experimentado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con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tipos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móviles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cerámica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el  </a:t>
            </a:r>
            <a:r>
              <a:rPr dirty="0" sz="1100" spc="-15">
                <a:latin typeface="Trebuchet MS"/>
                <a:cs typeface="Trebuchet MS"/>
              </a:rPr>
              <a:t>siglo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XI,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Gutenberg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es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reconocido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como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el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padre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del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tipo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móvil.</a:t>
            </a:r>
            <a:r>
              <a:rPr dirty="0" sz="1100" spc="-13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Vivió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en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Maguncia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(Alemania)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y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era  </a:t>
            </a:r>
            <a:r>
              <a:rPr dirty="0" sz="1100" spc="-45">
                <a:latin typeface="Trebuchet MS"/>
                <a:cs typeface="Trebuchet MS"/>
              </a:rPr>
              <a:t>orfebre </a:t>
            </a:r>
            <a:r>
              <a:rPr dirty="0" sz="1100" spc="-20">
                <a:latin typeface="Trebuchet MS"/>
                <a:cs typeface="Trebuchet MS"/>
              </a:rPr>
              <a:t>de </a:t>
            </a:r>
            <a:r>
              <a:rPr dirty="0" sz="1100" spc="-65">
                <a:latin typeface="Trebuchet MS"/>
                <a:cs typeface="Trebuchet MS"/>
              </a:rPr>
              <a:t>oficio, </a:t>
            </a:r>
            <a:r>
              <a:rPr dirty="0" sz="1100" spc="-30">
                <a:latin typeface="Trebuchet MS"/>
                <a:cs typeface="Trebuchet MS"/>
              </a:rPr>
              <a:t>pero </a:t>
            </a:r>
            <a:r>
              <a:rPr dirty="0" sz="1100" spc="-25">
                <a:latin typeface="Trebuchet MS"/>
                <a:cs typeface="Trebuchet MS"/>
              </a:rPr>
              <a:t>adquirió </a:t>
            </a:r>
            <a:r>
              <a:rPr dirty="0" sz="1100" spc="-20">
                <a:latin typeface="Trebuchet MS"/>
                <a:cs typeface="Trebuchet MS"/>
              </a:rPr>
              <a:t>los </a:t>
            </a:r>
            <a:r>
              <a:rPr dirty="0" sz="1100" spc="-25">
                <a:latin typeface="Trebuchet MS"/>
                <a:cs typeface="Trebuchet MS"/>
              </a:rPr>
              <a:t>conocimientos </a:t>
            </a:r>
            <a:r>
              <a:rPr dirty="0" sz="1100" spc="-40">
                <a:latin typeface="Trebuchet MS"/>
                <a:cs typeface="Trebuchet MS"/>
              </a:rPr>
              <a:t>técnicos </a:t>
            </a:r>
            <a:r>
              <a:rPr dirty="0" sz="1100" spc="-25">
                <a:latin typeface="Trebuchet MS"/>
                <a:cs typeface="Trebuchet MS"/>
              </a:rPr>
              <a:t>sobre </a:t>
            </a:r>
            <a:r>
              <a:rPr dirty="0" sz="1100" spc="-60">
                <a:latin typeface="Trebuchet MS"/>
                <a:cs typeface="Trebuchet MS"/>
              </a:rPr>
              <a:t>el </a:t>
            </a:r>
            <a:r>
              <a:rPr dirty="0" sz="1100" spc="-55">
                <a:latin typeface="Trebuchet MS"/>
                <a:cs typeface="Trebuchet MS"/>
              </a:rPr>
              <a:t>arte </a:t>
            </a:r>
            <a:r>
              <a:rPr dirty="0" sz="1100" spc="-20">
                <a:latin typeface="Trebuchet MS"/>
                <a:cs typeface="Trebuchet MS"/>
              </a:rPr>
              <a:t>de </a:t>
            </a:r>
            <a:r>
              <a:rPr dirty="0" sz="1100" spc="-60">
                <a:latin typeface="Trebuchet MS"/>
                <a:cs typeface="Trebuchet MS"/>
              </a:rPr>
              <a:t>la </a:t>
            </a:r>
            <a:r>
              <a:rPr dirty="0" sz="1100" spc="-40">
                <a:latin typeface="Trebuchet MS"/>
                <a:cs typeface="Trebuchet MS"/>
              </a:rPr>
              <a:t>impresión. </a:t>
            </a:r>
            <a:r>
              <a:rPr dirty="0" sz="1100" spc="-80">
                <a:latin typeface="Trebuchet MS"/>
                <a:cs typeface="Trebuchet MS"/>
              </a:rPr>
              <a:t>Ya </a:t>
            </a:r>
            <a:r>
              <a:rPr dirty="0" sz="1100" spc="-30">
                <a:latin typeface="Trebuchet MS"/>
                <a:cs typeface="Trebuchet MS"/>
              </a:rPr>
              <a:t>se  </a:t>
            </a:r>
            <a:r>
              <a:rPr dirty="0" sz="1100" spc="-20">
                <a:latin typeface="Trebuchet MS"/>
                <a:cs typeface="Trebuchet MS"/>
              </a:rPr>
              <a:t>habían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hecho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impresiones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partir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bloques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madera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tallados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mano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muchos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años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antes.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139700">
              <a:lnSpc>
                <a:spcPct val="100000"/>
              </a:lnSpc>
              <a:spcBef>
                <a:spcPts val="5"/>
              </a:spcBef>
            </a:pPr>
            <a:r>
              <a:rPr dirty="0" sz="1100" spc="-20">
                <a:latin typeface="Trebuchet MS"/>
                <a:cs typeface="Trebuchet MS"/>
              </a:rPr>
              <a:t>En </a:t>
            </a:r>
            <a:r>
              <a:rPr dirty="0" sz="1100" spc="-15">
                <a:latin typeface="Trebuchet MS"/>
                <a:cs typeface="Trebuchet MS"/>
              </a:rPr>
              <a:t>1440 </a:t>
            </a:r>
            <a:r>
              <a:rPr dirty="0" sz="1100" spc="-20">
                <a:latin typeface="Trebuchet MS"/>
                <a:cs typeface="Trebuchet MS"/>
              </a:rPr>
              <a:t>comenzó </a:t>
            </a:r>
            <a:r>
              <a:rPr dirty="0" sz="1100" spc="-15">
                <a:latin typeface="Trebuchet MS"/>
                <a:cs typeface="Trebuchet MS"/>
              </a:rPr>
              <a:t>una </a:t>
            </a:r>
            <a:r>
              <a:rPr dirty="0" sz="1100" spc="-50">
                <a:latin typeface="Trebuchet MS"/>
                <a:cs typeface="Trebuchet MS"/>
              </a:rPr>
              <a:t>serie </a:t>
            </a:r>
            <a:r>
              <a:rPr dirty="0" sz="1100" spc="-20">
                <a:latin typeface="Trebuchet MS"/>
                <a:cs typeface="Trebuchet MS"/>
              </a:rPr>
              <a:t>de </a:t>
            </a:r>
            <a:r>
              <a:rPr dirty="0" sz="1100" spc="-35">
                <a:latin typeface="Trebuchet MS"/>
                <a:cs typeface="Trebuchet MS"/>
              </a:rPr>
              <a:t>experimentos </a:t>
            </a:r>
            <a:r>
              <a:rPr dirty="0" sz="1100" spc="-60">
                <a:latin typeface="Trebuchet MS"/>
                <a:cs typeface="Trebuchet MS"/>
              </a:rPr>
              <a:t>que, </a:t>
            </a:r>
            <a:r>
              <a:rPr dirty="0" sz="1100" spc="-40">
                <a:latin typeface="Trebuchet MS"/>
                <a:cs typeface="Trebuchet MS"/>
              </a:rPr>
              <a:t>diez </a:t>
            </a:r>
            <a:r>
              <a:rPr dirty="0" sz="1100" spc="-10">
                <a:latin typeface="Trebuchet MS"/>
                <a:cs typeface="Trebuchet MS"/>
              </a:rPr>
              <a:t>años </a:t>
            </a:r>
            <a:r>
              <a:rPr dirty="0" sz="1100" spc="-35">
                <a:latin typeface="Trebuchet MS"/>
                <a:cs typeface="Trebuchet MS"/>
              </a:rPr>
              <a:t>después, darían </a:t>
            </a:r>
            <a:r>
              <a:rPr dirty="0" sz="1100" spc="-10">
                <a:latin typeface="Trebuchet MS"/>
                <a:cs typeface="Trebuchet MS"/>
              </a:rPr>
              <a:t>como </a:t>
            </a:r>
            <a:r>
              <a:rPr dirty="0" sz="1100" spc="-35">
                <a:latin typeface="Trebuchet MS"/>
                <a:cs typeface="Trebuchet MS"/>
              </a:rPr>
              <a:t>resultado </a:t>
            </a:r>
            <a:r>
              <a:rPr dirty="0" sz="1100" spc="-60">
                <a:latin typeface="Trebuchet MS"/>
                <a:cs typeface="Trebuchet MS"/>
              </a:rPr>
              <a:t>la  </a:t>
            </a:r>
            <a:r>
              <a:rPr dirty="0" sz="1100" spc="-25">
                <a:latin typeface="Trebuchet MS"/>
                <a:cs typeface="Trebuchet MS"/>
              </a:rPr>
              <a:t>invención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la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imprenta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a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partir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tipos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móviles.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Utilizó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sus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conocimientos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sobre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la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tecnología  </a:t>
            </a:r>
            <a:r>
              <a:rPr dirty="0" sz="1100" spc="-25">
                <a:latin typeface="Trebuchet MS"/>
                <a:cs typeface="Trebuchet MS"/>
              </a:rPr>
              <a:t>y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los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materiales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existentes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60">
                <a:latin typeface="Trebuchet MS"/>
                <a:cs typeface="Trebuchet MS"/>
              </a:rPr>
              <a:t>—la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prensa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tornillo,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las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tintas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base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aceite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y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el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papel—,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pero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fue  </a:t>
            </a:r>
            <a:r>
              <a:rPr dirty="0" sz="1100" spc="-60">
                <a:latin typeface="Trebuchet MS"/>
                <a:cs typeface="Trebuchet MS"/>
              </a:rPr>
              <a:t>la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manufactura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los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tipos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la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que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le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dedicó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gran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parte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sus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esfuerzos.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7620">
              <a:lnSpc>
                <a:spcPct val="100000"/>
              </a:lnSpc>
            </a:pPr>
            <a:r>
              <a:rPr dirty="0" sz="1100" spc="-5">
                <a:latin typeface="Trebuchet MS"/>
                <a:cs typeface="Trebuchet MS"/>
              </a:rPr>
              <a:t>Como </a:t>
            </a:r>
            <a:r>
              <a:rPr dirty="0" sz="1100" spc="-45">
                <a:latin typeface="Trebuchet MS"/>
                <a:cs typeface="Trebuchet MS"/>
              </a:rPr>
              <a:t>orfebre </a:t>
            </a:r>
            <a:r>
              <a:rPr dirty="0" sz="1100" spc="-30">
                <a:latin typeface="Trebuchet MS"/>
                <a:cs typeface="Trebuchet MS"/>
              </a:rPr>
              <a:t>conocía </a:t>
            </a:r>
            <a:r>
              <a:rPr dirty="0" sz="1100" spc="-5">
                <a:latin typeface="Trebuchet MS"/>
                <a:cs typeface="Trebuchet MS"/>
              </a:rPr>
              <a:t>muy </a:t>
            </a:r>
            <a:r>
              <a:rPr dirty="0" sz="1100" spc="-25">
                <a:latin typeface="Trebuchet MS"/>
                <a:cs typeface="Trebuchet MS"/>
              </a:rPr>
              <a:t>bien </a:t>
            </a:r>
            <a:r>
              <a:rPr dirty="0" sz="1100" spc="-60">
                <a:latin typeface="Trebuchet MS"/>
                <a:cs typeface="Trebuchet MS"/>
              </a:rPr>
              <a:t>el </a:t>
            </a:r>
            <a:r>
              <a:rPr dirty="0" sz="1100" spc="-40">
                <a:latin typeface="Trebuchet MS"/>
                <a:cs typeface="Trebuchet MS"/>
              </a:rPr>
              <a:t>modelado, </a:t>
            </a:r>
            <a:r>
              <a:rPr dirty="0" sz="1100" spc="-45">
                <a:latin typeface="Trebuchet MS"/>
                <a:cs typeface="Trebuchet MS"/>
              </a:rPr>
              <a:t>mezcla </a:t>
            </a:r>
            <a:r>
              <a:rPr dirty="0" sz="1100" spc="-25">
                <a:latin typeface="Trebuchet MS"/>
                <a:cs typeface="Trebuchet MS"/>
              </a:rPr>
              <a:t>y fundición </a:t>
            </a:r>
            <a:r>
              <a:rPr dirty="0" sz="1100" spc="-20">
                <a:latin typeface="Trebuchet MS"/>
                <a:cs typeface="Trebuchet MS"/>
              </a:rPr>
              <a:t>de </a:t>
            </a:r>
            <a:r>
              <a:rPr dirty="0" sz="1100" spc="-60">
                <a:latin typeface="Trebuchet MS"/>
                <a:cs typeface="Trebuchet MS"/>
              </a:rPr>
              <a:t>metales, </a:t>
            </a:r>
            <a:r>
              <a:rPr dirty="0" sz="1100" spc="-30">
                <a:latin typeface="Trebuchet MS"/>
                <a:cs typeface="Trebuchet MS"/>
              </a:rPr>
              <a:t>lo </a:t>
            </a:r>
            <a:r>
              <a:rPr dirty="0" sz="1100" spc="-15">
                <a:latin typeface="Trebuchet MS"/>
                <a:cs typeface="Trebuchet MS"/>
              </a:rPr>
              <a:t>que </a:t>
            </a:r>
            <a:r>
              <a:rPr dirty="0" sz="1100" spc="-60">
                <a:latin typeface="Trebuchet MS"/>
                <a:cs typeface="Trebuchet MS"/>
              </a:rPr>
              <a:t>le </a:t>
            </a:r>
            <a:r>
              <a:rPr dirty="0" sz="1100" spc="-35">
                <a:latin typeface="Trebuchet MS"/>
                <a:cs typeface="Trebuchet MS"/>
              </a:rPr>
              <a:t>permitió  </a:t>
            </a:r>
            <a:r>
              <a:rPr dirty="0" sz="1100" spc="-45">
                <a:latin typeface="Trebuchet MS"/>
                <a:cs typeface="Trebuchet MS"/>
              </a:rPr>
              <a:t>desarrollar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un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método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para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fabricar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los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tipos.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Se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trataba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grabar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cada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carácter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relieve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forma  inversa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sobre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un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troquel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acero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que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se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incrustaba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con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un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mazo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la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75">
                <a:latin typeface="Trebuchet MS"/>
                <a:cs typeface="Trebuchet MS"/>
              </a:rPr>
              <a:t>terraja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(una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barra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cobre).  </a:t>
            </a:r>
            <a:r>
              <a:rPr dirty="0" sz="1100" spc="-45">
                <a:latin typeface="Trebuchet MS"/>
                <a:cs typeface="Trebuchet MS"/>
              </a:rPr>
              <a:t>La </a:t>
            </a:r>
            <a:r>
              <a:rPr dirty="0" sz="1100" spc="-75">
                <a:latin typeface="Trebuchet MS"/>
                <a:cs typeface="Trebuchet MS"/>
              </a:rPr>
              <a:t>terraja </a:t>
            </a:r>
            <a:r>
              <a:rPr dirty="0" sz="1100" spc="-30">
                <a:latin typeface="Trebuchet MS"/>
                <a:cs typeface="Trebuchet MS"/>
              </a:rPr>
              <a:t>se colocaba </a:t>
            </a:r>
            <a:r>
              <a:rPr dirty="0" sz="1100" spc="-20">
                <a:latin typeface="Trebuchet MS"/>
                <a:cs typeface="Trebuchet MS"/>
              </a:rPr>
              <a:t>en </a:t>
            </a:r>
            <a:r>
              <a:rPr dirty="0" sz="1100" spc="-60">
                <a:latin typeface="Trebuchet MS"/>
                <a:cs typeface="Trebuchet MS"/>
              </a:rPr>
              <a:t>la </a:t>
            </a:r>
            <a:r>
              <a:rPr dirty="0" sz="1100" spc="-70">
                <a:latin typeface="Trebuchet MS"/>
                <a:cs typeface="Trebuchet MS"/>
              </a:rPr>
              <a:t>matriz, </a:t>
            </a:r>
            <a:r>
              <a:rPr dirty="0" sz="1100" spc="5">
                <a:latin typeface="Trebuchet MS"/>
                <a:cs typeface="Trebuchet MS"/>
              </a:rPr>
              <a:t>un </a:t>
            </a:r>
            <a:r>
              <a:rPr dirty="0" sz="1100" spc="-20">
                <a:latin typeface="Trebuchet MS"/>
                <a:cs typeface="Trebuchet MS"/>
              </a:rPr>
              <a:t>molde </a:t>
            </a:r>
            <a:r>
              <a:rPr dirty="0" sz="1100" spc="-35">
                <a:latin typeface="Trebuchet MS"/>
                <a:cs typeface="Trebuchet MS"/>
              </a:rPr>
              <a:t>maestro </a:t>
            </a:r>
            <a:r>
              <a:rPr dirty="0" sz="1100" spc="-40">
                <a:latin typeface="Trebuchet MS"/>
                <a:cs typeface="Trebuchet MS"/>
              </a:rPr>
              <a:t>para </a:t>
            </a:r>
            <a:r>
              <a:rPr dirty="0" sz="1100" spc="-35">
                <a:latin typeface="Trebuchet MS"/>
                <a:cs typeface="Trebuchet MS"/>
              </a:rPr>
              <a:t>fundir cada </a:t>
            </a:r>
            <a:r>
              <a:rPr dirty="0" sz="1100" spc="-85">
                <a:latin typeface="Trebuchet MS"/>
                <a:cs typeface="Trebuchet MS"/>
              </a:rPr>
              <a:t>letra, </a:t>
            </a:r>
            <a:r>
              <a:rPr dirty="0" sz="1100">
                <a:latin typeface="Trebuchet MS"/>
                <a:cs typeface="Trebuchet MS"/>
              </a:rPr>
              <a:t>según </a:t>
            </a:r>
            <a:r>
              <a:rPr dirty="0" sz="1100" spc="5">
                <a:latin typeface="Trebuchet MS"/>
                <a:cs typeface="Trebuchet MS"/>
              </a:rPr>
              <a:t>un </a:t>
            </a:r>
            <a:r>
              <a:rPr dirty="0" sz="1100" spc="-25">
                <a:latin typeface="Trebuchet MS"/>
                <a:cs typeface="Trebuchet MS"/>
              </a:rPr>
              <a:t>proceso  </a:t>
            </a:r>
            <a:r>
              <a:rPr dirty="0" sz="1100" spc="-30">
                <a:latin typeface="Trebuchet MS"/>
                <a:cs typeface="Trebuchet MS"/>
              </a:rPr>
              <a:t>llamado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justificación.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Después,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la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matriz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se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colocaba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en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un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molde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manual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ajustable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sobre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el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que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100" spc="-30">
                <a:latin typeface="Trebuchet MS"/>
                <a:cs typeface="Trebuchet MS"/>
              </a:rPr>
              <a:t>se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vertía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una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aleación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plomo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y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antimonio,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y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ese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10">
                <a:latin typeface="Trebuchet MS"/>
                <a:cs typeface="Trebuchet MS"/>
              </a:rPr>
              <a:t>modo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modelaba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cada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10">
                <a:latin typeface="Trebuchet MS"/>
                <a:cs typeface="Trebuchet MS"/>
              </a:rPr>
              <a:t>uno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los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tipos.</a:t>
            </a:r>
            <a:endParaRPr sz="1100">
              <a:latin typeface="Trebuchet MS"/>
              <a:cs typeface="Trebuchet MS"/>
            </a:endParaRPr>
          </a:p>
          <a:p>
            <a:pPr marL="12700" marR="142240" indent="29209">
              <a:lnSpc>
                <a:spcPct val="100000"/>
              </a:lnSpc>
              <a:spcBef>
                <a:spcPts val="5"/>
              </a:spcBef>
            </a:pPr>
            <a:r>
              <a:rPr dirty="0" sz="1100" spc="-20">
                <a:latin typeface="Trebuchet MS"/>
                <a:cs typeface="Trebuchet MS"/>
              </a:rPr>
              <a:t>Los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frutos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visibles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sus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trabajos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son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la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Biblia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42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líneas,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en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1445,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el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libro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más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antiguo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impreso  </a:t>
            </a:r>
            <a:r>
              <a:rPr dirty="0" sz="1100" spc="-20">
                <a:latin typeface="Trebuchet MS"/>
                <a:cs typeface="Trebuchet MS"/>
              </a:rPr>
              <a:t>en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el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mundo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occidental,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aunque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imprimió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Indulgencia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Maguncia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el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año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anterior,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para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el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cual  </a:t>
            </a:r>
            <a:r>
              <a:rPr dirty="0" sz="1100" spc="-45">
                <a:latin typeface="Trebuchet MS"/>
                <a:cs typeface="Trebuchet MS"/>
              </a:rPr>
              <a:t>utilizó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un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estilo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cursivo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la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letra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gótica,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llamada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bastarda.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116839">
              <a:lnSpc>
                <a:spcPct val="100000"/>
              </a:lnSpc>
            </a:pPr>
            <a:r>
              <a:rPr dirty="0" sz="1100" spc="-20">
                <a:latin typeface="Trebuchet MS"/>
                <a:cs typeface="Trebuchet MS"/>
              </a:rPr>
              <a:t>Los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primeros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tipos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letra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redonda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que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aparecieron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Italia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entre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los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años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1460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y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1470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estaban  </a:t>
            </a:r>
            <a:r>
              <a:rPr dirty="0" sz="1100" spc="-15">
                <a:latin typeface="Trebuchet MS"/>
                <a:cs typeface="Trebuchet MS"/>
              </a:rPr>
              <a:t>basados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en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la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escritura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manual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humanista.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Un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renovado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interés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por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la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minúscula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carolingia,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había  </a:t>
            </a:r>
            <a:r>
              <a:rPr dirty="0" sz="1100" spc="-20">
                <a:latin typeface="Trebuchet MS"/>
                <a:cs typeface="Trebuchet MS"/>
              </a:rPr>
              <a:t>provocado </a:t>
            </a:r>
            <a:r>
              <a:rPr dirty="0" sz="1100" spc="5">
                <a:latin typeface="Trebuchet MS"/>
                <a:cs typeface="Trebuchet MS"/>
              </a:rPr>
              <a:t>un </a:t>
            </a:r>
            <a:r>
              <a:rPr dirty="0" sz="1100" spc="-40">
                <a:latin typeface="Trebuchet MS"/>
                <a:cs typeface="Trebuchet MS"/>
              </a:rPr>
              <a:t>refinamiento </a:t>
            </a:r>
            <a:r>
              <a:rPr dirty="0" sz="1100" spc="-20">
                <a:latin typeface="Trebuchet MS"/>
                <a:cs typeface="Trebuchet MS"/>
              </a:rPr>
              <a:t>en </a:t>
            </a:r>
            <a:r>
              <a:rPr dirty="0" sz="1100" spc="-5">
                <a:latin typeface="Trebuchet MS"/>
                <a:cs typeface="Trebuchet MS"/>
              </a:rPr>
              <a:t>su </a:t>
            </a:r>
            <a:r>
              <a:rPr dirty="0" sz="1100" spc="-45">
                <a:latin typeface="Trebuchet MS"/>
                <a:cs typeface="Trebuchet MS"/>
              </a:rPr>
              <a:t>diseño, </a:t>
            </a:r>
            <a:r>
              <a:rPr dirty="0" sz="1100" spc="-60">
                <a:latin typeface="Trebuchet MS"/>
                <a:cs typeface="Trebuchet MS"/>
              </a:rPr>
              <a:t>el </a:t>
            </a:r>
            <a:r>
              <a:rPr dirty="0" sz="1100" spc="-35">
                <a:latin typeface="Trebuchet MS"/>
                <a:cs typeface="Trebuchet MS"/>
              </a:rPr>
              <a:t>resultado </a:t>
            </a:r>
            <a:r>
              <a:rPr dirty="0" sz="1100" spc="-45">
                <a:latin typeface="Trebuchet MS"/>
                <a:cs typeface="Trebuchet MS"/>
              </a:rPr>
              <a:t>fue </a:t>
            </a:r>
            <a:r>
              <a:rPr dirty="0" sz="1100" spc="-60">
                <a:latin typeface="Trebuchet MS"/>
                <a:cs typeface="Trebuchet MS"/>
              </a:rPr>
              <a:t>el </a:t>
            </a:r>
            <a:r>
              <a:rPr dirty="0" sz="1100" spc="-35">
                <a:latin typeface="Trebuchet MS"/>
                <a:cs typeface="Trebuchet MS"/>
              </a:rPr>
              <a:t>proyecto </a:t>
            </a:r>
            <a:r>
              <a:rPr dirty="0" sz="1100" spc="-50">
                <a:latin typeface="Trebuchet MS"/>
                <a:cs typeface="Trebuchet MS"/>
              </a:rPr>
              <a:t>final </a:t>
            </a:r>
            <a:r>
              <a:rPr dirty="0" sz="1100" spc="-40">
                <a:latin typeface="Trebuchet MS"/>
                <a:cs typeface="Trebuchet MS"/>
              </a:rPr>
              <a:t>para </a:t>
            </a:r>
            <a:r>
              <a:rPr dirty="0" sz="1100" spc="-60">
                <a:latin typeface="Trebuchet MS"/>
                <a:cs typeface="Trebuchet MS"/>
              </a:rPr>
              <a:t>el </a:t>
            </a:r>
            <a:r>
              <a:rPr dirty="0" sz="1100" spc="-40">
                <a:latin typeface="Trebuchet MS"/>
                <a:cs typeface="Trebuchet MS"/>
              </a:rPr>
              <a:t>primer </a:t>
            </a:r>
            <a:r>
              <a:rPr dirty="0" sz="1100" spc="-25">
                <a:latin typeface="Trebuchet MS"/>
                <a:cs typeface="Trebuchet MS"/>
              </a:rPr>
              <a:t>tipo  </a:t>
            </a:r>
            <a:r>
              <a:rPr dirty="0" sz="1100" spc="-45">
                <a:latin typeface="Trebuchet MS"/>
                <a:cs typeface="Trebuchet MS"/>
              </a:rPr>
              <a:t>romano.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100" spc="-10">
                <a:latin typeface="Trebuchet MS"/>
                <a:cs typeface="Trebuchet MS"/>
              </a:rPr>
              <a:t>Después </a:t>
            </a:r>
            <a:r>
              <a:rPr dirty="0" sz="1100" spc="-20">
                <a:latin typeface="Trebuchet MS"/>
                <a:cs typeface="Trebuchet MS"/>
              </a:rPr>
              <a:t>de </a:t>
            </a:r>
            <a:r>
              <a:rPr dirty="0" sz="1100" spc="-45">
                <a:latin typeface="Trebuchet MS"/>
                <a:cs typeface="Trebuchet MS"/>
              </a:rPr>
              <a:t>1460, </a:t>
            </a:r>
            <a:r>
              <a:rPr dirty="0" sz="1100" spc="-60">
                <a:latin typeface="Trebuchet MS"/>
                <a:cs typeface="Trebuchet MS"/>
              </a:rPr>
              <a:t>el </a:t>
            </a:r>
            <a:r>
              <a:rPr dirty="0" sz="1100" spc="-30">
                <a:latin typeface="Trebuchet MS"/>
                <a:cs typeface="Trebuchet MS"/>
              </a:rPr>
              <a:t>liderazgo </a:t>
            </a:r>
            <a:r>
              <a:rPr dirty="0" sz="1100" spc="-20">
                <a:latin typeface="Trebuchet MS"/>
                <a:cs typeface="Trebuchet MS"/>
              </a:rPr>
              <a:t>en </a:t>
            </a:r>
            <a:r>
              <a:rPr dirty="0" sz="1100" spc="-60">
                <a:latin typeface="Trebuchet MS"/>
                <a:cs typeface="Trebuchet MS"/>
              </a:rPr>
              <a:t>el </a:t>
            </a:r>
            <a:r>
              <a:rPr dirty="0" sz="1100" spc="-35">
                <a:latin typeface="Trebuchet MS"/>
                <a:cs typeface="Trebuchet MS"/>
              </a:rPr>
              <a:t>desarrollo </a:t>
            </a:r>
            <a:r>
              <a:rPr dirty="0" sz="1100" spc="-20">
                <a:latin typeface="Trebuchet MS"/>
                <a:cs typeface="Trebuchet MS"/>
              </a:rPr>
              <a:t>de los </a:t>
            </a:r>
            <a:r>
              <a:rPr dirty="0" sz="1100" spc="-25">
                <a:latin typeface="Trebuchet MS"/>
                <a:cs typeface="Trebuchet MS"/>
              </a:rPr>
              <a:t>tipos </a:t>
            </a:r>
            <a:r>
              <a:rPr dirty="0" sz="1100" spc="-50">
                <a:latin typeface="Trebuchet MS"/>
                <a:cs typeface="Trebuchet MS"/>
              </a:rPr>
              <a:t>móviles, </a:t>
            </a:r>
            <a:r>
              <a:rPr dirty="0" sz="1100" spc="-10">
                <a:latin typeface="Trebuchet MS"/>
                <a:cs typeface="Trebuchet MS"/>
              </a:rPr>
              <a:t>pasó </a:t>
            </a:r>
            <a:r>
              <a:rPr dirty="0" sz="1100" spc="-20">
                <a:latin typeface="Trebuchet MS"/>
                <a:cs typeface="Trebuchet MS"/>
              </a:rPr>
              <a:t>de </a:t>
            </a:r>
            <a:r>
              <a:rPr dirty="0" sz="1100" spc="-30">
                <a:latin typeface="Trebuchet MS"/>
                <a:cs typeface="Trebuchet MS"/>
              </a:rPr>
              <a:t>Alemania </a:t>
            </a:r>
            <a:r>
              <a:rPr dirty="0" sz="1100" spc="-50">
                <a:latin typeface="Trebuchet MS"/>
                <a:cs typeface="Trebuchet MS"/>
              </a:rPr>
              <a:t>a </a:t>
            </a:r>
            <a:r>
              <a:rPr dirty="0" sz="1100" spc="-75">
                <a:latin typeface="Trebuchet MS"/>
                <a:cs typeface="Trebuchet MS"/>
              </a:rPr>
              <a:t>Italia,  </a:t>
            </a:r>
            <a:r>
              <a:rPr dirty="0" sz="1100" spc="-45">
                <a:latin typeface="Trebuchet MS"/>
                <a:cs typeface="Trebuchet MS"/>
              </a:rPr>
              <a:t>centro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artístico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del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renacimiento.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1465,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Subiaco,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cerca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Roma,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Conrad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Sweynheym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y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Arnold  </a:t>
            </a:r>
            <a:r>
              <a:rPr dirty="0" sz="1100" spc="-55">
                <a:latin typeface="Trebuchet MS"/>
                <a:cs typeface="Trebuchet MS"/>
              </a:rPr>
              <a:t>Pennartz, </a:t>
            </a:r>
            <a:r>
              <a:rPr dirty="0" sz="1100">
                <a:latin typeface="Trebuchet MS"/>
                <a:cs typeface="Trebuchet MS"/>
              </a:rPr>
              <a:t>dos </a:t>
            </a:r>
            <a:r>
              <a:rPr dirty="0" sz="1100" spc="-35">
                <a:latin typeface="Trebuchet MS"/>
                <a:cs typeface="Trebuchet MS"/>
              </a:rPr>
              <a:t>alemanes </a:t>
            </a:r>
            <a:r>
              <a:rPr dirty="0" sz="1100" spc="-15">
                <a:latin typeface="Trebuchet MS"/>
                <a:cs typeface="Trebuchet MS"/>
              </a:rPr>
              <a:t>que </a:t>
            </a:r>
            <a:r>
              <a:rPr dirty="0" sz="1100" spc="-30">
                <a:latin typeface="Trebuchet MS"/>
                <a:cs typeface="Trebuchet MS"/>
              </a:rPr>
              <a:t>se </a:t>
            </a:r>
            <a:r>
              <a:rPr dirty="0" sz="1100" spc="-20">
                <a:latin typeface="Trebuchet MS"/>
                <a:cs typeface="Trebuchet MS"/>
              </a:rPr>
              <a:t>habían </a:t>
            </a:r>
            <a:r>
              <a:rPr dirty="0" sz="1100" spc="-25">
                <a:latin typeface="Trebuchet MS"/>
                <a:cs typeface="Trebuchet MS"/>
              </a:rPr>
              <a:t>desplazado </a:t>
            </a:r>
            <a:r>
              <a:rPr dirty="0" sz="1100" spc="-50">
                <a:latin typeface="Trebuchet MS"/>
                <a:cs typeface="Trebuchet MS"/>
              </a:rPr>
              <a:t>a </a:t>
            </a:r>
            <a:r>
              <a:rPr dirty="0" sz="1100" spc="-75">
                <a:latin typeface="Trebuchet MS"/>
                <a:cs typeface="Trebuchet MS"/>
              </a:rPr>
              <a:t>Italia, </a:t>
            </a:r>
            <a:r>
              <a:rPr dirty="0" sz="1100" spc="-30">
                <a:latin typeface="Trebuchet MS"/>
                <a:cs typeface="Trebuchet MS"/>
              </a:rPr>
              <a:t>influenciados </a:t>
            </a:r>
            <a:r>
              <a:rPr dirty="0" sz="1100" spc="-15">
                <a:latin typeface="Trebuchet MS"/>
                <a:cs typeface="Trebuchet MS"/>
              </a:rPr>
              <a:t>por </a:t>
            </a:r>
            <a:r>
              <a:rPr dirty="0" sz="1100" spc="-60">
                <a:latin typeface="Trebuchet MS"/>
                <a:cs typeface="Trebuchet MS"/>
              </a:rPr>
              <a:t>el </a:t>
            </a:r>
            <a:r>
              <a:rPr dirty="0" sz="1100" spc="-55">
                <a:latin typeface="Trebuchet MS"/>
                <a:cs typeface="Trebuchet MS"/>
              </a:rPr>
              <a:t>trabajo </a:t>
            </a:r>
            <a:r>
              <a:rPr dirty="0" sz="1100" spc="-20">
                <a:latin typeface="Trebuchet MS"/>
                <a:cs typeface="Trebuchet MS"/>
              </a:rPr>
              <a:t>de </a:t>
            </a:r>
            <a:r>
              <a:rPr dirty="0" sz="1100" spc="-40">
                <a:latin typeface="Trebuchet MS"/>
                <a:cs typeface="Trebuchet MS"/>
              </a:rPr>
              <a:t>Guten-  </a:t>
            </a:r>
            <a:r>
              <a:rPr dirty="0" sz="1100" spc="-50">
                <a:latin typeface="Trebuchet MS"/>
                <a:cs typeface="Trebuchet MS"/>
              </a:rPr>
              <a:t>berg,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crearon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un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tipo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híbrido,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mezcla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características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góticas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y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romanas.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1467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se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trasladaron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0">
                <a:latin typeface="Trebuchet MS"/>
                <a:cs typeface="Trebuchet MS"/>
              </a:rPr>
              <a:t>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Roma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y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1470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habían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creado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un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nuevo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conjunto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75">
                <a:latin typeface="Trebuchet MS"/>
                <a:cs typeface="Trebuchet MS"/>
              </a:rPr>
              <a:t>letras,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basados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la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escritura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humanista.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2600" y="6968926"/>
            <a:ext cx="5751830" cy="865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Trebuchet MS"/>
                <a:cs typeface="Trebuchet MS"/>
              </a:rPr>
              <a:t>Mientras </a:t>
            </a:r>
            <a:r>
              <a:rPr dirty="0" sz="1100" spc="-40">
                <a:latin typeface="Trebuchet MS"/>
                <a:cs typeface="Trebuchet MS"/>
              </a:rPr>
              <a:t>tanto </a:t>
            </a:r>
            <a:r>
              <a:rPr dirty="0" sz="1100" spc="-20">
                <a:latin typeface="Trebuchet MS"/>
                <a:cs typeface="Trebuchet MS"/>
              </a:rPr>
              <a:t>en </a:t>
            </a:r>
            <a:r>
              <a:rPr dirty="0" sz="1100" spc="-65">
                <a:latin typeface="Trebuchet MS"/>
                <a:cs typeface="Trebuchet MS"/>
              </a:rPr>
              <a:t>Venecia, </a:t>
            </a:r>
            <a:r>
              <a:rPr dirty="0" sz="1100" spc="-20">
                <a:latin typeface="Trebuchet MS"/>
                <a:cs typeface="Trebuchet MS"/>
              </a:rPr>
              <a:t>en </a:t>
            </a:r>
            <a:r>
              <a:rPr dirty="0" sz="1100" spc="-45">
                <a:latin typeface="Trebuchet MS"/>
                <a:cs typeface="Trebuchet MS"/>
              </a:rPr>
              <a:t>1469, </a:t>
            </a:r>
            <a:r>
              <a:rPr dirty="0" sz="1100" spc="-20">
                <a:latin typeface="Trebuchet MS"/>
                <a:cs typeface="Trebuchet MS"/>
              </a:rPr>
              <a:t>los hermanos da </a:t>
            </a:r>
            <a:r>
              <a:rPr dirty="0" sz="1100" spc="-55">
                <a:latin typeface="Trebuchet MS"/>
                <a:cs typeface="Trebuchet MS"/>
              </a:rPr>
              <a:t>Spira, </a:t>
            </a:r>
            <a:r>
              <a:rPr dirty="0" sz="1100" spc="-45">
                <a:latin typeface="Trebuchet MS"/>
                <a:cs typeface="Trebuchet MS"/>
              </a:rPr>
              <a:t>crearon </a:t>
            </a:r>
            <a:r>
              <a:rPr dirty="0" sz="1100" spc="-50">
                <a:latin typeface="Trebuchet MS"/>
                <a:cs typeface="Trebuchet MS"/>
              </a:rPr>
              <a:t>otra </a:t>
            </a:r>
            <a:r>
              <a:rPr dirty="0" sz="1100" spc="-25">
                <a:latin typeface="Trebuchet MS"/>
                <a:cs typeface="Trebuchet MS"/>
              </a:rPr>
              <a:t>tipo </a:t>
            </a:r>
            <a:r>
              <a:rPr dirty="0" sz="1100" spc="-45">
                <a:latin typeface="Trebuchet MS"/>
                <a:cs typeface="Trebuchet MS"/>
              </a:rPr>
              <a:t>romano, </a:t>
            </a:r>
            <a:r>
              <a:rPr dirty="0" sz="1100" spc="-30">
                <a:latin typeface="Trebuchet MS"/>
                <a:cs typeface="Trebuchet MS"/>
              </a:rPr>
              <a:t>superior </a:t>
            </a:r>
            <a:r>
              <a:rPr dirty="0" sz="1100" spc="-60">
                <a:latin typeface="Trebuchet MS"/>
                <a:cs typeface="Trebuchet MS"/>
              </a:rPr>
              <a:t>al  </a:t>
            </a:r>
            <a:r>
              <a:rPr dirty="0" sz="1100" spc="-65">
                <a:latin typeface="Trebuchet MS"/>
                <a:cs typeface="Trebuchet MS"/>
              </a:rPr>
              <a:t>anterior.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Pese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75">
                <a:latin typeface="Trebuchet MS"/>
                <a:cs typeface="Trebuchet MS"/>
              </a:rPr>
              <a:t>ello,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1470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Nicholas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Jenson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creó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un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tipo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letra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que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superaba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todas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las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diseña-  </a:t>
            </a:r>
            <a:r>
              <a:rPr dirty="0" sz="1100" spc="-20">
                <a:latin typeface="Trebuchet MS"/>
                <a:cs typeface="Trebuchet MS"/>
              </a:rPr>
              <a:t>das en </a:t>
            </a:r>
            <a:r>
              <a:rPr dirty="0" sz="1100" spc="-60">
                <a:latin typeface="Trebuchet MS"/>
                <a:cs typeface="Trebuchet MS"/>
              </a:rPr>
              <a:t>la </a:t>
            </a:r>
            <a:r>
              <a:rPr dirty="0" sz="1100" spc="-25">
                <a:latin typeface="Trebuchet MS"/>
                <a:cs typeface="Trebuchet MS"/>
              </a:rPr>
              <a:t>época </a:t>
            </a:r>
            <a:r>
              <a:rPr dirty="0" sz="1100" spc="-20">
                <a:latin typeface="Trebuchet MS"/>
                <a:cs typeface="Trebuchet MS"/>
              </a:rPr>
              <a:t>en </a:t>
            </a:r>
            <a:r>
              <a:rPr dirty="0" sz="1100" spc="-55">
                <a:latin typeface="Trebuchet MS"/>
                <a:cs typeface="Trebuchet MS"/>
              </a:rPr>
              <a:t>Italia </a:t>
            </a:r>
            <a:r>
              <a:rPr dirty="0" sz="1100" spc="-25">
                <a:latin typeface="Trebuchet MS"/>
                <a:cs typeface="Trebuchet MS"/>
              </a:rPr>
              <a:t>y </a:t>
            </a:r>
            <a:r>
              <a:rPr dirty="0" sz="1100" spc="-15">
                <a:latin typeface="Trebuchet MS"/>
                <a:cs typeface="Trebuchet MS"/>
              </a:rPr>
              <a:t>que </a:t>
            </a:r>
            <a:r>
              <a:rPr dirty="0" sz="1100" spc="-10">
                <a:latin typeface="Trebuchet MS"/>
                <a:cs typeface="Trebuchet MS"/>
              </a:rPr>
              <a:t>siguió </a:t>
            </a:r>
            <a:r>
              <a:rPr dirty="0" sz="1100" spc="-40">
                <a:latin typeface="Trebuchet MS"/>
                <a:cs typeface="Trebuchet MS"/>
              </a:rPr>
              <a:t>perfeccionando, </a:t>
            </a:r>
            <a:r>
              <a:rPr dirty="0" sz="1100" spc="-30">
                <a:latin typeface="Trebuchet MS"/>
                <a:cs typeface="Trebuchet MS"/>
              </a:rPr>
              <a:t>creando </a:t>
            </a:r>
            <a:r>
              <a:rPr dirty="0" sz="1100" spc="10">
                <a:latin typeface="Trebuchet MS"/>
                <a:cs typeface="Trebuchet MS"/>
              </a:rPr>
              <a:t>uno </a:t>
            </a:r>
            <a:r>
              <a:rPr dirty="0" sz="1100" spc="-10">
                <a:latin typeface="Trebuchet MS"/>
                <a:cs typeface="Trebuchet MS"/>
              </a:rPr>
              <a:t>nuevo </a:t>
            </a:r>
            <a:r>
              <a:rPr dirty="0" sz="1100" spc="-35">
                <a:latin typeface="Trebuchet MS"/>
                <a:cs typeface="Trebuchet MS"/>
              </a:rPr>
              <a:t>seis </a:t>
            </a:r>
            <a:r>
              <a:rPr dirty="0" sz="1100" spc="-10">
                <a:latin typeface="Trebuchet MS"/>
                <a:cs typeface="Trebuchet MS"/>
              </a:rPr>
              <a:t>años </a:t>
            </a:r>
            <a:r>
              <a:rPr dirty="0" sz="1100" spc="-15">
                <a:latin typeface="Trebuchet MS"/>
                <a:cs typeface="Trebuchet MS"/>
              </a:rPr>
              <a:t>después </a:t>
            </a:r>
            <a:r>
              <a:rPr dirty="0" sz="1100" spc="-25">
                <a:latin typeface="Trebuchet MS"/>
                <a:cs typeface="Trebuchet MS"/>
              </a:rPr>
              <a:t>y  </a:t>
            </a:r>
            <a:r>
              <a:rPr dirty="0" sz="1100" spc="-15">
                <a:latin typeface="Trebuchet MS"/>
                <a:cs typeface="Trebuchet MS"/>
              </a:rPr>
              <a:t>conocido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como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romana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letra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blanca,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utilizado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para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la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impresión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Nonius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Peripatetica.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100" spc="-10">
                <a:latin typeface="Trebuchet MS"/>
                <a:cs typeface="Trebuchet MS"/>
              </a:rPr>
              <a:t>Desde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entonces,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las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proporciones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Jenson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han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servido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inspiración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para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los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diseños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tipos.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2600" y="7976403"/>
            <a:ext cx="5787390" cy="529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25">
                <a:latin typeface="Trebuchet MS"/>
                <a:cs typeface="Trebuchet MS"/>
              </a:rPr>
              <a:t>A </a:t>
            </a:r>
            <a:r>
              <a:rPr dirty="0" sz="1100" spc="-35">
                <a:latin typeface="Trebuchet MS"/>
                <a:cs typeface="Trebuchet MS"/>
              </a:rPr>
              <a:t>pesar </a:t>
            </a:r>
            <a:r>
              <a:rPr dirty="0" sz="1100" spc="-20">
                <a:latin typeface="Trebuchet MS"/>
                <a:cs typeface="Trebuchet MS"/>
              </a:rPr>
              <a:t>de </a:t>
            </a:r>
            <a:r>
              <a:rPr dirty="0" sz="1100" spc="-15">
                <a:latin typeface="Trebuchet MS"/>
                <a:cs typeface="Trebuchet MS"/>
              </a:rPr>
              <a:t>que </a:t>
            </a:r>
            <a:r>
              <a:rPr dirty="0" sz="1100" spc="-60">
                <a:latin typeface="Trebuchet MS"/>
                <a:cs typeface="Trebuchet MS"/>
              </a:rPr>
              <a:t>el </a:t>
            </a:r>
            <a:r>
              <a:rPr dirty="0" sz="1100" spc="-40">
                <a:latin typeface="Trebuchet MS"/>
                <a:cs typeface="Trebuchet MS"/>
              </a:rPr>
              <a:t>estilo </a:t>
            </a:r>
            <a:r>
              <a:rPr dirty="0" sz="1100" spc="-30">
                <a:latin typeface="Trebuchet MS"/>
                <a:cs typeface="Trebuchet MS"/>
              </a:rPr>
              <a:t>predominante </a:t>
            </a:r>
            <a:r>
              <a:rPr dirty="0" sz="1100" spc="-20">
                <a:latin typeface="Trebuchet MS"/>
                <a:cs typeface="Trebuchet MS"/>
              </a:rPr>
              <a:t>en </a:t>
            </a:r>
            <a:r>
              <a:rPr dirty="0" sz="1100" spc="-55">
                <a:latin typeface="Trebuchet MS"/>
                <a:cs typeface="Trebuchet MS"/>
              </a:rPr>
              <a:t>Italia </a:t>
            </a:r>
            <a:r>
              <a:rPr dirty="0" sz="1100" spc="-60">
                <a:latin typeface="Trebuchet MS"/>
                <a:cs typeface="Trebuchet MS"/>
              </a:rPr>
              <a:t>era el </a:t>
            </a:r>
            <a:r>
              <a:rPr dirty="0" sz="1100" spc="-45">
                <a:latin typeface="Trebuchet MS"/>
                <a:cs typeface="Trebuchet MS"/>
              </a:rPr>
              <a:t>romano, </a:t>
            </a:r>
            <a:r>
              <a:rPr dirty="0" sz="1100" spc="10">
                <a:latin typeface="Trebuchet MS"/>
                <a:cs typeface="Trebuchet MS"/>
              </a:rPr>
              <a:t>no </a:t>
            </a:r>
            <a:r>
              <a:rPr dirty="0" sz="1100" spc="-60">
                <a:latin typeface="Trebuchet MS"/>
                <a:cs typeface="Trebuchet MS"/>
              </a:rPr>
              <a:t>era el </a:t>
            </a:r>
            <a:r>
              <a:rPr dirty="0" sz="1100" spc="-50">
                <a:latin typeface="Trebuchet MS"/>
                <a:cs typeface="Trebuchet MS"/>
              </a:rPr>
              <a:t>único. </a:t>
            </a:r>
            <a:r>
              <a:rPr dirty="0" sz="1100" spc="-20">
                <a:latin typeface="Trebuchet MS"/>
                <a:cs typeface="Trebuchet MS"/>
              </a:rPr>
              <a:t>Incluso </a:t>
            </a:r>
            <a:r>
              <a:rPr dirty="0" sz="1100" spc="-25">
                <a:latin typeface="Trebuchet MS"/>
                <a:cs typeface="Trebuchet MS"/>
              </a:rPr>
              <a:t>Jenson  </a:t>
            </a:r>
            <a:r>
              <a:rPr dirty="0" sz="1100" spc="-20">
                <a:latin typeface="Trebuchet MS"/>
                <a:cs typeface="Trebuchet MS"/>
              </a:rPr>
              <a:t>continuó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produciendo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libros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letra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gótica,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al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igual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que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muchos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otros.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1483,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como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cosa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inusual,  </a:t>
            </a:r>
            <a:r>
              <a:rPr dirty="0" sz="1100" spc="-60">
                <a:latin typeface="Trebuchet MS"/>
                <a:cs typeface="Trebuchet MS"/>
              </a:rPr>
              <a:t>el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alemán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Erhard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Ratdolt,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imprimió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Eusebius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usando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la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letra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gótica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y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la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romana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de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forma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conjunta.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3400" y="3729208"/>
            <a:ext cx="7703820" cy="2000250"/>
          </a:xfrm>
          <a:prstGeom prst="rect"/>
        </p:spPr>
        <p:txBody>
          <a:bodyPr wrap="square" lIns="0" tIns="93345" rIns="0" bIns="0" rtlCol="0" vert="horz">
            <a:spAutoFit/>
          </a:bodyPr>
          <a:lstStyle/>
          <a:p>
            <a:pPr algn="ctr" marR="635">
              <a:lnSpc>
                <a:spcPct val="100000"/>
              </a:lnSpc>
              <a:spcBef>
                <a:spcPts val="735"/>
              </a:spcBef>
            </a:pPr>
            <a:r>
              <a:rPr dirty="0" spc="-65"/>
              <a:t>La</a:t>
            </a:r>
            <a:r>
              <a:rPr dirty="0" spc="-350"/>
              <a:t> </a:t>
            </a:r>
            <a:r>
              <a:rPr dirty="0" spc="-35"/>
              <a:t>fuente</a:t>
            </a:r>
          </a:p>
          <a:p>
            <a:pPr algn="ctr">
              <a:lnSpc>
                <a:spcPct val="100000"/>
              </a:lnSpc>
              <a:spcBef>
                <a:spcPts val="1470"/>
              </a:spcBef>
              <a:tabLst>
                <a:tab pos="1976120" algn="l"/>
                <a:tab pos="4164965" algn="l"/>
                <a:tab pos="6354445" algn="l"/>
              </a:tabLst>
            </a:pPr>
            <a:r>
              <a:rPr dirty="0" sz="7800" spc="90">
                <a:solidFill>
                  <a:srgbClr val="585858"/>
                </a:solidFill>
              </a:rPr>
              <a:t>Aa</a:t>
            </a:r>
            <a:r>
              <a:rPr dirty="0" sz="7800" spc="90">
                <a:solidFill>
                  <a:srgbClr val="585858"/>
                </a:solidFill>
              </a:rPr>
              <a:t>	</a:t>
            </a:r>
            <a:r>
              <a:rPr dirty="0" sz="7800" spc="-295">
                <a:solidFill>
                  <a:srgbClr val="585858"/>
                </a:solidFill>
                <a:latin typeface="Verdana"/>
                <a:cs typeface="Verdana"/>
              </a:rPr>
              <a:t>Aa</a:t>
            </a:r>
            <a:r>
              <a:rPr dirty="0" sz="7800" spc="-295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dirty="0" sz="7800" spc="70">
                <a:solidFill>
                  <a:srgbClr val="585858"/>
                </a:solidFill>
                <a:latin typeface="Verdana"/>
                <a:cs typeface="Verdana"/>
              </a:rPr>
              <a:t>Aa</a:t>
            </a:r>
            <a:r>
              <a:rPr dirty="0" sz="7800" spc="7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dirty="0" sz="7800" spc="434" b="0">
                <a:solidFill>
                  <a:srgbClr val="585858"/>
                </a:solidFill>
                <a:latin typeface="Arial"/>
                <a:cs typeface="Arial"/>
              </a:rPr>
              <a:t>Aa</a:t>
            </a:r>
            <a:endParaRPr sz="7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00" y="7733182"/>
            <a:ext cx="131889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Tipografía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12770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Sans</a:t>
            </a:r>
            <a:r>
              <a:rPr dirty="0" spc="-690"/>
              <a:t> </a:t>
            </a:r>
            <a:r>
              <a:rPr dirty="0" spc="-5"/>
              <a:t>serif </a:t>
            </a:r>
            <a:r>
              <a:rPr dirty="0" spc="-15"/>
              <a:t>(Paloseco)</a:t>
            </a:r>
          </a:p>
          <a:p>
            <a:pPr marL="3122930">
              <a:lnSpc>
                <a:spcPct val="100000"/>
              </a:lnSpc>
              <a:spcBef>
                <a:spcPts val="995"/>
              </a:spcBef>
            </a:pPr>
            <a:r>
              <a:rPr dirty="0" sz="27550" spc="220">
                <a:solidFill>
                  <a:srgbClr val="585858"/>
                </a:solidFill>
              </a:rPr>
              <a:t>A</a:t>
            </a:r>
            <a:r>
              <a:rPr dirty="0" sz="27550" spc="-4730">
                <a:solidFill>
                  <a:srgbClr val="585858"/>
                </a:solidFill>
              </a:rPr>
              <a:t> </a:t>
            </a:r>
            <a:r>
              <a:rPr dirty="0" sz="27550" spc="955">
                <a:solidFill>
                  <a:srgbClr val="585858"/>
                </a:solidFill>
              </a:rPr>
              <a:t>t</a:t>
            </a:r>
            <a:r>
              <a:rPr dirty="0" sz="27550" spc="-3529">
                <a:solidFill>
                  <a:srgbClr val="585858"/>
                </a:solidFill>
              </a:rPr>
              <a:t> </a:t>
            </a:r>
            <a:r>
              <a:rPr dirty="0" sz="27550" spc="-944">
                <a:solidFill>
                  <a:srgbClr val="585858"/>
                </a:solidFill>
              </a:rPr>
              <a:t>F</a:t>
            </a:r>
            <a:endParaRPr sz="27550"/>
          </a:p>
        </p:txBody>
      </p:sp>
      <p:sp>
        <p:nvSpPr>
          <p:cNvPr id="3" name="object 3"/>
          <p:cNvSpPr/>
          <p:nvPr/>
        </p:nvSpPr>
        <p:spPr>
          <a:xfrm>
            <a:off x="4625877" y="6082603"/>
            <a:ext cx="868044" cy="868044"/>
          </a:xfrm>
          <a:custGeom>
            <a:avLst/>
            <a:gdLst/>
            <a:ahLst/>
            <a:cxnLst/>
            <a:rect l="l" t="t" r="r" b="b"/>
            <a:pathLst>
              <a:path w="868045" h="868045">
                <a:moveTo>
                  <a:pt x="867977" y="433778"/>
                </a:moveTo>
                <a:lnTo>
                  <a:pt x="865430" y="481044"/>
                </a:lnTo>
                <a:lnTo>
                  <a:pt x="857967" y="526835"/>
                </a:lnTo>
                <a:lnTo>
                  <a:pt x="845852" y="570887"/>
                </a:lnTo>
                <a:lnTo>
                  <a:pt x="829350" y="612936"/>
                </a:lnTo>
                <a:lnTo>
                  <a:pt x="808725" y="652716"/>
                </a:lnTo>
                <a:lnTo>
                  <a:pt x="784243" y="689964"/>
                </a:lnTo>
                <a:lnTo>
                  <a:pt x="756168" y="724414"/>
                </a:lnTo>
                <a:lnTo>
                  <a:pt x="724764" y="755802"/>
                </a:lnTo>
                <a:lnTo>
                  <a:pt x="690297" y="783864"/>
                </a:lnTo>
                <a:lnTo>
                  <a:pt x="653032" y="808334"/>
                </a:lnTo>
                <a:lnTo>
                  <a:pt x="613232" y="828949"/>
                </a:lnTo>
                <a:lnTo>
                  <a:pt x="571163" y="845443"/>
                </a:lnTo>
                <a:lnTo>
                  <a:pt x="527090" y="857553"/>
                </a:lnTo>
                <a:lnTo>
                  <a:pt x="481276" y="865012"/>
                </a:lnTo>
                <a:lnTo>
                  <a:pt x="433988" y="867557"/>
                </a:lnTo>
                <a:lnTo>
                  <a:pt x="386700" y="865012"/>
                </a:lnTo>
                <a:lnTo>
                  <a:pt x="340887" y="857553"/>
                </a:lnTo>
                <a:lnTo>
                  <a:pt x="296813" y="845443"/>
                </a:lnTo>
                <a:lnTo>
                  <a:pt x="254744" y="828949"/>
                </a:lnTo>
                <a:lnTo>
                  <a:pt x="214945" y="808334"/>
                </a:lnTo>
                <a:lnTo>
                  <a:pt x="177679" y="783864"/>
                </a:lnTo>
                <a:lnTo>
                  <a:pt x="143212" y="755802"/>
                </a:lnTo>
                <a:lnTo>
                  <a:pt x="111809" y="724414"/>
                </a:lnTo>
                <a:lnTo>
                  <a:pt x="83733" y="689964"/>
                </a:lnTo>
                <a:lnTo>
                  <a:pt x="59251" y="652716"/>
                </a:lnTo>
                <a:lnTo>
                  <a:pt x="38626" y="612936"/>
                </a:lnTo>
                <a:lnTo>
                  <a:pt x="22124" y="570887"/>
                </a:lnTo>
                <a:lnTo>
                  <a:pt x="10009" y="526835"/>
                </a:lnTo>
                <a:lnTo>
                  <a:pt x="2546" y="481044"/>
                </a:lnTo>
                <a:lnTo>
                  <a:pt x="0" y="433778"/>
                </a:lnTo>
                <a:lnTo>
                  <a:pt x="2546" y="386513"/>
                </a:lnTo>
                <a:lnTo>
                  <a:pt x="10009" y="340722"/>
                </a:lnTo>
                <a:lnTo>
                  <a:pt x="22124" y="296670"/>
                </a:lnTo>
                <a:lnTo>
                  <a:pt x="38626" y="254621"/>
                </a:lnTo>
                <a:lnTo>
                  <a:pt x="59251" y="214841"/>
                </a:lnTo>
                <a:lnTo>
                  <a:pt x="83733" y="177593"/>
                </a:lnTo>
                <a:lnTo>
                  <a:pt x="111809" y="143143"/>
                </a:lnTo>
                <a:lnTo>
                  <a:pt x="143212" y="111755"/>
                </a:lnTo>
                <a:lnTo>
                  <a:pt x="177679" y="83693"/>
                </a:lnTo>
                <a:lnTo>
                  <a:pt x="214945" y="59222"/>
                </a:lnTo>
                <a:lnTo>
                  <a:pt x="254744" y="38608"/>
                </a:lnTo>
                <a:lnTo>
                  <a:pt x="296813" y="22114"/>
                </a:lnTo>
                <a:lnTo>
                  <a:pt x="340887" y="10004"/>
                </a:lnTo>
                <a:lnTo>
                  <a:pt x="386700" y="2545"/>
                </a:lnTo>
                <a:lnTo>
                  <a:pt x="433988" y="0"/>
                </a:lnTo>
                <a:lnTo>
                  <a:pt x="481276" y="2545"/>
                </a:lnTo>
                <a:lnTo>
                  <a:pt x="527090" y="10004"/>
                </a:lnTo>
                <a:lnTo>
                  <a:pt x="571163" y="22114"/>
                </a:lnTo>
                <a:lnTo>
                  <a:pt x="613232" y="38608"/>
                </a:lnTo>
                <a:lnTo>
                  <a:pt x="653032" y="59222"/>
                </a:lnTo>
                <a:lnTo>
                  <a:pt x="690297" y="83693"/>
                </a:lnTo>
                <a:lnTo>
                  <a:pt x="724764" y="111755"/>
                </a:lnTo>
                <a:lnTo>
                  <a:pt x="756168" y="143143"/>
                </a:lnTo>
                <a:lnTo>
                  <a:pt x="784243" y="177593"/>
                </a:lnTo>
                <a:lnTo>
                  <a:pt x="808725" y="214841"/>
                </a:lnTo>
                <a:lnTo>
                  <a:pt x="829350" y="254621"/>
                </a:lnTo>
                <a:lnTo>
                  <a:pt x="845852" y="296670"/>
                </a:lnTo>
                <a:lnTo>
                  <a:pt x="857967" y="340722"/>
                </a:lnTo>
                <a:lnTo>
                  <a:pt x="865430" y="386513"/>
                </a:lnTo>
                <a:lnTo>
                  <a:pt x="867977" y="433778"/>
                </a:lnTo>
                <a:close/>
              </a:path>
            </a:pathLst>
          </a:custGeom>
          <a:ln w="31555">
            <a:solidFill>
              <a:srgbClr val="F649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93485" y="4435820"/>
            <a:ext cx="868044" cy="868044"/>
          </a:xfrm>
          <a:custGeom>
            <a:avLst/>
            <a:gdLst/>
            <a:ahLst/>
            <a:cxnLst/>
            <a:rect l="l" t="t" r="r" b="b"/>
            <a:pathLst>
              <a:path w="868045" h="868045">
                <a:moveTo>
                  <a:pt x="867977" y="433778"/>
                </a:moveTo>
                <a:lnTo>
                  <a:pt x="865430" y="481044"/>
                </a:lnTo>
                <a:lnTo>
                  <a:pt x="857967" y="526835"/>
                </a:lnTo>
                <a:lnTo>
                  <a:pt x="845852" y="570887"/>
                </a:lnTo>
                <a:lnTo>
                  <a:pt x="829350" y="612936"/>
                </a:lnTo>
                <a:lnTo>
                  <a:pt x="808725" y="652716"/>
                </a:lnTo>
                <a:lnTo>
                  <a:pt x="784243" y="689964"/>
                </a:lnTo>
                <a:lnTo>
                  <a:pt x="756168" y="724414"/>
                </a:lnTo>
                <a:lnTo>
                  <a:pt x="724764" y="755802"/>
                </a:lnTo>
                <a:lnTo>
                  <a:pt x="690297" y="783864"/>
                </a:lnTo>
                <a:lnTo>
                  <a:pt x="653032" y="808334"/>
                </a:lnTo>
                <a:lnTo>
                  <a:pt x="613232" y="828949"/>
                </a:lnTo>
                <a:lnTo>
                  <a:pt x="571163" y="845443"/>
                </a:lnTo>
                <a:lnTo>
                  <a:pt x="527090" y="857553"/>
                </a:lnTo>
                <a:lnTo>
                  <a:pt x="481276" y="865012"/>
                </a:lnTo>
                <a:lnTo>
                  <a:pt x="433988" y="867557"/>
                </a:lnTo>
                <a:lnTo>
                  <a:pt x="386700" y="865012"/>
                </a:lnTo>
                <a:lnTo>
                  <a:pt x="340887" y="857553"/>
                </a:lnTo>
                <a:lnTo>
                  <a:pt x="296813" y="845443"/>
                </a:lnTo>
                <a:lnTo>
                  <a:pt x="254744" y="828949"/>
                </a:lnTo>
                <a:lnTo>
                  <a:pt x="214945" y="808334"/>
                </a:lnTo>
                <a:lnTo>
                  <a:pt x="177679" y="783864"/>
                </a:lnTo>
                <a:lnTo>
                  <a:pt x="143212" y="755802"/>
                </a:lnTo>
                <a:lnTo>
                  <a:pt x="111809" y="724414"/>
                </a:lnTo>
                <a:lnTo>
                  <a:pt x="83733" y="689964"/>
                </a:lnTo>
                <a:lnTo>
                  <a:pt x="59251" y="652716"/>
                </a:lnTo>
                <a:lnTo>
                  <a:pt x="38626" y="612936"/>
                </a:lnTo>
                <a:lnTo>
                  <a:pt x="22124" y="570887"/>
                </a:lnTo>
                <a:lnTo>
                  <a:pt x="10009" y="526835"/>
                </a:lnTo>
                <a:lnTo>
                  <a:pt x="2546" y="481044"/>
                </a:lnTo>
                <a:lnTo>
                  <a:pt x="0" y="433778"/>
                </a:lnTo>
                <a:lnTo>
                  <a:pt x="2546" y="386513"/>
                </a:lnTo>
                <a:lnTo>
                  <a:pt x="10009" y="340722"/>
                </a:lnTo>
                <a:lnTo>
                  <a:pt x="22124" y="296670"/>
                </a:lnTo>
                <a:lnTo>
                  <a:pt x="38626" y="254621"/>
                </a:lnTo>
                <a:lnTo>
                  <a:pt x="59251" y="214841"/>
                </a:lnTo>
                <a:lnTo>
                  <a:pt x="83733" y="177593"/>
                </a:lnTo>
                <a:lnTo>
                  <a:pt x="111809" y="143143"/>
                </a:lnTo>
                <a:lnTo>
                  <a:pt x="143212" y="111755"/>
                </a:lnTo>
                <a:lnTo>
                  <a:pt x="177679" y="83693"/>
                </a:lnTo>
                <a:lnTo>
                  <a:pt x="214945" y="59222"/>
                </a:lnTo>
                <a:lnTo>
                  <a:pt x="254744" y="38608"/>
                </a:lnTo>
                <a:lnTo>
                  <a:pt x="296813" y="22114"/>
                </a:lnTo>
                <a:lnTo>
                  <a:pt x="340887" y="10004"/>
                </a:lnTo>
                <a:lnTo>
                  <a:pt x="386700" y="2545"/>
                </a:lnTo>
                <a:lnTo>
                  <a:pt x="433988" y="0"/>
                </a:lnTo>
                <a:lnTo>
                  <a:pt x="481276" y="2545"/>
                </a:lnTo>
                <a:lnTo>
                  <a:pt x="527090" y="10004"/>
                </a:lnTo>
                <a:lnTo>
                  <a:pt x="571163" y="22114"/>
                </a:lnTo>
                <a:lnTo>
                  <a:pt x="613232" y="38608"/>
                </a:lnTo>
                <a:lnTo>
                  <a:pt x="653032" y="59222"/>
                </a:lnTo>
                <a:lnTo>
                  <a:pt x="690297" y="83693"/>
                </a:lnTo>
                <a:lnTo>
                  <a:pt x="724764" y="111755"/>
                </a:lnTo>
                <a:lnTo>
                  <a:pt x="756168" y="143143"/>
                </a:lnTo>
                <a:lnTo>
                  <a:pt x="784243" y="177593"/>
                </a:lnTo>
                <a:lnTo>
                  <a:pt x="808725" y="214841"/>
                </a:lnTo>
                <a:lnTo>
                  <a:pt x="829350" y="254621"/>
                </a:lnTo>
                <a:lnTo>
                  <a:pt x="845852" y="296670"/>
                </a:lnTo>
                <a:lnTo>
                  <a:pt x="857967" y="340722"/>
                </a:lnTo>
                <a:lnTo>
                  <a:pt x="865430" y="386513"/>
                </a:lnTo>
                <a:lnTo>
                  <a:pt x="867977" y="433778"/>
                </a:lnTo>
                <a:close/>
              </a:path>
            </a:pathLst>
          </a:custGeom>
          <a:ln w="31555">
            <a:solidFill>
              <a:srgbClr val="F649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685936" y="4707130"/>
            <a:ext cx="868044" cy="868044"/>
          </a:xfrm>
          <a:custGeom>
            <a:avLst/>
            <a:gdLst/>
            <a:ahLst/>
            <a:cxnLst/>
            <a:rect l="l" t="t" r="r" b="b"/>
            <a:pathLst>
              <a:path w="868045" h="868045">
                <a:moveTo>
                  <a:pt x="867977" y="433778"/>
                </a:moveTo>
                <a:lnTo>
                  <a:pt x="865430" y="481044"/>
                </a:lnTo>
                <a:lnTo>
                  <a:pt x="857967" y="526835"/>
                </a:lnTo>
                <a:lnTo>
                  <a:pt x="845852" y="570887"/>
                </a:lnTo>
                <a:lnTo>
                  <a:pt x="829350" y="612936"/>
                </a:lnTo>
                <a:lnTo>
                  <a:pt x="808725" y="652716"/>
                </a:lnTo>
                <a:lnTo>
                  <a:pt x="784243" y="689964"/>
                </a:lnTo>
                <a:lnTo>
                  <a:pt x="756168" y="724414"/>
                </a:lnTo>
                <a:lnTo>
                  <a:pt x="724764" y="755802"/>
                </a:lnTo>
                <a:lnTo>
                  <a:pt x="690297" y="783864"/>
                </a:lnTo>
                <a:lnTo>
                  <a:pt x="653032" y="808334"/>
                </a:lnTo>
                <a:lnTo>
                  <a:pt x="613232" y="828949"/>
                </a:lnTo>
                <a:lnTo>
                  <a:pt x="571163" y="845443"/>
                </a:lnTo>
                <a:lnTo>
                  <a:pt x="527090" y="857553"/>
                </a:lnTo>
                <a:lnTo>
                  <a:pt x="481276" y="865012"/>
                </a:lnTo>
                <a:lnTo>
                  <a:pt x="433988" y="867557"/>
                </a:lnTo>
                <a:lnTo>
                  <a:pt x="386700" y="865012"/>
                </a:lnTo>
                <a:lnTo>
                  <a:pt x="340887" y="857553"/>
                </a:lnTo>
                <a:lnTo>
                  <a:pt x="296813" y="845443"/>
                </a:lnTo>
                <a:lnTo>
                  <a:pt x="254744" y="828949"/>
                </a:lnTo>
                <a:lnTo>
                  <a:pt x="214945" y="808334"/>
                </a:lnTo>
                <a:lnTo>
                  <a:pt x="177679" y="783864"/>
                </a:lnTo>
                <a:lnTo>
                  <a:pt x="143212" y="755802"/>
                </a:lnTo>
                <a:lnTo>
                  <a:pt x="111809" y="724414"/>
                </a:lnTo>
                <a:lnTo>
                  <a:pt x="83733" y="689964"/>
                </a:lnTo>
                <a:lnTo>
                  <a:pt x="59251" y="652716"/>
                </a:lnTo>
                <a:lnTo>
                  <a:pt x="38626" y="612936"/>
                </a:lnTo>
                <a:lnTo>
                  <a:pt x="22124" y="570887"/>
                </a:lnTo>
                <a:lnTo>
                  <a:pt x="10009" y="526835"/>
                </a:lnTo>
                <a:lnTo>
                  <a:pt x="2546" y="481044"/>
                </a:lnTo>
                <a:lnTo>
                  <a:pt x="0" y="433778"/>
                </a:lnTo>
                <a:lnTo>
                  <a:pt x="2546" y="386513"/>
                </a:lnTo>
                <a:lnTo>
                  <a:pt x="10009" y="340722"/>
                </a:lnTo>
                <a:lnTo>
                  <a:pt x="22124" y="296670"/>
                </a:lnTo>
                <a:lnTo>
                  <a:pt x="38626" y="254621"/>
                </a:lnTo>
                <a:lnTo>
                  <a:pt x="59251" y="214841"/>
                </a:lnTo>
                <a:lnTo>
                  <a:pt x="83733" y="177593"/>
                </a:lnTo>
                <a:lnTo>
                  <a:pt x="111809" y="143143"/>
                </a:lnTo>
                <a:lnTo>
                  <a:pt x="143212" y="111755"/>
                </a:lnTo>
                <a:lnTo>
                  <a:pt x="177679" y="83693"/>
                </a:lnTo>
                <a:lnTo>
                  <a:pt x="214945" y="59222"/>
                </a:lnTo>
                <a:lnTo>
                  <a:pt x="254744" y="38608"/>
                </a:lnTo>
                <a:lnTo>
                  <a:pt x="296813" y="22114"/>
                </a:lnTo>
                <a:lnTo>
                  <a:pt x="340887" y="10004"/>
                </a:lnTo>
                <a:lnTo>
                  <a:pt x="386700" y="2545"/>
                </a:lnTo>
                <a:lnTo>
                  <a:pt x="433988" y="0"/>
                </a:lnTo>
                <a:lnTo>
                  <a:pt x="481276" y="2545"/>
                </a:lnTo>
                <a:lnTo>
                  <a:pt x="527090" y="10004"/>
                </a:lnTo>
                <a:lnTo>
                  <a:pt x="571163" y="22114"/>
                </a:lnTo>
                <a:lnTo>
                  <a:pt x="613232" y="38608"/>
                </a:lnTo>
                <a:lnTo>
                  <a:pt x="653032" y="59222"/>
                </a:lnTo>
                <a:lnTo>
                  <a:pt x="690297" y="83693"/>
                </a:lnTo>
                <a:lnTo>
                  <a:pt x="724764" y="111755"/>
                </a:lnTo>
                <a:lnTo>
                  <a:pt x="756168" y="143143"/>
                </a:lnTo>
                <a:lnTo>
                  <a:pt x="784243" y="177593"/>
                </a:lnTo>
                <a:lnTo>
                  <a:pt x="808725" y="214841"/>
                </a:lnTo>
                <a:lnTo>
                  <a:pt x="829350" y="254621"/>
                </a:lnTo>
                <a:lnTo>
                  <a:pt x="845852" y="296670"/>
                </a:lnTo>
                <a:lnTo>
                  <a:pt x="857967" y="340722"/>
                </a:lnTo>
                <a:lnTo>
                  <a:pt x="865430" y="386513"/>
                </a:lnTo>
                <a:lnTo>
                  <a:pt x="867977" y="433778"/>
                </a:lnTo>
                <a:close/>
              </a:path>
            </a:pathLst>
          </a:custGeom>
          <a:ln w="31555">
            <a:solidFill>
              <a:srgbClr val="F649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1800" y="7733182"/>
            <a:ext cx="131889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Tipografía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800" y="7988300"/>
            <a:ext cx="1879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latin typeface="Trebuchet MS"/>
                <a:cs typeface="Trebuchet MS"/>
              </a:rPr>
              <a:t>Comunicación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16500" y="1676400"/>
            <a:ext cx="64008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8400" y="2679700"/>
            <a:ext cx="65913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00" y="7733182"/>
            <a:ext cx="131889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Tipografía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700" y="2552700"/>
            <a:ext cx="511365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Recomendada </a:t>
            </a:r>
            <a:r>
              <a:rPr dirty="0" spc="-80"/>
              <a:t>para</a:t>
            </a:r>
            <a:r>
              <a:rPr dirty="0" spc="-700"/>
              <a:t> </a:t>
            </a:r>
            <a:r>
              <a:rPr dirty="0" spc="5"/>
              <a:t>títulos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1800" y="7733182"/>
            <a:ext cx="131889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Tipografía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4800" y="3921759"/>
            <a:ext cx="5650865" cy="3162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5080">
              <a:lnSpc>
                <a:spcPct val="110300"/>
              </a:lnSpc>
              <a:spcBef>
                <a:spcPts val="100"/>
              </a:spcBef>
            </a:pPr>
            <a:r>
              <a:rPr dirty="0" sz="3400" spc="-10" b="1">
                <a:solidFill>
                  <a:srgbClr val="4A61A8"/>
                </a:solidFill>
                <a:latin typeface="Trebuchet MS"/>
                <a:cs typeface="Trebuchet MS"/>
              </a:rPr>
              <a:t>No</a:t>
            </a:r>
            <a:r>
              <a:rPr dirty="0" sz="3400" spc="-360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60" b="1">
                <a:solidFill>
                  <a:srgbClr val="4A61A8"/>
                </a:solidFill>
                <a:latin typeface="Trebuchet MS"/>
                <a:cs typeface="Trebuchet MS"/>
              </a:rPr>
              <a:t>recomendada</a:t>
            </a:r>
            <a:r>
              <a:rPr dirty="0" sz="3400" spc="-360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-80" b="1">
                <a:solidFill>
                  <a:srgbClr val="4A61A8"/>
                </a:solidFill>
                <a:latin typeface="Trebuchet MS"/>
                <a:cs typeface="Trebuchet MS"/>
              </a:rPr>
              <a:t>para</a:t>
            </a:r>
            <a:r>
              <a:rPr dirty="0" sz="3400" spc="-360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50" b="1">
                <a:solidFill>
                  <a:srgbClr val="4A61A8"/>
                </a:solidFill>
                <a:latin typeface="Trebuchet MS"/>
                <a:cs typeface="Trebuchet MS"/>
              </a:rPr>
              <a:t>textos  </a:t>
            </a:r>
            <a:r>
              <a:rPr dirty="0" sz="3400" spc="10" b="1">
                <a:solidFill>
                  <a:srgbClr val="4A61A8"/>
                </a:solidFill>
                <a:latin typeface="Trebuchet MS"/>
                <a:cs typeface="Trebuchet MS"/>
              </a:rPr>
              <a:t>largos </a:t>
            </a:r>
            <a:r>
              <a:rPr dirty="0" sz="3400" spc="-85" b="1">
                <a:solidFill>
                  <a:srgbClr val="F39019"/>
                </a:solidFill>
                <a:latin typeface="Trebuchet MS"/>
                <a:cs typeface="Trebuchet MS"/>
              </a:rPr>
              <a:t>en</a:t>
            </a:r>
            <a:r>
              <a:rPr dirty="0" sz="3400" spc="-710" b="1">
                <a:solidFill>
                  <a:srgbClr val="F39019"/>
                </a:solidFill>
                <a:latin typeface="Trebuchet MS"/>
                <a:cs typeface="Trebuchet MS"/>
              </a:rPr>
              <a:t> </a:t>
            </a:r>
            <a:r>
              <a:rPr dirty="0" sz="3400" spc="-5" b="1">
                <a:solidFill>
                  <a:srgbClr val="F39019"/>
                </a:solidFill>
                <a:latin typeface="Trebuchet MS"/>
                <a:cs typeface="Trebuchet MS"/>
              </a:rPr>
              <a:t>impresos</a:t>
            </a:r>
            <a:endParaRPr sz="3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800">
              <a:latin typeface="Times New Roman"/>
              <a:cs typeface="Times New Roman"/>
            </a:endParaRPr>
          </a:p>
          <a:p>
            <a:pPr marL="12700" marR="531495">
              <a:lnSpc>
                <a:spcPct val="110300"/>
              </a:lnSpc>
            </a:pPr>
            <a:r>
              <a:rPr dirty="0" sz="3400" spc="-35" b="1">
                <a:solidFill>
                  <a:srgbClr val="4A61A8"/>
                </a:solidFill>
                <a:latin typeface="Trebuchet MS"/>
                <a:cs typeface="Trebuchet MS"/>
              </a:rPr>
              <a:t>Recomendada </a:t>
            </a:r>
            <a:r>
              <a:rPr dirty="0" sz="3400" spc="-80" b="1">
                <a:solidFill>
                  <a:srgbClr val="4A61A8"/>
                </a:solidFill>
                <a:latin typeface="Trebuchet MS"/>
                <a:cs typeface="Trebuchet MS"/>
              </a:rPr>
              <a:t>para</a:t>
            </a:r>
            <a:r>
              <a:rPr dirty="0" sz="3400" spc="-690" b="1">
                <a:solidFill>
                  <a:srgbClr val="4A61A8"/>
                </a:solidFill>
                <a:latin typeface="Trebuchet MS"/>
                <a:cs typeface="Trebuchet MS"/>
              </a:rPr>
              <a:t> </a:t>
            </a:r>
            <a:r>
              <a:rPr dirty="0" sz="3400" spc="50" b="1">
                <a:solidFill>
                  <a:srgbClr val="4A61A8"/>
                </a:solidFill>
                <a:latin typeface="Trebuchet MS"/>
                <a:cs typeface="Trebuchet MS"/>
              </a:rPr>
              <a:t>textos  </a:t>
            </a:r>
            <a:r>
              <a:rPr dirty="0" sz="3400" spc="10" b="1">
                <a:solidFill>
                  <a:srgbClr val="4A61A8"/>
                </a:solidFill>
                <a:latin typeface="Trebuchet MS"/>
                <a:cs typeface="Trebuchet MS"/>
              </a:rPr>
              <a:t>largos </a:t>
            </a:r>
            <a:r>
              <a:rPr dirty="0" sz="3400" spc="-85" b="1">
                <a:solidFill>
                  <a:srgbClr val="F39019"/>
                </a:solidFill>
                <a:latin typeface="Trebuchet MS"/>
                <a:cs typeface="Trebuchet MS"/>
              </a:rPr>
              <a:t>en</a:t>
            </a:r>
            <a:r>
              <a:rPr dirty="0" sz="3400" spc="-705" b="1">
                <a:solidFill>
                  <a:srgbClr val="F39019"/>
                </a:solidFill>
                <a:latin typeface="Trebuchet MS"/>
                <a:cs typeface="Trebuchet MS"/>
              </a:rPr>
              <a:t> </a:t>
            </a:r>
            <a:r>
              <a:rPr dirty="0" sz="3400" spc="-35" b="1">
                <a:solidFill>
                  <a:srgbClr val="F39019"/>
                </a:solidFill>
                <a:latin typeface="Trebuchet MS"/>
                <a:cs typeface="Trebuchet MS"/>
              </a:rPr>
              <a:t>digital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900" y="2362200"/>
            <a:ext cx="249682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Serif</a:t>
            </a:r>
            <a:r>
              <a:rPr dirty="0" spc="-395"/>
              <a:t> </a:t>
            </a:r>
            <a:r>
              <a:rPr dirty="0" spc="-20"/>
              <a:t>(serifa)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0719" y="2602002"/>
            <a:ext cx="7330440" cy="42049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7400" spc="555" b="1">
                <a:solidFill>
                  <a:srgbClr val="585858"/>
                </a:solidFill>
                <a:latin typeface="Verdana"/>
                <a:cs typeface="Verdana"/>
              </a:rPr>
              <a:t>At</a:t>
            </a:r>
            <a:r>
              <a:rPr dirty="0" sz="27400" spc="-6600" b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27400" spc="1964" b="1">
                <a:solidFill>
                  <a:srgbClr val="585858"/>
                </a:solidFill>
                <a:latin typeface="Verdana"/>
                <a:cs typeface="Verdana"/>
              </a:rPr>
              <a:t>F</a:t>
            </a:r>
            <a:endParaRPr sz="27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20981" y="5402413"/>
            <a:ext cx="1222375" cy="1223010"/>
          </a:xfrm>
          <a:custGeom>
            <a:avLst/>
            <a:gdLst/>
            <a:ahLst/>
            <a:cxnLst/>
            <a:rect l="l" t="t" r="r" b="b"/>
            <a:pathLst>
              <a:path w="1222375" h="1223009">
                <a:moveTo>
                  <a:pt x="1221844" y="611404"/>
                </a:moveTo>
                <a:lnTo>
                  <a:pt x="1220006" y="659185"/>
                </a:lnTo>
                <a:lnTo>
                  <a:pt x="1214583" y="705959"/>
                </a:lnTo>
                <a:lnTo>
                  <a:pt x="1205709" y="751592"/>
                </a:lnTo>
                <a:lnTo>
                  <a:pt x="1193522" y="795948"/>
                </a:lnTo>
                <a:lnTo>
                  <a:pt x="1178157" y="838890"/>
                </a:lnTo>
                <a:lnTo>
                  <a:pt x="1159750" y="880283"/>
                </a:lnTo>
                <a:lnTo>
                  <a:pt x="1138436" y="919990"/>
                </a:lnTo>
                <a:lnTo>
                  <a:pt x="1114351" y="957876"/>
                </a:lnTo>
                <a:lnTo>
                  <a:pt x="1087632" y="993805"/>
                </a:lnTo>
                <a:lnTo>
                  <a:pt x="1058414" y="1027640"/>
                </a:lnTo>
                <a:lnTo>
                  <a:pt x="1026832" y="1059247"/>
                </a:lnTo>
                <a:lnTo>
                  <a:pt x="993023" y="1088489"/>
                </a:lnTo>
                <a:lnTo>
                  <a:pt x="957123" y="1115229"/>
                </a:lnTo>
                <a:lnTo>
                  <a:pt x="919267" y="1139333"/>
                </a:lnTo>
                <a:lnTo>
                  <a:pt x="879591" y="1160664"/>
                </a:lnTo>
                <a:lnTo>
                  <a:pt x="838231" y="1179087"/>
                </a:lnTo>
                <a:lnTo>
                  <a:pt x="795322" y="1194464"/>
                </a:lnTo>
                <a:lnTo>
                  <a:pt x="751001" y="1206661"/>
                </a:lnTo>
                <a:lnTo>
                  <a:pt x="705404" y="1215541"/>
                </a:lnTo>
                <a:lnTo>
                  <a:pt x="658665" y="1220969"/>
                </a:lnTo>
                <a:lnTo>
                  <a:pt x="610922" y="1222809"/>
                </a:lnTo>
                <a:lnTo>
                  <a:pt x="563178" y="1220969"/>
                </a:lnTo>
                <a:lnTo>
                  <a:pt x="516440" y="1215541"/>
                </a:lnTo>
                <a:lnTo>
                  <a:pt x="470842" y="1206661"/>
                </a:lnTo>
                <a:lnTo>
                  <a:pt x="426522" y="1194464"/>
                </a:lnTo>
                <a:lnTo>
                  <a:pt x="383613" y="1179087"/>
                </a:lnTo>
                <a:lnTo>
                  <a:pt x="342253" y="1160664"/>
                </a:lnTo>
                <a:lnTo>
                  <a:pt x="302577" y="1139333"/>
                </a:lnTo>
                <a:lnTo>
                  <a:pt x="264721" y="1115229"/>
                </a:lnTo>
                <a:lnTo>
                  <a:pt x="228820" y="1088489"/>
                </a:lnTo>
                <a:lnTo>
                  <a:pt x="195012" y="1059247"/>
                </a:lnTo>
                <a:lnTo>
                  <a:pt x="163430" y="1027640"/>
                </a:lnTo>
                <a:lnTo>
                  <a:pt x="134212" y="993805"/>
                </a:lnTo>
                <a:lnTo>
                  <a:pt x="107492" y="957876"/>
                </a:lnTo>
                <a:lnTo>
                  <a:pt x="83408" y="919990"/>
                </a:lnTo>
                <a:lnTo>
                  <a:pt x="62094" y="880283"/>
                </a:lnTo>
                <a:lnTo>
                  <a:pt x="43687" y="838890"/>
                </a:lnTo>
                <a:lnTo>
                  <a:pt x="28321" y="795948"/>
                </a:lnTo>
                <a:lnTo>
                  <a:pt x="16134" y="751592"/>
                </a:lnTo>
                <a:lnTo>
                  <a:pt x="7261" y="705959"/>
                </a:lnTo>
                <a:lnTo>
                  <a:pt x="1838" y="659185"/>
                </a:lnTo>
                <a:lnTo>
                  <a:pt x="0" y="611404"/>
                </a:lnTo>
                <a:lnTo>
                  <a:pt x="1838" y="563624"/>
                </a:lnTo>
                <a:lnTo>
                  <a:pt x="7261" y="516849"/>
                </a:lnTo>
                <a:lnTo>
                  <a:pt x="16134" y="471216"/>
                </a:lnTo>
                <a:lnTo>
                  <a:pt x="28321" y="426861"/>
                </a:lnTo>
                <a:lnTo>
                  <a:pt x="43687" y="383919"/>
                </a:lnTo>
                <a:lnTo>
                  <a:pt x="62094" y="342526"/>
                </a:lnTo>
                <a:lnTo>
                  <a:pt x="83408" y="302819"/>
                </a:lnTo>
                <a:lnTo>
                  <a:pt x="107492" y="264933"/>
                </a:lnTo>
                <a:lnTo>
                  <a:pt x="134212" y="229004"/>
                </a:lnTo>
                <a:lnTo>
                  <a:pt x="163430" y="195168"/>
                </a:lnTo>
                <a:lnTo>
                  <a:pt x="195012" y="163561"/>
                </a:lnTo>
                <a:lnTo>
                  <a:pt x="228820" y="134320"/>
                </a:lnTo>
                <a:lnTo>
                  <a:pt x="264721" y="107579"/>
                </a:lnTo>
                <a:lnTo>
                  <a:pt x="302577" y="83475"/>
                </a:lnTo>
                <a:lnTo>
                  <a:pt x="342253" y="62144"/>
                </a:lnTo>
                <a:lnTo>
                  <a:pt x="383613" y="43722"/>
                </a:lnTo>
                <a:lnTo>
                  <a:pt x="426522" y="28344"/>
                </a:lnTo>
                <a:lnTo>
                  <a:pt x="470842" y="16147"/>
                </a:lnTo>
                <a:lnTo>
                  <a:pt x="516440" y="7267"/>
                </a:lnTo>
                <a:lnTo>
                  <a:pt x="563178" y="1839"/>
                </a:lnTo>
                <a:lnTo>
                  <a:pt x="610922" y="0"/>
                </a:lnTo>
                <a:lnTo>
                  <a:pt x="658665" y="1839"/>
                </a:lnTo>
                <a:lnTo>
                  <a:pt x="705404" y="7267"/>
                </a:lnTo>
                <a:lnTo>
                  <a:pt x="751001" y="16147"/>
                </a:lnTo>
                <a:lnTo>
                  <a:pt x="795322" y="28344"/>
                </a:lnTo>
                <a:lnTo>
                  <a:pt x="838231" y="43722"/>
                </a:lnTo>
                <a:lnTo>
                  <a:pt x="879591" y="62144"/>
                </a:lnTo>
                <a:lnTo>
                  <a:pt x="919267" y="83475"/>
                </a:lnTo>
                <a:lnTo>
                  <a:pt x="957123" y="107579"/>
                </a:lnTo>
                <a:lnTo>
                  <a:pt x="993023" y="134320"/>
                </a:lnTo>
                <a:lnTo>
                  <a:pt x="1026832" y="163561"/>
                </a:lnTo>
                <a:lnTo>
                  <a:pt x="1058414" y="195168"/>
                </a:lnTo>
                <a:lnTo>
                  <a:pt x="1087632" y="229004"/>
                </a:lnTo>
                <a:lnTo>
                  <a:pt x="1114351" y="264933"/>
                </a:lnTo>
                <a:lnTo>
                  <a:pt x="1138436" y="302819"/>
                </a:lnTo>
                <a:lnTo>
                  <a:pt x="1159750" y="342526"/>
                </a:lnTo>
                <a:lnTo>
                  <a:pt x="1178157" y="383919"/>
                </a:lnTo>
                <a:lnTo>
                  <a:pt x="1193522" y="426861"/>
                </a:lnTo>
                <a:lnTo>
                  <a:pt x="1205709" y="471216"/>
                </a:lnTo>
                <a:lnTo>
                  <a:pt x="1214583" y="516849"/>
                </a:lnTo>
                <a:lnTo>
                  <a:pt x="1220006" y="563624"/>
                </a:lnTo>
                <a:lnTo>
                  <a:pt x="1221844" y="611404"/>
                </a:lnTo>
                <a:close/>
              </a:path>
            </a:pathLst>
          </a:custGeom>
          <a:ln w="31381">
            <a:solidFill>
              <a:srgbClr val="F649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90114" y="4119169"/>
            <a:ext cx="862965" cy="863600"/>
          </a:xfrm>
          <a:custGeom>
            <a:avLst/>
            <a:gdLst/>
            <a:ahLst/>
            <a:cxnLst/>
            <a:rect l="l" t="t" r="r" b="b"/>
            <a:pathLst>
              <a:path w="862965" h="863600">
                <a:moveTo>
                  <a:pt x="862663" y="431672"/>
                </a:moveTo>
                <a:lnTo>
                  <a:pt x="860132" y="478708"/>
                </a:lnTo>
                <a:lnTo>
                  <a:pt x="852714" y="524276"/>
                </a:lnTo>
                <a:lnTo>
                  <a:pt x="840673" y="568114"/>
                </a:lnTo>
                <a:lnTo>
                  <a:pt x="824272" y="609959"/>
                </a:lnTo>
                <a:lnTo>
                  <a:pt x="803774" y="649546"/>
                </a:lnTo>
                <a:lnTo>
                  <a:pt x="779441" y="686613"/>
                </a:lnTo>
                <a:lnTo>
                  <a:pt x="751538" y="720896"/>
                </a:lnTo>
                <a:lnTo>
                  <a:pt x="720327" y="752131"/>
                </a:lnTo>
                <a:lnTo>
                  <a:pt x="686071" y="780057"/>
                </a:lnTo>
                <a:lnTo>
                  <a:pt x="649034" y="804408"/>
                </a:lnTo>
                <a:lnTo>
                  <a:pt x="609478" y="824923"/>
                </a:lnTo>
                <a:lnTo>
                  <a:pt x="567666" y="841337"/>
                </a:lnTo>
                <a:lnTo>
                  <a:pt x="523863" y="853387"/>
                </a:lnTo>
                <a:lnTo>
                  <a:pt x="478330" y="860811"/>
                </a:lnTo>
                <a:lnTo>
                  <a:pt x="431331" y="863344"/>
                </a:lnTo>
                <a:lnTo>
                  <a:pt x="384332" y="860811"/>
                </a:lnTo>
                <a:lnTo>
                  <a:pt x="338800" y="853387"/>
                </a:lnTo>
                <a:lnTo>
                  <a:pt x="294996" y="841337"/>
                </a:lnTo>
                <a:lnTo>
                  <a:pt x="253185" y="824923"/>
                </a:lnTo>
                <a:lnTo>
                  <a:pt x="213629" y="804408"/>
                </a:lnTo>
                <a:lnTo>
                  <a:pt x="176591" y="780057"/>
                </a:lnTo>
                <a:lnTo>
                  <a:pt x="142335" y="752131"/>
                </a:lnTo>
                <a:lnTo>
                  <a:pt x="111124" y="720896"/>
                </a:lnTo>
                <a:lnTo>
                  <a:pt x="83221" y="686613"/>
                </a:lnTo>
                <a:lnTo>
                  <a:pt x="58888" y="649546"/>
                </a:lnTo>
                <a:lnTo>
                  <a:pt x="38390" y="609959"/>
                </a:lnTo>
                <a:lnTo>
                  <a:pt x="21989" y="568114"/>
                </a:lnTo>
                <a:lnTo>
                  <a:pt x="9948" y="524276"/>
                </a:lnTo>
                <a:lnTo>
                  <a:pt x="2530" y="478708"/>
                </a:lnTo>
                <a:lnTo>
                  <a:pt x="0" y="431672"/>
                </a:lnTo>
                <a:lnTo>
                  <a:pt x="2530" y="384636"/>
                </a:lnTo>
                <a:lnTo>
                  <a:pt x="9948" y="339067"/>
                </a:lnTo>
                <a:lnTo>
                  <a:pt x="21989" y="295229"/>
                </a:lnTo>
                <a:lnTo>
                  <a:pt x="38390" y="253384"/>
                </a:lnTo>
                <a:lnTo>
                  <a:pt x="58888" y="213797"/>
                </a:lnTo>
                <a:lnTo>
                  <a:pt x="83221" y="176731"/>
                </a:lnTo>
                <a:lnTo>
                  <a:pt x="111124" y="142448"/>
                </a:lnTo>
                <a:lnTo>
                  <a:pt x="142335" y="111212"/>
                </a:lnTo>
                <a:lnTo>
                  <a:pt x="176591" y="83286"/>
                </a:lnTo>
                <a:lnTo>
                  <a:pt x="213629" y="58935"/>
                </a:lnTo>
                <a:lnTo>
                  <a:pt x="253185" y="38420"/>
                </a:lnTo>
                <a:lnTo>
                  <a:pt x="294996" y="22006"/>
                </a:lnTo>
                <a:lnTo>
                  <a:pt x="338800" y="9956"/>
                </a:lnTo>
                <a:lnTo>
                  <a:pt x="384332" y="2532"/>
                </a:lnTo>
                <a:lnTo>
                  <a:pt x="431331" y="0"/>
                </a:lnTo>
                <a:lnTo>
                  <a:pt x="478330" y="2532"/>
                </a:lnTo>
                <a:lnTo>
                  <a:pt x="523863" y="9956"/>
                </a:lnTo>
                <a:lnTo>
                  <a:pt x="567666" y="22006"/>
                </a:lnTo>
                <a:lnTo>
                  <a:pt x="609478" y="38420"/>
                </a:lnTo>
                <a:lnTo>
                  <a:pt x="649034" y="58935"/>
                </a:lnTo>
                <a:lnTo>
                  <a:pt x="686071" y="83286"/>
                </a:lnTo>
                <a:lnTo>
                  <a:pt x="720327" y="111212"/>
                </a:lnTo>
                <a:lnTo>
                  <a:pt x="751538" y="142448"/>
                </a:lnTo>
                <a:lnTo>
                  <a:pt x="779441" y="176731"/>
                </a:lnTo>
                <a:lnTo>
                  <a:pt x="803774" y="213797"/>
                </a:lnTo>
                <a:lnTo>
                  <a:pt x="824272" y="253384"/>
                </a:lnTo>
                <a:lnTo>
                  <a:pt x="840673" y="295229"/>
                </a:lnTo>
                <a:lnTo>
                  <a:pt x="852714" y="339067"/>
                </a:lnTo>
                <a:lnTo>
                  <a:pt x="860132" y="384636"/>
                </a:lnTo>
                <a:lnTo>
                  <a:pt x="862663" y="431672"/>
                </a:lnTo>
                <a:close/>
              </a:path>
            </a:pathLst>
          </a:custGeom>
          <a:ln w="31381">
            <a:solidFill>
              <a:srgbClr val="F649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552458" y="3293520"/>
            <a:ext cx="1586230" cy="1587500"/>
          </a:xfrm>
          <a:custGeom>
            <a:avLst/>
            <a:gdLst/>
            <a:ahLst/>
            <a:cxnLst/>
            <a:rect l="l" t="t" r="r" b="b"/>
            <a:pathLst>
              <a:path w="1586229" h="1587500">
                <a:moveTo>
                  <a:pt x="1585731" y="793491"/>
                </a:moveTo>
                <a:lnTo>
                  <a:pt x="1584284" y="841829"/>
                </a:lnTo>
                <a:lnTo>
                  <a:pt x="1579999" y="889400"/>
                </a:lnTo>
                <a:lnTo>
                  <a:pt x="1572957" y="936123"/>
                </a:lnTo>
                <a:lnTo>
                  <a:pt x="1563243" y="981913"/>
                </a:lnTo>
                <a:lnTo>
                  <a:pt x="1550939" y="1026689"/>
                </a:lnTo>
                <a:lnTo>
                  <a:pt x="1536128" y="1070366"/>
                </a:lnTo>
                <a:lnTo>
                  <a:pt x="1518892" y="1112863"/>
                </a:lnTo>
                <a:lnTo>
                  <a:pt x="1499316" y="1154096"/>
                </a:lnTo>
                <a:lnTo>
                  <a:pt x="1477482" y="1193982"/>
                </a:lnTo>
                <a:lnTo>
                  <a:pt x="1453472" y="1232438"/>
                </a:lnTo>
                <a:lnTo>
                  <a:pt x="1427370" y="1269381"/>
                </a:lnTo>
                <a:lnTo>
                  <a:pt x="1399259" y="1304728"/>
                </a:lnTo>
                <a:lnTo>
                  <a:pt x="1369222" y="1338396"/>
                </a:lnTo>
                <a:lnTo>
                  <a:pt x="1337340" y="1370303"/>
                </a:lnTo>
                <a:lnTo>
                  <a:pt x="1303699" y="1400364"/>
                </a:lnTo>
                <a:lnTo>
                  <a:pt x="1268380" y="1428497"/>
                </a:lnTo>
                <a:lnTo>
                  <a:pt x="1231466" y="1454620"/>
                </a:lnTo>
                <a:lnTo>
                  <a:pt x="1193040" y="1478648"/>
                </a:lnTo>
                <a:lnTo>
                  <a:pt x="1153186" y="1500500"/>
                </a:lnTo>
                <a:lnTo>
                  <a:pt x="1111985" y="1520092"/>
                </a:lnTo>
                <a:lnTo>
                  <a:pt x="1069522" y="1537340"/>
                </a:lnTo>
                <a:lnTo>
                  <a:pt x="1025879" y="1552163"/>
                </a:lnTo>
                <a:lnTo>
                  <a:pt x="981138" y="1564477"/>
                </a:lnTo>
                <a:lnTo>
                  <a:pt x="935384" y="1574199"/>
                </a:lnTo>
                <a:lnTo>
                  <a:pt x="888698" y="1581246"/>
                </a:lnTo>
                <a:lnTo>
                  <a:pt x="841165" y="1585535"/>
                </a:lnTo>
                <a:lnTo>
                  <a:pt x="792865" y="1586983"/>
                </a:lnTo>
                <a:lnTo>
                  <a:pt x="744566" y="1585535"/>
                </a:lnTo>
                <a:lnTo>
                  <a:pt x="697032" y="1581246"/>
                </a:lnTo>
                <a:lnTo>
                  <a:pt x="650347" y="1574199"/>
                </a:lnTo>
                <a:lnTo>
                  <a:pt x="604592" y="1564477"/>
                </a:lnTo>
                <a:lnTo>
                  <a:pt x="559852" y="1552163"/>
                </a:lnTo>
                <a:lnTo>
                  <a:pt x="516209" y="1537340"/>
                </a:lnTo>
                <a:lnTo>
                  <a:pt x="473746" y="1520092"/>
                </a:lnTo>
                <a:lnTo>
                  <a:pt x="432545" y="1500500"/>
                </a:lnTo>
                <a:lnTo>
                  <a:pt x="392691" y="1478648"/>
                </a:lnTo>
                <a:lnTo>
                  <a:pt x="354265" y="1454620"/>
                </a:lnTo>
                <a:lnTo>
                  <a:pt x="317351" y="1428497"/>
                </a:lnTo>
                <a:lnTo>
                  <a:pt x="282032" y="1400364"/>
                </a:lnTo>
                <a:lnTo>
                  <a:pt x="248390" y="1370303"/>
                </a:lnTo>
                <a:lnTo>
                  <a:pt x="216509" y="1338396"/>
                </a:lnTo>
                <a:lnTo>
                  <a:pt x="186472" y="1304728"/>
                </a:lnTo>
                <a:lnTo>
                  <a:pt x="158360" y="1269381"/>
                </a:lnTo>
                <a:lnTo>
                  <a:pt x="132259" y="1232438"/>
                </a:lnTo>
                <a:lnTo>
                  <a:pt x="108249" y="1193982"/>
                </a:lnTo>
                <a:lnTo>
                  <a:pt x="86415" y="1154096"/>
                </a:lnTo>
                <a:lnTo>
                  <a:pt x="66838" y="1112863"/>
                </a:lnTo>
                <a:lnTo>
                  <a:pt x="49603" y="1070366"/>
                </a:lnTo>
                <a:lnTo>
                  <a:pt x="34792" y="1026689"/>
                </a:lnTo>
                <a:lnTo>
                  <a:pt x="22488" y="981913"/>
                </a:lnTo>
                <a:lnTo>
                  <a:pt x="12774" y="936123"/>
                </a:lnTo>
                <a:lnTo>
                  <a:pt x="5732" y="889400"/>
                </a:lnTo>
                <a:lnTo>
                  <a:pt x="1446" y="841829"/>
                </a:lnTo>
                <a:lnTo>
                  <a:pt x="0" y="793491"/>
                </a:lnTo>
                <a:lnTo>
                  <a:pt x="1446" y="745154"/>
                </a:lnTo>
                <a:lnTo>
                  <a:pt x="5732" y="697583"/>
                </a:lnTo>
                <a:lnTo>
                  <a:pt x="12774" y="650860"/>
                </a:lnTo>
                <a:lnTo>
                  <a:pt x="22488" y="605070"/>
                </a:lnTo>
                <a:lnTo>
                  <a:pt x="34792" y="560294"/>
                </a:lnTo>
                <a:lnTo>
                  <a:pt x="49603" y="516616"/>
                </a:lnTo>
                <a:lnTo>
                  <a:pt x="66838" y="474120"/>
                </a:lnTo>
                <a:lnTo>
                  <a:pt x="86415" y="432887"/>
                </a:lnTo>
                <a:lnTo>
                  <a:pt x="108249" y="393001"/>
                </a:lnTo>
                <a:lnTo>
                  <a:pt x="132259" y="354545"/>
                </a:lnTo>
                <a:lnTo>
                  <a:pt x="158360" y="317602"/>
                </a:lnTo>
                <a:lnTo>
                  <a:pt x="186472" y="282255"/>
                </a:lnTo>
                <a:lnTo>
                  <a:pt x="216509" y="248586"/>
                </a:lnTo>
                <a:lnTo>
                  <a:pt x="248390" y="216680"/>
                </a:lnTo>
                <a:lnTo>
                  <a:pt x="282032" y="186619"/>
                </a:lnTo>
                <a:lnTo>
                  <a:pt x="317351" y="158485"/>
                </a:lnTo>
                <a:lnTo>
                  <a:pt x="354265" y="132363"/>
                </a:lnTo>
                <a:lnTo>
                  <a:pt x="392691" y="108334"/>
                </a:lnTo>
                <a:lnTo>
                  <a:pt x="432545" y="86483"/>
                </a:lnTo>
                <a:lnTo>
                  <a:pt x="473746" y="66891"/>
                </a:lnTo>
                <a:lnTo>
                  <a:pt x="516209" y="49642"/>
                </a:lnTo>
                <a:lnTo>
                  <a:pt x="559852" y="34820"/>
                </a:lnTo>
                <a:lnTo>
                  <a:pt x="604592" y="22506"/>
                </a:lnTo>
                <a:lnTo>
                  <a:pt x="650347" y="12784"/>
                </a:lnTo>
                <a:lnTo>
                  <a:pt x="697032" y="5737"/>
                </a:lnTo>
                <a:lnTo>
                  <a:pt x="744566" y="1448"/>
                </a:lnTo>
                <a:lnTo>
                  <a:pt x="792865" y="0"/>
                </a:lnTo>
                <a:lnTo>
                  <a:pt x="841165" y="1448"/>
                </a:lnTo>
                <a:lnTo>
                  <a:pt x="888698" y="5737"/>
                </a:lnTo>
                <a:lnTo>
                  <a:pt x="935384" y="12784"/>
                </a:lnTo>
                <a:lnTo>
                  <a:pt x="981138" y="22506"/>
                </a:lnTo>
                <a:lnTo>
                  <a:pt x="1025879" y="34820"/>
                </a:lnTo>
                <a:lnTo>
                  <a:pt x="1069522" y="49642"/>
                </a:lnTo>
                <a:lnTo>
                  <a:pt x="1111985" y="66891"/>
                </a:lnTo>
                <a:lnTo>
                  <a:pt x="1153186" y="86483"/>
                </a:lnTo>
                <a:lnTo>
                  <a:pt x="1193040" y="108334"/>
                </a:lnTo>
                <a:lnTo>
                  <a:pt x="1231466" y="132363"/>
                </a:lnTo>
                <a:lnTo>
                  <a:pt x="1268380" y="158485"/>
                </a:lnTo>
                <a:lnTo>
                  <a:pt x="1303699" y="186619"/>
                </a:lnTo>
                <a:lnTo>
                  <a:pt x="1337340" y="216680"/>
                </a:lnTo>
                <a:lnTo>
                  <a:pt x="1369222" y="248586"/>
                </a:lnTo>
                <a:lnTo>
                  <a:pt x="1399259" y="282255"/>
                </a:lnTo>
                <a:lnTo>
                  <a:pt x="1427370" y="317602"/>
                </a:lnTo>
                <a:lnTo>
                  <a:pt x="1453472" y="354545"/>
                </a:lnTo>
                <a:lnTo>
                  <a:pt x="1477482" y="393001"/>
                </a:lnTo>
                <a:lnTo>
                  <a:pt x="1499316" y="432887"/>
                </a:lnTo>
                <a:lnTo>
                  <a:pt x="1518892" y="474120"/>
                </a:lnTo>
                <a:lnTo>
                  <a:pt x="1536128" y="516616"/>
                </a:lnTo>
                <a:lnTo>
                  <a:pt x="1550939" y="560294"/>
                </a:lnTo>
                <a:lnTo>
                  <a:pt x="1563243" y="605070"/>
                </a:lnTo>
                <a:lnTo>
                  <a:pt x="1572957" y="650860"/>
                </a:lnTo>
                <a:lnTo>
                  <a:pt x="1579999" y="697583"/>
                </a:lnTo>
                <a:lnTo>
                  <a:pt x="1584284" y="745154"/>
                </a:lnTo>
                <a:lnTo>
                  <a:pt x="1585731" y="793491"/>
                </a:lnTo>
                <a:close/>
              </a:path>
            </a:pathLst>
          </a:custGeom>
          <a:ln w="31381">
            <a:solidFill>
              <a:srgbClr val="F649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1800" y="7733182"/>
            <a:ext cx="131889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Tipografía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7400" y="2565400"/>
            <a:ext cx="7251700" cy="462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00" y="7733182"/>
            <a:ext cx="131889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Tipografía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700" y="2552700"/>
            <a:ext cx="511365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Recomendada </a:t>
            </a:r>
            <a:r>
              <a:rPr dirty="0" spc="-80"/>
              <a:t>para</a:t>
            </a:r>
            <a:r>
              <a:rPr dirty="0" spc="-700"/>
              <a:t> </a:t>
            </a:r>
            <a:r>
              <a:rPr dirty="0" spc="5"/>
              <a:t>títulos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1800" y="7733182"/>
            <a:ext cx="131889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Tipografía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28365" marR="480695">
              <a:lnSpc>
                <a:spcPct val="110300"/>
              </a:lnSpc>
              <a:spcBef>
                <a:spcPts val="100"/>
              </a:spcBef>
            </a:pPr>
            <a:r>
              <a:rPr dirty="0" spc="-35"/>
              <a:t>Recomendada </a:t>
            </a:r>
            <a:r>
              <a:rPr dirty="0" spc="-80"/>
              <a:t>para</a:t>
            </a:r>
            <a:r>
              <a:rPr dirty="0" spc="-690"/>
              <a:t> </a:t>
            </a:r>
            <a:r>
              <a:rPr dirty="0" spc="50"/>
              <a:t>textos  </a:t>
            </a:r>
            <a:r>
              <a:rPr dirty="0" spc="10"/>
              <a:t>largos </a:t>
            </a:r>
            <a:r>
              <a:rPr dirty="0" spc="-85">
                <a:solidFill>
                  <a:srgbClr val="F39019"/>
                </a:solidFill>
              </a:rPr>
              <a:t>en</a:t>
            </a:r>
            <a:r>
              <a:rPr dirty="0" spc="-710">
                <a:solidFill>
                  <a:srgbClr val="F39019"/>
                </a:solidFill>
              </a:rPr>
              <a:t> </a:t>
            </a:r>
            <a:r>
              <a:rPr dirty="0" spc="-5">
                <a:solidFill>
                  <a:srgbClr val="F39019"/>
                </a:solidFill>
              </a:rPr>
              <a:t>impresos</a:t>
            </a:r>
          </a:p>
          <a:p>
            <a:pPr marL="3390265">
              <a:lnSpc>
                <a:spcPct val="100000"/>
              </a:lnSpc>
              <a:spcBef>
                <a:spcPts val="30"/>
              </a:spcBef>
            </a:pPr>
            <a:endParaRPr sz="5800">
              <a:latin typeface="Times New Roman"/>
              <a:cs typeface="Times New Roman"/>
            </a:endParaRPr>
          </a:p>
          <a:p>
            <a:pPr marL="3402965" marR="5080">
              <a:lnSpc>
                <a:spcPct val="110300"/>
              </a:lnSpc>
            </a:pPr>
            <a:r>
              <a:rPr dirty="0" spc="-10"/>
              <a:t>No</a:t>
            </a:r>
            <a:r>
              <a:rPr dirty="0" spc="-360"/>
              <a:t> </a:t>
            </a:r>
            <a:r>
              <a:rPr dirty="0" spc="-60"/>
              <a:t>recomendada</a:t>
            </a:r>
            <a:r>
              <a:rPr dirty="0" spc="-360"/>
              <a:t> </a:t>
            </a:r>
            <a:r>
              <a:rPr dirty="0" spc="-80"/>
              <a:t>para</a:t>
            </a:r>
            <a:r>
              <a:rPr dirty="0" spc="-360"/>
              <a:t> </a:t>
            </a:r>
            <a:r>
              <a:rPr dirty="0" spc="50"/>
              <a:t>textos  </a:t>
            </a:r>
            <a:r>
              <a:rPr dirty="0" spc="10"/>
              <a:t>largos </a:t>
            </a:r>
            <a:r>
              <a:rPr dirty="0" spc="-85">
                <a:solidFill>
                  <a:srgbClr val="F39019"/>
                </a:solidFill>
              </a:rPr>
              <a:t>en</a:t>
            </a:r>
            <a:r>
              <a:rPr dirty="0" spc="-705">
                <a:solidFill>
                  <a:srgbClr val="F39019"/>
                </a:solidFill>
              </a:rPr>
              <a:t> </a:t>
            </a:r>
            <a:r>
              <a:rPr dirty="0" spc="-35">
                <a:solidFill>
                  <a:srgbClr val="F39019"/>
                </a:solidFill>
              </a:rPr>
              <a:t>digital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900" y="1092200"/>
            <a:ext cx="145034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Displ</a:t>
            </a:r>
            <a:r>
              <a:rPr dirty="0" spc="-45"/>
              <a:t>a</a:t>
            </a:r>
            <a:r>
              <a:rPr dirty="0" spc="-1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4640144" y="6725020"/>
            <a:ext cx="6942527" cy="198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52930" y="2319772"/>
            <a:ext cx="5457586" cy="3604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00" y="7733182"/>
            <a:ext cx="131889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Tipografía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900" y="1092200"/>
            <a:ext cx="145034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Displ</a:t>
            </a:r>
            <a:r>
              <a:rPr dirty="0" spc="-45"/>
              <a:t>a</a:t>
            </a:r>
            <a:r>
              <a:rPr dirty="0" spc="-1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4330700" y="2374900"/>
            <a:ext cx="56896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1800" y="7733182"/>
            <a:ext cx="131889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Tipografía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900" y="2362200"/>
            <a:ext cx="246570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Handwritten</a:t>
            </a:r>
          </a:p>
        </p:txBody>
      </p:sp>
      <p:sp>
        <p:nvSpPr>
          <p:cNvPr id="3" name="object 3"/>
          <p:cNvSpPr/>
          <p:nvPr/>
        </p:nvSpPr>
        <p:spPr>
          <a:xfrm>
            <a:off x="4637604" y="3403600"/>
            <a:ext cx="7022592" cy="416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1800" y="7733182"/>
            <a:ext cx="131889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Tipografía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3700" y="711200"/>
            <a:ext cx="183515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Lettering</a:t>
            </a:r>
          </a:p>
        </p:txBody>
      </p:sp>
      <p:sp>
        <p:nvSpPr>
          <p:cNvPr id="3" name="object 3"/>
          <p:cNvSpPr/>
          <p:nvPr/>
        </p:nvSpPr>
        <p:spPr>
          <a:xfrm>
            <a:off x="5181600" y="1752600"/>
            <a:ext cx="6388100" cy="300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46600" y="5194300"/>
            <a:ext cx="7658100" cy="372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00" y="7733182"/>
            <a:ext cx="1318895" cy="3841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latin typeface="Trebuchet MS"/>
                <a:cs typeface="Trebuchet MS"/>
              </a:rPr>
              <a:t>Tipografía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799" y="0"/>
                </a:lnTo>
                <a:lnTo>
                  <a:pt x="13004799" y="9753599"/>
                </a:lnTo>
                <a:lnTo>
                  <a:pt x="0" y="9753599"/>
                </a:lnTo>
                <a:lnTo>
                  <a:pt x="0" y="0"/>
                </a:lnTo>
                <a:close/>
              </a:path>
            </a:pathLst>
          </a:custGeom>
          <a:solidFill>
            <a:srgbClr val="FAF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7500" y="4470400"/>
            <a:ext cx="21971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5">
                <a:solidFill>
                  <a:srgbClr val="000549"/>
                </a:solidFill>
              </a:rPr>
              <a:t>P</a:t>
            </a:r>
            <a:r>
              <a:rPr dirty="0" sz="4200" spc="-285">
                <a:solidFill>
                  <a:srgbClr val="000549"/>
                </a:solidFill>
              </a:rPr>
              <a:t>r</a:t>
            </a:r>
            <a:r>
              <a:rPr dirty="0" sz="4200" spc="-140">
                <a:solidFill>
                  <a:srgbClr val="000549"/>
                </a:solidFill>
              </a:rPr>
              <a:t>o</a:t>
            </a:r>
            <a:r>
              <a:rPr dirty="0" sz="4200" spc="-480">
                <a:solidFill>
                  <a:srgbClr val="000549"/>
                </a:solidFill>
              </a:rPr>
              <a:t>y</a:t>
            </a:r>
            <a:r>
              <a:rPr dirty="0" baseline="4629" sz="3600" spc="-1125" b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4200" spc="-10">
                <a:solidFill>
                  <a:srgbClr val="000549"/>
                </a:solidFill>
              </a:rPr>
              <a:t>e</a:t>
            </a:r>
            <a:r>
              <a:rPr dirty="0" sz="4200" spc="-65">
                <a:solidFill>
                  <a:srgbClr val="000549"/>
                </a:solidFill>
              </a:rPr>
              <a:t>c</a:t>
            </a:r>
            <a:r>
              <a:rPr dirty="0" sz="4200" spc="50">
                <a:solidFill>
                  <a:srgbClr val="000549"/>
                </a:solidFill>
              </a:rPr>
              <a:t>to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2019-09-06T15:36:02Z</dcterms:created>
  <dcterms:modified xsi:type="dcterms:W3CDTF">2019-09-06T15:36:02Z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2019-09-06T00:00:00Z</vt:filetime>
  </property>
</Properties>
</file>