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261" r:id="rId8"/>
    <p:sldId id="262" r:id="rId9"/>
    <p:sldId id="264" r:id="rId10"/>
    <p:sldId id="266" r:id="rId11"/>
    <p:sldId id="267" r:id="rId12"/>
    <p:sldId id="265" r:id="rId13"/>
    <p:sldId id="269" r:id="rId14"/>
    <p:sldId id="270" r:id="rId15"/>
    <p:sldId id="271" r:id="rId16"/>
    <p:sldId id="273" r:id="rId17"/>
    <p:sldId id="274" r:id="rId18"/>
    <p:sldId id="276" r:id="rId19"/>
    <p:sldId id="275" r:id="rId20"/>
    <p:sldId id="277" r:id="rId21"/>
    <p:sldId id="298" r:id="rId22"/>
    <p:sldId id="299" r:id="rId23"/>
    <p:sldId id="300" r:id="rId24"/>
    <p:sldId id="301" r:id="rId25"/>
    <p:sldId id="320" r:id="rId26"/>
    <p:sldId id="321" r:id="rId27"/>
    <p:sldId id="279" r:id="rId28"/>
    <p:sldId id="281" r:id="rId29"/>
    <p:sldId id="283" r:id="rId30"/>
    <p:sldId id="284" r:id="rId31"/>
    <p:sldId id="285" r:id="rId32"/>
    <p:sldId id="286" r:id="rId33"/>
    <p:sldId id="287" r:id="rId34"/>
    <p:sldId id="288" r:id="rId35"/>
    <p:sldId id="280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322" r:id="rId46"/>
    <p:sldId id="323" r:id="rId47"/>
    <p:sldId id="325" r:id="rId48"/>
    <p:sldId id="326" r:id="rId49"/>
    <p:sldId id="324" r:id="rId50"/>
    <p:sldId id="327" r:id="rId51"/>
    <p:sldId id="328" r:id="rId52"/>
    <p:sldId id="329" r:id="rId53"/>
    <p:sldId id="330" r:id="rId54"/>
    <p:sldId id="331" r:id="rId55"/>
    <p:sldId id="332" r:id="rId56"/>
    <p:sldId id="334" r:id="rId57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AA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12"/>
    <p:restoredTop sz="91244"/>
  </p:normalViewPr>
  <p:slideViewPr>
    <p:cSldViewPr snapToGrid="0" showGuides="1">
      <p:cViewPr varScale="1">
        <p:scale>
          <a:sx n="75" d="100"/>
          <a:sy n="75" d="100"/>
        </p:scale>
        <p:origin x="1242" y="60"/>
      </p:cViewPr>
      <p:guideLst>
        <p:guide orient="horz" pos="2176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0" Type="http://schemas.openxmlformats.org/officeDocument/2006/relationships/tableStyles" Target="tableStyles.xml"/><Relationship Id="rId6" Type="http://schemas.openxmlformats.org/officeDocument/2006/relationships/slide" Target="slides/slide3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F1B0ACB-A020-4D92-B858-F976B348786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模板来自于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http://docer.mysoeasy.com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6E9DAE9-5608-4965-8D9C-9AF59AF10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buFont typeface="Arial" panose="02080604020202020204" charset="0"/>
      <a:defRPr sz="1400" kern="1200">
        <a:solidFill>
          <a:srgbClr val="FF0000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pt-BR" altLang="en-US"/>
          </a:p>
        </p:txBody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2" y="0"/>
            <a:ext cx="9148762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" name="矩形 10"/>
          <p:cNvSpPr/>
          <p:nvPr/>
        </p:nvSpPr>
        <p:spPr>
          <a:xfrm>
            <a:off x="-4762" y="0"/>
            <a:ext cx="9148763" cy="663257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1395413" y="1325563"/>
            <a:ext cx="6351587" cy="1470025"/>
          </a:xfrm>
        </p:spPr>
        <p:txBody>
          <a:bodyPr/>
          <a:lstStyle>
            <a:lvl1pPr algn="ctr">
              <a:lnSpc>
                <a:spcPct val="100000"/>
              </a:lnSpc>
              <a:defRPr sz="4200" smtClean="0"/>
            </a:lvl1pPr>
          </a:lstStyle>
          <a:p>
            <a:pPr lvl="0"/>
            <a:r>
              <a:rPr lang="zh-CN" altLang="en-US" noProof="0" smtClean="0"/>
              <a:t>单击此处</a:t>
            </a:r>
            <a:br>
              <a:rPr lang="zh-CN" altLang="en-US" noProof="0" smtClean="0"/>
            </a:br>
            <a:r>
              <a:rPr lang="zh-CN" altLang="en-US" noProof="0" smtClean="0"/>
              <a:t>编辑母版标题样式</a:t>
            </a:r>
          </a:p>
        </p:txBody>
      </p:sp>
      <p:sp>
        <p:nvSpPr>
          <p:cNvPr id="16389" name="KSO_BC1"/>
          <p:cNvSpPr>
            <a:spLocks noGrp="1"/>
          </p:cNvSpPr>
          <p:nvPr>
            <p:ph type="subTitle" idx="1"/>
          </p:nvPr>
        </p:nvSpPr>
        <p:spPr>
          <a:xfrm>
            <a:off x="2393950" y="2919413"/>
            <a:ext cx="4354513" cy="496887"/>
          </a:xfrm>
          <a:prstGeom prst="roundRect">
            <a:avLst>
              <a:gd name="adj" fmla="val 50000"/>
            </a:avLst>
          </a:prstGeom>
          <a:ln>
            <a:solidFill>
              <a:schemeClr val="accent2"/>
            </a:solidFill>
            <a:round/>
          </a:ln>
        </p:spPr>
        <p:txBody>
          <a:bodyPr anchor="ctr"/>
          <a:lstStyle>
            <a:lvl1pPr marL="0" indent="0" algn="ctr">
              <a:buFont typeface="Wingdings 2" pitchFamily="18" charset="2"/>
              <a:buNone/>
              <a:defRPr sz="180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zh-CN" altLang="en-US" noProof="0" smtClean="0"/>
          </a:p>
        </p:txBody>
      </p:sp>
      <p:sp>
        <p:nvSpPr>
          <p:cNvPr id="11" name="KSO_FD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fld id="{0B81DA56-5DD3-4AE6-B518-0C2568623171}" type="datetimeFigureOut">
              <a:rPr kumimoji="0" lang="zh-CN" altLang="en-US" b="0" i="0" kern="1200" cap="none" spc="0" normalizeH="0" baseline="0" noProof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2" name="KSO_FT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3" name="KSO_FN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fld id="{81926CE9-F0B3-451E-89A1-1F9B76FBF57C}" type="slidenum">
              <a:rPr kumimoji="0" lang="zh-CN" altLang="en-US" b="0" i="0" kern="1200" cap="none" spc="0" normalizeH="0" baseline="0" noProof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CABF1B-6DD5-4A95-9C43-F009374D1C1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84EE77-B942-43AB-AFA1-17FBE405E20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574006" y="2012949"/>
            <a:ext cx="5995988" cy="1235075"/>
          </a:xfrm>
        </p:spPr>
        <p:txBody>
          <a:bodyPr/>
          <a:lstStyle>
            <a:lvl1pPr algn="ctr">
              <a:defRPr sz="4000">
                <a:gradFill flip="none" rotWithShape="1">
                  <a:gsLst>
                    <a:gs pos="0">
                      <a:schemeClr val="accent1"/>
                    </a:gs>
                    <a:gs pos="50000">
                      <a:schemeClr val="accent2">
                        <a:lumMod val="7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/>
          </p:nvPr>
        </p:nvSpPr>
        <p:spPr>
          <a:xfrm>
            <a:off x="2886075" y="3292432"/>
            <a:ext cx="3371851" cy="373878"/>
          </a:xfrm>
          <a:prstGeom prst="roundRect">
            <a:avLst>
              <a:gd name="adj" fmla="val 5000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CABF1B-6DD5-4A95-9C43-F009374D1C1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84EE77-B942-43AB-AFA1-17FBE405E20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SO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574006" y="2012949"/>
            <a:ext cx="5995988" cy="1235075"/>
          </a:xfrm>
        </p:spPr>
        <p:txBody>
          <a:bodyPr/>
          <a:lstStyle>
            <a:lvl1pPr algn="ctr">
              <a:defRPr sz="4000">
                <a:gradFill flip="none" rotWithShape="1">
                  <a:gsLst>
                    <a:gs pos="0">
                      <a:schemeClr val="accent1"/>
                    </a:gs>
                    <a:gs pos="50000">
                      <a:schemeClr val="accent2">
                        <a:lumMod val="7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/>
          </p:nvPr>
        </p:nvSpPr>
        <p:spPr>
          <a:xfrm>
            <a:off x="2886075" y="3292432"/>
            <a:ext cx="3371851" cy="373878"/>
          </a:xfrm>
          <a:prstGeom prst="roundRect">
            <a:avLst>
              <a:gd name="adj" fmla="val 5000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9152172" y="-78021"/>
            <a:ext cx="36000" cy="36000"/>
          </a:xfrm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CABF1B-6DD5-4A95-9C43-F009374D1C1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84EE77-B942-43AB-AFA1-17FBE405E20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CABF1B-6DD5-4A95-9C43-F009374D1C1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84EE77-B942-43AB-AFA1-17FBE405E20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CABF1B-6DD5-4A95-9C43-F009374D1C1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84EE77-B942-43AB-AFA1-17FBE405E20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CABF1B-6DD5-4A95-9C43-F009374D1C1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84EE77-B942-43AB-AFA1-17FBE405E20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CABF1B-6DD5-4A95-9C43-F009374D1C1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84EE77-B942-43AB-AFA1-17FBE405E20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SO_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9" name="目录条目"/>
          <p:cNvSpPr>
            <a:spLocks noGrp="1"/>
          </p:cNvSpPr>
          <p:nvPr>
            <p:ph type="body" sz="quarter" idx="13"/>
          </p:nvPr>
        </p:nvSpPr>
        <p:spPr>
          <a:xfrm>
            <a:off x="628650" y="1328738"/>
            <a:ext cx="7886700" cy="4749800"/>
          </a:xfrm>
          <a:effectLst/>
        </p:spPr>
        <p:txBody>
          <a:bodyPr>
            <a:normAutofit/>
          </a:bodyPr>
          <a:lstStyle>
            <a:lvl1pPr marL="514350" indent="-51435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2800" b="0" cap="none" spc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ea"/>
                <a:ea typeface="+mn-ea"/>
              </a:defRPr>
            </a:lvl1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CABF1B-6DD5-4A95-9C43-F009374D1C1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84EE77-B942-43AB-AFA1-17FBE405E20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pic>
        <p:nvPicPr>
          <p:cNvPr id="1026" name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9144000" cy="6862763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矩形 7"/>
          <p:cNvSpPr/>
          <p:nvPr/>
        </p:nvSpPr>
        <p:spPr>
          <a:xfrm>
            <a:off x="0" y="0"/>
            <a:ext cx="9144000" cy="6848475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8" name="KSO_BT1"/>
          <p:cNvSpPr>
            <a:spLocks noGrp="1"/>
          </p:cNvSpPr>
          <p:nvPr>
            <p:ph type="title"/>
          </p:nvPr>
        </p:nvSpPr>
        <p:spPr>
          <a:xfrm>
            <a:off x="438150" y="273050"/>
            <a:ext cx="8272463" cy="7000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KSO_BC1"/>
          <p:cNvSpPr>
            <a:spLocks noGrp="1"/>
          </p:cNvSpPr>
          <p:nvPr>
            <p:ph type="body" idx="1"/>
          </p:nvPr>
        </p:nvSpPr>
        <p:spPr>
          <a:xfrm>
            <a:off x="438150" y="1165225"/>
            <a:ext cx="8262938" cy="51927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en-US" altLang="zh-CN" dirty="0"/>
              <a:t>Click to edit Master text style</a:t>
            </a:r>
            <a:endParaRPr lang="zh-CN" altLang="en-US" dirty="0"/>
          </a:p>
          <a:p>
            <a:pPr lvl="1"/>
            <a:r>
              <a:rPr lang="en-US" altLang="zh-CN" dirty="0"/>
              <a:t>Second level</a:t>
            </a:r>
            <a:endParaRPr lang="zh-CN" alt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CABF1B-6DD5-4A95-9C43-F009374D1C1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84EE77-B942-43AB-AFA1-17FBE405E20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rgbClr val="339AAF"/>
          </a:solidFill>
          <a:latin typeface="Arial Black" pitchFamily="34" charset="0"/>
          <a:ea typeface="微软雅黑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339AAF"/>
          </a:solidFill>
          <a:latin typeface="Arial Black" pitchFamily="34" charset="0"/>
          <a:ea typeface="微软雅黑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339AAF"/>
          </a:solidFill>
          <a:latin typeface="Arial Black" pitchFamily="34" charset="0"/>
          <a:ea typeface="微软雅黑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339AAF"/>
          </a:solidFill>
          <a:latin typeface="Arial Black" pitchFamily="34" charset="0"/>
          <a:ea typeface="微软雅黑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339AAF"/>
          </a:solidFill>
          <a:latin typeface="Arial Black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339AAF"/>
          </a:solidFill>
          <a:latin typeface="Arial Black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339AAF"/>
          </a:solidFill>
          <a:latin typeface="Arial Black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339AAF"/>
          </a:solidFill>
          <a:latin typeface="Arial Black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339AAF"/>
          </a:solidFill>
          <a:latin typeface="Arial Black" pitchFamily="34" charset="0"/>
          <a:ea typeface="微软雅黑" pitchFamily="34" charset="-122"/>
        </a:defRPr>
      </a:lvl9pPr>
    </p:titleStyle>
    <p:bodyStyle>
      <a:lvl1pPr marL="357505" indent="-357505" algn="just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2"/>
        </a:buClr>
        <a:buSzPct val="60000"/>
        <a:buFont typeface="Wingdings 2" pitchFamily="18" charset="2"/>
        <a:buChar char=""/>
        <a:defRPr sz="2000" kern="1200">
          <a:solidFill>
            <a:srgbClr val="286991"/>
          </a:solidFill>
          <a:latin typeface="Arial" panose="02080604020202020204" charset="0"/>
          <a:ea typeface="微软雅黑" pitchFamily="34" charset="-122"/>
          <a:cs typeface="+mn-cs"/>
        </a:defRPr>
      </a:lvl1pPr>
      <a:lvl2pPr marL="357505" indent="-357505" algn="just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FCDD9"/>
        </a:buClr>
        <a:buFont typeface="幼圆" pitchFamily="49" charset="-122"/>
        <a:buChar char=" "/>
        <a:defRPr sz="1600" kern="1200">
          <a:solidFill>
            <a:srgbClr val="7D7D7D"/>
          </a:solidFill>
          <a:latin typeface="幼圆" pitchFamily="49" charset="-122"/>
          <a:ea typeface="幼圆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8060402020202020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8060402020202020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/>
          <p:nvPr>
            <p:ph type="title" hasCustomPrompt="1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kern="1200" dirty="0">
                <a:latin typeface="Arial Black" pitchFamily="34" charset="0"/>
                <a:ea typeface="微软雅黑" pitchFamily="34" charset="-122"/>
                <a:cs typeface="+mj-cs"/>
              </a:rPr>
              <a:t>Persistência em Banco de Dados</a:t>
            </a:r>
            <a:endParaRPr lang="zh-CN" altLang="en-US" kern="1200" dirty="0">
              <a:latin typeface="Arial Black" pitchFamily="34" charset="0"/>
              <a:ea typeface="微软雅黑" pitchFamily="34" charset="-122"/>
              <a:cs typeface="+mj-cs"/>
            </a:endParaRPr>
          </a:p>
        </p:txBody>
      </p:sp>
      <p:sp>
        <p:nvSpPr>
          <p:cNvPr id="4099" name="Rectangle 6"/>
          <p:cNvSpPr>
            <a:spLocks noGrp="1"/>
          </p:cNvSpPr>
          <p:nvPr>
            <p:ph type="subTitle" idx="1"/>
          </p:nvPr>
        </p:nvSpPr>
        <p:spPr>
          <a:ln cap="flat" cmpd="sng">
            <a:solidFill>
              <a:schemeClr val="accent2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91440" tIns="45720" rIns="91440" bIns="45720" anchor="ctr"/>
          <a:p>
            <a:pPr eaLnBrk="1" hangingPunct="1">
              <a:lnSpc>
                <a:spcPct val="100000"/>
              </a:lnSpc>
              <a:buSzPct val="60000"/>
              <a:buFont typeface="Wingdings 2" pitchFamily="18" charset="2"/>
              <a:buNone/>
            </a:pPr>
            <a:r>
              <a:rPr lang="x-none" altLang="zh-CN" kern="1200" dirty="0">
                <a:latin typeface="Arial" panose="02080604020202020204" charset="0"/>
                <a:ea typeface="微软雅黑" pitchFamily="34" charset="-122"/>
                <a:cs typeface="+mn-cs"/>
              </a:rPr>
              <a:t>Marcelo Augusto da Silva</a:t>
            </a:r>
            <a:endParaRPr lang="x-none" altLang="zh-CN" kern="1200" dirty="0">
              <a:latin typeface="Arial" panose="0208060402020202020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Activity Formulário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785" y="1165225"/>
            <a:ext cx="5800725" cy="5193030"/>
          </a:xfrm>
        </p:spPr>
        <p:txBody>
          <a:bodyPr/>
          <a:p>
            <a:r>
              <a:rPr lang="x-none" altLang="pt-BR"/>
              <a:t>Vamos criar uma segunda activity que será responsável pelo cadastro e alteração dos dados da nossa agenda.</a:t>
            </a:r>
            <a:endParaRPr lang="x-none" altLang="pt-BR"/>
          </a:p>
          <a:p>
            <a:r>
              <a:rPr lang="x-none" altLang="pt-BR"/>
              <a:t>Clicando em new &gt; Activity &gt; Basic Activity</a:t>
            </a:r>
            <a:endParaRPr lang="x-none" altLang="pt-BR"/>
          </a:p>
          <a:p>
            <a:r>
              <a:rPr lang="x-none" altLang="pt-BR"/>
              <a:t>No activity formulário vamos apagar o botão "fab" e na classe Formulário.Java vamos apagar o codigo responsável pelo clique no botão "fab" que apagamos.</a:t>
            </a:r>
            <a:endParaRPr lang="x-none" altLang="pt-BR"/>
          </a:p>
          <a:p>
            <a:endParaRPr lang="x-none" altLang="pt-BR"/>
          </a:p>
        </p:txBody>
      </p:sp>
      <p:pic>
        <p:nvPicPr>
          <p:cNvPr id="4" name="Picture 3" descr="Captura de tela de 2016-08-04 17:22:19"/>
          <p:cNvPicPr>
            <a:picLocks noChangeAspect="1"/>
          </p:cNvPicPr>
          <p:nvPr/>
        </p:nvPicPr>
        <p:blipFill>
          <a:blip r:embed="rId1"/>
          <a:srcRect l="42778" t="27532" r="39968" b="14473"/>
          <a:stretch>
            <a:fillRect/>
          </a:stretch>
        </p:blipFill>
        <p:spPr>
          <a:xfrm>
            <a:off x="6662420" y="1323340"/>
            <a:ext cx="2050415" cy="38754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Implementando o método onClick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420" y="1166495"/>
            <a:ext cx="8263255" cy="941705"/>
          </a:xfrm>
        </p:spPr>
        <p:txBody>
          <a:bodyPr/>
          <a:p>
            <a:r>
              <a:rPr lang="x-none" altLang="pt-BR"/>
              <a:t>Quando clicar no botão + da activity_main vamos chamar o formulário para adicionar um novo registro.</a:t>
            </a:r>
            <a:endParaRPr lang="x-none" altLang="pt-BR"/>
          </a:p>
        </p:txBody>
      </p:sp>
      <p:sp>
        <p:nvSpPr>
          <p:cNvPr id="4" name="TextBox 3"/>
          <p:cNvSpPr txBox="1"/>
          <p:nvPr/>
        </p:nvSpPr>
        <p:spPr>
          <a:xfrm>
            <a:off x="501015" y="2255520"/>
            <a:ext cx="8140065" cy="33515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 algn="just" eaLnBrk="1" hangingPunct="1">
              <a:lnSpc>
                <a:spcPct val="110000"/>
              </a:lnSpc>
              <a:spcBef>
                <a:spcPts val="1800"/>
              </a:spcBef>
              <a:buClr>
                <a:schemeClr val="accent2"/>
              </a:buClr>
              <a:buSzPct val="60000"/>
              <a:buFont typeface="Wingdings 2" pitchFamily="18" charset="2"/>
              <a:buChar char=""/>
            </a:pPr>
            <a:r>
              <a:rPr lang="x-none" altLang="pt-BR">
                <a:solidFill>
                  <a:srgbClr val="286991"/>
                </a:solidFill>
                <a:latin typeface="Arial" panose="02080604020202020204" charset="0"/>
                <a:ea typeface="微软雅黑" pitchFamily="34" charset="-122"/>
                <a:cs typeface="+mn-cs"/>
              </a:rPr>
              <a:t>Vamos adicionar o código no clique do botão:</a:t>
            </a:r>
            <a:endParaRPr lang="x-none" altLang="pt-BR">
              <a:solidFill>
                <a:srgbClr val="286991"/>
              </a:solidFill>
              <a:latin typeface="Arial" panose="02080604020202020204" charset="0"/>
              <a:ea typeface="微软雅黑" pitchFamily="34" charset="-122"/>
              <a:cs typeface="+mn-cs"/>
            </a:endParaRPr>
          </a:p>
          <a:p>
            <a:pPr marL="357505" indent="-357505" algn="just" eaLnBrk="1" hangingPunct="1">
              <a:lnSpc>
                <a:spcPct val="110000"/>
              </a:lnSpc>
              <a:spcBef>
                <a:spcPts val="1800"/>
              </a:spcBef>
              <a:buClr>
                <a:schemeClr val="accent2"/>
              </a:buClr>
              <a:buSzPct val="60000"/>
              <a:buFont typeface="Wingdings 2" pitchFamily="18" charset="2"/>
              <a:buChar char=""/>
            </a:pPr>
            <a:r>
              <a:rPr lang="x-none" altLang="pt-BR" sz="1600">
                <a:solidFill>
                  <a:srgbClr val="286991"/>
                </a:solidFill>
                <a:latin typeface="Arial" panose="02080604020202020204" charset="0"/>
                <a:ea typeface="微软雅黑" pitchFamily="34" charset="-122"/>
                <a:cs typeface="+mn-cs"/>
              </a:rPr>
              <a:t>Na activity_main.java vamos ter o método responsável pelo comportamento do botão "fab" que é o fab.setOnClickListener, vamos instanciar um Intent passando por parâmetro nossa classe atual e pra onde queremos ir que é o Formulário.class, nosso código ficará assim:</a:t>
            </a:r>
            <a:endParaRPr lang="x-none" altLang="pt-BR" sz="1600">
              <a:solidFill>
                <a:srgbClr val="286991"/>
              </a:solidFill>
              <a:latin typeface="Arial" panose="02080604020202020204" charset="0"/>
              <a:ea typeface="微软雅黑" pitchFamily="34" charset="-122"/>
              <a:cs typeface="+mn-cs"/>
            </a:endParaRPr>
          </a:p>
          <a:p>
            <a:pPr marL="357505" indent="-357505" algn="just" eaLnBrk="1" hangingPunct="1">
              <a:lnSpc>
                <a:spcPct val="110000"/>
              </a:lnSpc>
              <a:spcBef>
                <a:spcPts val="1800"/>
              </a:spcBef>
              <a:buClr>
                <a:schemeClr val="accent2"/>
              </a:buClr>
              <a:buSzPct val="60000"/>
              <a:buFont typeface="Wingdings 2" pitchFamily="18" charset="2"/>
              <a:buChar char=""/>
            </a:pPr>
            <a:endParaRPr lang="x-none" altLang="pt-BR">
              <a:solidFill>
                <a:srgbClr val="286991"/>
              </a:solidFill>
              <a:latin typeface="Arial" panose="02080604020202020204" charset="0"/>
              <a:ea typeface="微软雅黑" pitchFamily="34" charset="-122"/>
              <a:cs typeface="+mn-cs"/>
            </a:endParaRPr>
          </a:p>
          <a:p>
            <a:pPr marL="357505" indent="-357505" algn="just" eaLnBrk="1" hangingPunct="1">
              <a:lnSpc>
                <a:spcPct val="110000"/>
              </a:lnSpc>
              <a:spcBef>
                <a:spcPts val="1800"/>
              </a:spcBef>
              <a:buClr>
                <a:schemeClr val="accent2"/>
              </a:buClr>
              <a:buSzPct val="60000"/>
              <a:buFont typeface="Wingdings 2" pitchFamily="18" charset="2"/>
              <a:buChar char=""/>
            </a:pPr>
            <a:endParaRPr lang="x-none" altLang="pt-BR" sz="2000">
              <a:solidFill>
                <a:srgbClr val="286991"/>
              </a:solidFill>
              <a:latin typeface="Arial" panose="02080604020202020204" charset="0"/>
              <a:ea typeface="微软雅黑" pitchFamily="34" charset="-122"/>
              <a:cs typeface="+mn-cs"/>
            </a:endParaRPr>
          </a:p>
          <a:p>
            <a:pPr marL="357505" indent="-357505" algn="just" eaLnBrk="1" hangingPunct="1">
              <a:lnSpc>
                <a:spcPct val="110000"/>
              </a:lnSpc>
              <a:spcBef>
                <a:spcPts val="1800"/>
              </a:spcBef>
              <a:buClr>
                <a:schemeClr val="accent2"/>
              </a:buClr>
              <a:buSzPct val="60000"/>
              <a:buFont typeface="Wingdings 2" pitchFamily="18" charset="2"/>
              <a:buChar char=""/>
            </a:pPr>
            <a:endParaRPr lang="x-none" altLang="pt-BR" sz="2000">
              <a:solidFill>
                <a:srgbClr val="286991"/>
              </a:solidFill>
              <a:latin typeface="Arial" panose="02080604020202020204" charset="0"/>
              <a:ea typeface="微软雅黑" pitchFamily="34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380" y="4109085"/>
            <a:ext cx="6743065" cy="2306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pt-BR" altLang="en-US" sz="1400" dirty="0" smtClean="0">
                <a:latin typeface="Arial" panose="02080604020202020204" charset="0"/>
                <a:ea typeface="微软雅黑" pitchFamily="34" charset="-122"/>
              </a:rPr>
              <a:t>FloatingActionButton fab = (FloatingActionButton) findViewById(R.id.fab);</a:t>
            </a:r>
            <a:endParaRPr lang="pt-BR" altLang="en-US" sz="1400" dirty="0" smtClean="0">
              <a:latin typeface="Arial" panose="0208060402020202020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pt-BR" altLang="en-US" sz="1400" dirty="0" smtClean="0">
                <a:latin typeface="Arial" panose="02080604020202020204" charset="0"/>
                <a:ea typeface="微软雅黑" pitchFamily="34" charset="-122"/>
              </a:rPr>
              <a:t>        fab.setOnClickListener(new View.OnClickListener() {</a:t>
            </a:r>
            <a:endParaRPr lang="pt-BR" altLang="en-US" sz="1400" dirty="0" smtClean="0">
              <a:latin typeface="Arial" panose="0208060402020202020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pt-BR" altLang="en-US" sz="1400" dirty="0" smtClean="0">
                <a:latin typeface="Arial" panose="02080604020202020204" charset="0"/>
                <a:ea typeface="微软雅黑" pitchFamily="34" charset="-122"/>
              </a:rPr>
              <a:t>            @Override</a:t>
            </a:r>
            <a:endParaRPr lang="pt-BR" altLang="en-US" sz="1400" dirty="0" smtClean="0">
              <a:latin typeface="Arial" panose="0208060402020202020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pt-BR" altLang="en-US" sz="1400" dirty="0" smtClean="0">
                <a:latin typeface="Arial" panose="02080604020202020204" charset="0"/>
                <a:ea typeface="微软雅黑" pitchFamily="34" charset="-122"/>
              </a:rPr>
              <a:t>            public void onClick(View view) {</a:t>
            </a:r>
            <a:endParaRPr lang="pt-BR" altLang="en-US" sz="1400" dirty="0" smtClean="0">
              <a:latin typeface="Arial" panose="0208060402020202020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pt-BR" altLang="en-US" sz="1400" dirty="0" smtClean="0">
                <a:latin typeface="Arial" panose="02080604020202020204" charset="0"/>
                <a:ea typeface="微软雅黑" pitchFamily="34" charset="-122"/>
              </a:rPr>
              <a:t>                Intent intent = new Intent(MainActivity.this, Formulario.class);</a:t>
            </a:r>
            <a:endParaRPr lang="pt-BR" altLang="en-US" sz="1400" dirty="0" smtClean="0">
              <a:latin typeface="Arial" panose="0208060402020202020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pt-BR" altLang="en-US" sz="1400" dirty="0" smtClean="0">
                <a:latin typeface="Arial" panose="02080604020202020204" charset="0"/>
                <a:ea typeface="微软雅黑" pitchFamily="34" charset="-122"/>
              </a:rPr>
              <a:t>                startActivity(intent);</a:t>
            </a:r>
            <a:endParaRPr lang="pt-BR" altLang="en-US" sz="1400" dirty="0" smtClean="0">
              <a:latin typeface="Arial" panose="0208060402020202020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pt-BR" altLang="en-US" sz="1400" dirty="0" smtClean="0">
                <a:latin typeface="Arial" panose="02080604020202020204" charset="0"/>
                <a:ea typeface="微软雅黑" pitchFamily="34" charset="-122"/>
              </a:rPr>
              <a:t>            }</a:t>
            </a:r>
            <a:endParaRPr lang="pt-BR" altLang="en-US" sz="1400" dirty="0" smtClean="0">
              <a:latin typeface="Arial" panose="0208060402020202020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pt-BR" altLang="en-US" sz="1400" dirty="0" smtClean="0">
                <a:latin typeface="Arial" panose="02080604020202020204" charset="0"/>
                <a:ea typeface="微软雅黑" pitchFamily="34" charset="-122"/>
              </a:rPr>
              <a:t>        });</a:t>
            </a:r>
            <a:endParaRPr lang="pt-BR" altLang="en-US" sz="1400" dirty="0" smtClean="0">
              <a:latin typeface="Arial" panose="02080604020202020204" charset="0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785" y="167005"/>
            <a:ext cx="8263255" cy="6191250"/>
          </a:xfrm>
        </p:spPr>
        <p:txBody>
          <a:bodyPr/>
          <a:p>
            <a:pPr>
              <a:lnSpc>
                <a:spcPct val="60000"/>
              </a:lnSpc>
            </a:pPr>
            <a:r>
              <a:rPr lang="pt-BR" altLang="en-US" sz="1600"/>
              <a:t>public class MainActivity extends AppCompatActivity {</a:t>
            </a:r>
            <a:endParaRPr lang="pt-BR" altLang="en-US" sz="1600"/>
          </a:p>
          <a:p>
            <a:pPr>
              <a:lnSpc>
                <a:spcPct val="60000"/>
              </a:lnSpc>
            </a:pPr>
            <a:r>
              <a:rPr lang="pt-BR" altLang="en-US" sz="1600"/>
              <a:t>    @Override</a:t>
            </a:r>
            <a:endParaRPr lang="pt-BR" altLang="en-US" sz="1600"/>
          </a:p>
          <a:p>
            <a:pPr>
              <a:lnSpc>
                <a:spcPct val="60000"/>
              </a:lnSpc>
            </a:pPr>
            <a:r>
              <a:rPr lang="pt-BR" altLang="en-US" sz="1600"/>
              <a:t>    protected void onCreate(Bundle savedInstanceState) {</a:t>
            </a:r>
            <a:endParaRPr lang="pt-BR" altLang="en-US" sz="1600"/>
          </a:p>
          <a:p>
            <a:pPr>
              <a:lnSpc>
                <a:spcPct val="60000"/>
              </a:lnSpc>
            </a:pPr>
            <a:r>
              <a:rPr lang="pt-BR" altLang="en-US" sz="1600"/>
              <a:t>        super.onCreate(savedInstanceState);</a:t>
            </a:r>
            <a:endParaRPr lang="pt-BR" altLang="en-US" sz="1600"/>
          </a:p>
          <a:p>
            <a:pPr>
              <a:lnSpc>
                <a:spcPct val="60000"/>
              </a:lnSpc>
            </a:pPr>
            <a:r>
              <a:rPr lang="pt-BR" altLang="en-US" sz="1600"/>
              <a:t>        setContentView(R.layout.activity_main);</a:t>
            </a:r>
            <a:endParaRPr lang="pt-BR" altLang="en-US" sz="1600"/>
          </a:p>
          <a:p>
            <a:pPr>
              <a:lnSpc>
                <a:spcPct val="60000"/>
              </a:lnSpc>
            </a:pPr>
            <a:r>
              <a:rPr lang="pt-BR" altLang="en-US" sz="1600"/>
              <a:t>        Toolbar toolbar = (Toolbar) findViewById(R.id.toolbar);</a:t>
            </a:r>
            <a:endParaRPr lang="pt-BR" altLang="en-US" sz="1600"/>
          </a:p>
          <a:p>
            <a:pPr>
              <a:lnSpc>
                <a:spcPct val="60000"/>
              </a:lnSpc>
            </a:pPr>
            <a:r>
              <a:rPr lang="pt-BR" altLang="en-US" sz="1600"/>
              <a:t>        setSupportActionBar(toolbar);</a:t>
            </a:r>
            <a:endParaRPr lang="pt-BR" altLang="en-US" sz="1600"/>
          </a:p>
          <a:p>
            <a:pPr>
              <a:lnSpc>
                <a:spcPct val="60000"/>
              </a:lnSpc>
            </a:pPr>
            <a:r>
              <a:rPr lang="pt-BR" altLang="en-US" sz="1600"/>
              <a:t>        FloatingActionButton fab = (FloatingActionButton)</a:t>
            </a:r>
            <a:endParaRPr lang="pt-BR" altLang="en-US" sz="1600"/>
          </a:p>
          <a:p>
            <a:pPr>
              <a:lnSpc>
                <a:spcPct val="60000"/>
              </a:lnSpc>
            </a:pPr>
            <a:r>
              <a:rPr lang="pt-BR" altLang="en-US" sz="1600"/>
              <a:t> findViewById(R.id.fab);</a:t>
            </a:r>
            <a:endParaRPr lang="pt-BR" altLang="en-US" sz="1600"/>
          </a:p>
          <a:p>
            <a:pPr>
              <a:lnSpc>
                <a:spcPct val="60000"/>
              </a:lnSpc>
            </a:pPr>
            <a:r>
              <a:rPr lang="pt-BR" altLang="en-US" sz="1600"/>
              <a:t>        fab.setOnClickListener(new View.OnClickListener() {</a:t>
            </a:r>
            <a:endParaRPr lang="pt-BR" altLang="en-US" sz="1600"/>
          </a:p>
          <a:p>
            <a:pPr>
              <a:lnSpc>
                <a:spcPct val="60000"/>
              </a:lnSpc>
            </a:pPr>
            <a:r>
              <a:rPr lang="pt-BR" altLang="en-US" sz="1600"/>
              <a:t>            @Override</a:t>
            </a:r>
            <a:endParaRPr lang="pt-BR" altLang="en-US" sz="1600"/>
          </a:p>
          <a:p>
            <a:pPr>
              <a:lnSpc>
                <a:spcPct val="60000"/>
              </a:lnSpc>
            </a:pPr>
            <a:r>
              <a:rPr lang="pt-BR" altLang="en-US" sz="1600"/>
              <a:t>            public void onClick(View view) {</a:t>
            </a:r>
            <a:endParaRPr lang="pt-BR" altLang="en-US" sz="1600"/>
          </a:p>
          <a:p>
            <a:pPr>
              <a:lnSpc>
                <a:spcPct val="60000"/>
              </a:lnSpc>
            </a:pPr>
            <a:r>
              <a:rPr lang="pt-BR" altLang="en-US" sz="1600"/>
              <a:t>                Intent intent = new Intent(MainActivity.this, Formulario.class);</a:t>
            </a:r>
            <a:endParaRPr lang="pt-BR" altLang="en-US" sz="1600"/>
          </a:p>
          <a:p>
            <a:pPr>
              <a:lnSpc>
                <a:spcPct val="60000"/>
              </a:lnSpc>
            </a:pPr>
            <a:r>
              <a:rPr lang="pt-BR" altLang="en-US" sz="1600"/>
              <a:t>                startActivity(intent);</a:t>
            </a:r>
            <a:endParaRPr lang="pt-BR" altLang="en-US" sz="1600"/>
          </a:p>
          <a:p>
            <a:pPr>
              <a:lnSpc>
                <a:spcPct val="60000"/>
              </a:lnSpc>
            </a:pPr>
            <a:r>
              <a:rPr lang="pt-BR" altLang="en-US" sz="1600"/>
              <a:t>            }</a:t>
            </a:r>
            <a:endParaRPr lang="pt-BR" altLang="en-US" sz="1600"/>
          </a:p>
          <a:p>
            <a:pPr>
              <a:lnSpc>
                <a:spcPct val="60000"/>
              </a:lnSpc>
            </a:pPr>
            <a:r>
              <a:rPr lang="pt-BR" altLang="en-US" sz="1600"/>
              <a:t>        });</a:t>
            </a:r>
            <a:endParaRPr lang="pt-BR" altLang="en-US" sz="1600"/>
          </a:p>
          <a:p>
            <a:pPr>
              <a:lnSpc>
                <a:spcPct val="60000"/>
              </a:lnSpc>
            </a:pPr>
            <a:r>
              <a:rPr lang="pt-BR" altLang="en-US" sz="1600"/>
              <a:t>    }</a:t>
            </a:r>
            <a:endParaRPr lang="pt-BR" altLang="en-US" sz="1600"/>
          </a:p>
          <a:p>
            <a:pPr>
              <a:lnSpc>
                <a:spcPct val="60000"/>
              </a:lnSpc>
            </a:pPr>
            <a:r>
              <a:rPr lang="pt-BR" altLang="en-US" sz="1600"/>
              <a:t>}</a:t>
            </a:r>
            <a:endParaRPr lang="pt-BR" altLang="en-US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Montando o formulário 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165225"/>
            <a:ext cx="5632450" cy="5193030"/>
          </a:xfrm>
        </p:spPr>
        <p:txBody>
          <a:bodyPr/>
          <a:p>
            <a:pPr algn="l"/>
            <a:r>
              <a:rPr lang="x-none" altLang="pt-BR"/>
              <a:t>Vamos adicionar um imageView, personalName(textView), E-mail, TextPlan - Site, Phone e outro textPlan.</a:t>
            </a:r>
            <a:endParaRPr lang="x-none" altLang="pt-BR"/>
          </a:p>
          <a:p>
            <a:pPr algn="l"/>
            <a:r>
              <a:rPr lang="x-none" altLang="pt-BR"/>
              <a:t>Selecione todos na aba "Component tree" e na aba "Propriedades" vamos formatar a largura -&gt; layout:width: como match_parent para o elemento ocupar toda a largura do dispositivo.</a:t>
            </a:r>
            <a:endParaRPr lang="x-none" altLang="pt-BR"/>
          </a:p>
          <a:p>
            <a:pPr algn="l"/>
            <a:r>
              <a:rPr lang="x-none" altLang="pt-BR"/>
              <a:t>Selecionando cada elemento individualmente altere sua propriedade no campo hint da aba "Propriedade" dizendo oque é este campo.</a:t>
            </a:r>
            <a:endParaRPr lang="x-none" altLang="pt-BR"/>
          </a:p>
        </p:txBody>
      </p:sp>
      <p:pic>
        <p:nvPicPr>
          <p:cNvPr id="4" name="Picture 3" descr="Captura de tela de 2016-08-04 17:47:01"/>
          <p:cNvPicPr>
            <a:picLocks noChangeAspect="1"/>
          </p:cNvPicPr>
          <p:nvPr/>
        </p:nvPicPr>
        <p:blipFill>
          <a:blip r:embed="rId1"/>
          <a:srcRect l="42519" t="27218" r="40189" b="14788"/>
          <a:stretch>
            <a:fillRect/>
          </a:stretch>
        </p:blipFill>
        <p:spPr>
          <a:xfrm>
            <a:off x="6360160" y="1273175"/>
            <a:ext cx="2542540" cy="47942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Adicionar botão para carregar foto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Vamos adicionar um botão dentro do imageView e redimensionar ele pra 45dp por 60dp;</a:t>
            </a:r>
            <a:endParaRPr lang="x-none" altLang="pt-BR"/>
          </a:p>
          <a:p>
            <a:r>
              <a:rPr lang="x-none" altLang="pt-BR">
                <a:sym typeface="+mn-ea"/>
              </a:rPr>
              <a:t>Vamos colocar todas as imagens do nosso projeto na pasta drawable.</a:t>
            </a:r>
            <a:endParaRPr lang="x-none" altLang="pt-BR"/>
          </a:p>
          <a:p>
            <a:r>
              <a:rPr lang="x-none" altLang="pt-BR"/>
              <a:t>Agora vamos adicionar uma imagem de fundo no imageView, na propriedade src na aba propriedades vamos selecionar a imagem person.png.</a:t>
            </a:r>
            <a:endParaRPr lang="x-none" altLang="pt-BR"/>
          </a:p>
          <a:p>
            <a:r>
              <a:rPr lang="x-none" altLang="pt-BR"/>
              <a:t>Precisamos preencher o fundo do elemento com a cor azul #00a8ec</a:t>
            </a:r>
            <a:endParaRPr lang="x-none" altLang="pt-BR"/>
          </a:p>
          <a:p>
            <a:r>
              <a:rPr lang="x-none" altLang="pt-BR"/>
              <a:t>A modo Design deve estar igual a imagem do proximo slide</a:t>
            </a:r>
            <a:endParaRPr lang="x-none" altLang="pt-BR"/>
          </a:p>
          <a:p>
            <a:endParaRPr lang="x-none" alt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Teste a aplicação</a:t>
            </a:r>
            <a:endParaRPr lang="x-none" altLang="pt-BR"/>
          </a:p>
        </p:txBody>
      </p:sp>
      <p:pic>
        <p:nvPicPr>
          <p:cNvPr id="4" name="Picture 3" descr="Captura de tela de 2016-08-04 19:01:11"/>
          <p:cNvPicPr>
            <a:picLocks noChangeAspect="1"/>
          </p:cNvPicPr>
          <p:nvPr/>
        </p:nvPicPr>
        <p:blipFill>
          <a:blip r:embed="rId1"/>
          <a:srcRect l="42475" t="27060" r="39994" b="14485"/>
          <a:stretch>
            <a:fillRect/>
          </a:stretch>
        </p:blipFill>
        <p:spPr>
          <a:xfrm>
            <a:off x="5774055" y="1447165"/>
            <a:ext cx="2423160" cy="4542790"/>
          </a:xfrm>
          <a:prstGeom prst="rect">
            <a:avLst/>
          </a:prstGeom>
        </p:spPr>
      </p:pic>
      <p:pic>
        <p:nvPicPr>
          <p:cNvPr id="6" name="Content Placeholder 5" descr="Captura de tela de 2016-08-04 17:47:01"/>
          <p:cNvPicPr>
            <a:picLocks noChangeAspect="1"/>
          </p:cNvPicPr>
          <p:nvPr>
            <p:ph idx="1"/>
          </p:nvPr>
        </p:nvPicPr>
        <p:blipFill>
          <a:blip r:embed="rId2"/>
          <a:srcRect l="42519" t="27218" r="40189" b="14788"/>
          <a:stretch>
            <a:fillRect/>
          </a:stretch>
        </p:blipFill>
        <p:spPr>
          <a:xfrm>
            <a:off x="439420" y="1438275"/>
            <a:ext cx="2469515" cy="464566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573145" y="3071495"/>
            <a:ext cx="1438910" cy="79057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Aplicação responsiva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165225"/>
            <a:ext cx="5618480" cy="5193030"/>
          </a:xfrm>
        </p:spPr>
        <p:txBody>
          <a:bodyPr/>
          <a:p>
            <a:pPr algn="l"/>
            <a:r>
              <a:rPr lang="x-none" altLang="pt-BR"/>
              <a:t>Para que a aplicação redimensione conforme a orientação da tela, basta colocar os seguintes elementos:</a:t>
            </a:r>
            <a:endParaRPr lang="x-none" altLang="pt-BR"/>
          </a:p>
          <a:p>
            <a:pPr algn="l"/>
            <a:r>
              <a:rPr lang="x-none" altLang="pt-BR"/>
              <a:t>FrameLayout</a:t>
            </a:r>
            <a:endParaRPr lang="x-none" altLang="pt-BR"/>
          </a:p>
          <a:p>
            <a:pPr algn="l"/>
            <a:r>
              <a:rPr lang="x-none" altLang="pt-BR"/>
              <a:t>RelativeLayout</a:t>
            </a:r>
            <a:endParaRPr lang="x-none" altLang="pt-BR"/>
          </a:p>
          <a:p>
            <a:pPr algn="l"/>
            <a:r>
              <a:rPr lang="x-none" altLang="pt-BR"/>
              <a:t>ScrollView</a:t>
            </a:r>
            <a:endParaRPr lang="x-none" altLang="pt-BR"/>
          </a:p>
          <a:p>
            <a:pPr algn="l"/>
            <a:r>
              <a:rPr lang="x-none" altLang="pt-BR"/>
              <a:t>Sua hierarquia de componentes ficará igual a imagem ao lado, onde temos todos os componentes dentro de um RelativeLayout, e o RelativeLayout dentro do FrameLayout e este dentro do ScrollView</a:t>
            </a:r>
            <a:endParaRPr lang="x-none" altLang="pt-BR"/>
          </a:p>
          <a:p>
            <a:endParaRPr lang="x-none" altLang="pt-BR"/>
          </a:p>
        </p:txBody>
      </p:sp>
      <p:pic>
        <p:nvPicPr>
          <p:cNvPr id="4" name="Picture 3" descr="Captura de tela de 2016-08-05 19:19:35"/>
          <p:cNvPicPr>
            <a:picLocks noChangeAspect="1"/>
          </p:cNvPicPr>
          <p:nvPr/>
        </p:nvPicPr>
        <p:blipFill>
          <a:blip r:embed="rId1"/>
          <a:srcRect l="74059" t="16607" r="2064" b="29800"/>
          <a:stretch>
            <a:fillRect/>
          </a:stretch>
        </p:blipFill>
        <p:spPr>
          <a:xfrm>
            <a:off x="5904865" y="1326515"/>
            <a:ext cx="3130550" cy="39516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Identificando componentes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165225"/>
            <a:ext cx="4866640" cy="5193030"/>
          </a:xfrm>
        </p:spPr>
        <p:txBody>
          <a:bodyPr/>
          <a:p>
            <a:pPr algn="l"/>
            <a:r>
              <a:rPr lang="x-none" altLang="pt-BR"/>
              <a:t>Para identificar cada componente em nossa aplicação devemos nomear eles.</a:t>
            </a:r>
            <a:endParaRPr lang="x-none" altLang="pt-BR"/>
          </a:p>
          <a:p>
            <a:pPr algn="l"/>
            <a:r>
              <a:rPr lang="x-none" altLang="pt-BR"/>
              <a:t>Clicando 2 vezes sobre o elemento ele pede pra informar o id.</a:t>
            </a:r>
            <a:endParaRPr lang="x-none" altLang="pt-BR"/>
          </a:p>
          <a:p>
            <a:pPr algn="l"/>
            <a:r>
              <a:rPr lang="x-none" altLang="pt-BR"/>
              <a:t>Image: imagemForm</a:t>
            </a:r>
            <a:br>
              <a:rPr lang="x-none" altLang="pt-BR"/>
            </a:br>
            <a:r>
              <a:rPr lang="x-none" altLang="pt-BR"/>
              <a:t>Nome: nomeForm</a:t>
            </a:r>
            <a:br>
              <a:rPr lang="x-none" altLang="pt-BR"/>
            </a:br>
            <a:r>
              <a:rPr lang="x-none" altLang="pt-BR"/>
              <a:t>E-mail: emailForm</a:t>
            </a:r>
            <a:br>
              <a:rPr lang="x-none" altLang="pt-BR"/>
            </a:br>
            <a:r>
              <a:rPr lang="x-none" altLang="pt-BR"/>
              <a:t>Site: siteForm</a:t>
            </a:r>
            <a:br>
              <a:rPr lang="x-none" altLang="pt-BR"/>
            </a:br>
            <a:r>
              <a:rPr lang="x-none" altLang="pt-BR"/>
              <a:t>Telefone: telefoneForm</a:t>
            </a:r>
            <a:br>
              <a:rPr lang="x-none" altLang="pt-BR"/>
            </a:br>
            <a:r>
              <a:rPr lang="x-none" altLang="pt-BR"/>
              <a:t>Endereço: enderecoForm</a:t>
            </a:r>
            <a:br>
              <a:rPr lang="x-none" altLang="pt-BR"/>
            </a:br>
            <a:r>
              <a:rPr lang="x-none" altLang="pt-BR"/>
              <a:t>Botao: botaoFotoForm</a:t>
            </a:r>
            <a:br>
              <a:rPr lang="x-none" altLang="pt-BR"/>
            </a:br>
            <a:r>
              <a:rPr lang="x-none" altLang="pt-BR"/>
              <a:t>ListaPrincipal: minhaLista</a:t>
            </a:r>
            <a:endParaRPr lang="x-none" altLang="pt-BR"/>
          </a:p>
        </p:txBody>
      </p:sp>
      <p:pic>
        <p:nvPicPr>
          <p:cNvPr id="4" name="Picture 3" descr="Captura de tela de 2016-08-05 19:07:11"/>
          <p:cNvPicPr>
            <a:picLocks noChangeAspect="1"/>
          </p:cNvPicPr>
          <p:nvPr/>
        </p:nvPicPr>
        <p:blipFill>
          <a:blip r:embed="rId1"/>
          <a:srcRect l="42348" t="27285" r="41098" b="39704"/>
          <a:stretch>
            <a:fillRect/>
          </a:stretch>
        </p:blipFill>
        <p:spPr>
          <a:xfrm>
            <a:off x="5404485" y="1206500"/>
            <a:ext cx="3225165" cy="36163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Personalizando o botão foto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165225"/>
            <a:ext cx="4401820" cy="5193030"/>
          </a:xfrm>
        </p:spPr>
        <p:txBody>
          <a:bodyPr/>
          <a:p>
            <a:pPr algn="l"/>
            <a:r>
              <a:rPr lang="x-none" altLang="pt-BR"/>
              <a:t>Clicando em Drawable com o botão da direita vamos criar um novo "Drawable resource file". De o nome desse layout de "layout_botao_foto.xml"</a:t>
            </a:r>
            <a:endParaRPr lang="x-none" altLang="pt-BR"/>
          </a:p>
          <a:p>
            <a:pPr algn="l"/>
            <a:r>
              <a:rPr lang="x-none" altLang="pt-BR"/>
              <a:t>Segue codigo do mesmo:</a:t>
            </a:r>
            <a:endParaRPr lang="x-none" alt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pt-BR" altLang="en-US" sz="1600"/>
              <a:t>&lt;?xml version="1.0" encoding="utf-8"?&gt;</a:t>
            </a:r>
            <a:br>
              <a:rPr lang="pt-BR" altLang="en-US" sz="1600"/>
            </a:br>
            <a:r>
              <a:rPr lang="pt-BR" altLang="en-US" sz="1600"/>
              <a:t>&lt;layer-list xmlns:android="http://schemas.android.com/apk/res/android"&gt;    &lt;item&gt;</a:t>
            </a:r>
            <a:br>
              <a:rPr lang="pt-BR" altLang="en-US" sz="1600"/>
            </a:br>
            <a:r>
              <a:rPr lang="pt-BR" altLang="en-US" sz="1600"/>
              <a:t>        &lt;shape android:shape="oval"&gt;</a:t>
            </a:r>
            <a:br>
              <a:rPr lang="pt-BR" altLang="en-US" sz="1600"/>
            </a:br>
            <a:r>
              <a:rPr lang="pt-BR" altLang="en-US" sz="1600"/>
              <a:t>            &lt;solid android:color="@color/colorPrimaryDark"/&gt;</a:t>
            </a:r>
            <a:br>
              <a:rPr lang="pt-BR" altLang="en-US" sz="1600"/>
            </a:br>
            <a:r>
              <a:rPr lang="pt-BR" altLang="en-US" sz="1600"/>
              <a:t>            &lt;padding</a:t>
            </a:r>
            <a:br>
              <a:rPr lang="pt-BR" altLang="en-US" sz="1600"/>
            </a:br>
            <a:r>
              <a:rPr lang="pt-BR" altLang="en-US" sz="1600"/>
              <a:t>                android:top="10dp"</a:t>
            </a:r>
            <a:br>
              <a:rPr lang="pt-BR" altLang="en-US" sz="1600"/>
            </a:br>
            <a:r>
              <a:rPr lang="pt-BR" altLang="en-US" sz="1600"/>
              <a:t>                android:right="10dp"</a:t>
            </a:r>
            <a:br>
              <a:rPr lang="pt-BR" altLang="en-US" sz="1600"/>
            </a:br>
            <a:r>
              <a:rPr lang="pt-BR" altLang="en-US" sz="1600"/>
              <a:t>                android:left="10dp"</a:t>
            </a:r>
            <a:br>
              <a:rPr lang="pt-BR" altLang="en-US" sz="1600"/>
            </a:br>
            <a:r>
              <a:rPr lang="pt-BR" altLang="en-US" sz="1600"/>
              <a:t>                android:bottom="10dp"/&gt;</a:t>
            </a:r>
            <a:br>
              <a:rPr lang="pt-BR" altLang="en-US" sz="1600"/>
            </a:br>
            <a:r>
              <a:rPr lang="pt-BR" altLang="en-US" sz="1600"/>
              <a:t>        &lt;/shape&gt;</a:t>
            </a:r>
            <a:br>
              <a:rPr lang="pt-BR" altLang="en-US" sz="1600"/>
            </a:br>
            <a:r>
              <a:rPr lang="pt-BR" altLang="en-US" sz="1600"/>
              <a:t>    &lt;/item&gt;</a:t>
            </a:r>
            <a:br>
              <a:rPr lang="pt-BR" altLang="en-US" sz="1600"/>
            </a:br>
            <a:r>
              <a:rPr lang="pt-BR" altLang="en-US" sz="1600"/>
              <a:t>    &lt;item android:drawable="@drawable/ic_camera"/&gt;</a:t>
            </a:r>
            <a:br>
              <a:rPr lang="pt-BR" altLang="en-US" sz="1600"/>
            </a:br>
            <a:r>
              <a:rPr lang="pt-BR" altLang="en-US" sz="1600"/>
              <a:t>&lt;/layer-list&gt;</a:t>
            </a:r>
            <a:endParaRPr lang="pt-BR" alt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Visão Geral da App</a:t>
            </a:r>
            <a:endParaRPr lang="pt-BR" altLang="en-US"/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r>
              <a:rPr lang="pt-BR" altLang="en-US"/>
              <a:t>Implementaremos uma App para manipulação de dados de alunos.</a:t>
            </a:r>
            <a:endParaRPr lang="pt-BR" altLang="en-US"/>
          </a:p>
          <a:p>
            <a:r>
              <a:rPr lang="pt-BR" altLang="en-US"/>
              <a:t>– Os dados dos alunos serão armazenados em um banco de dados.</a:t>
            </a:r>
            <a:endParaRPr lang="pt-BR" altLang="en-US"/>
          </a:p>
          <a:p>
            <a:endParaRPr lang="pt-B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ToolBar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x-none" altLang="pt-BR"/>
              <a:t>Vamos criar um botão de voltar na toolbar.</a:t>
            </a:r>
            <a:br>
              <a:rPr lang="x-none" altLang="pt-BR"/>
            </a:br>
            <a:r>
              <a:rPr lang="x-none" altLang="pt-BR"/>
              <a:t>Na classe Formulario.java vamos configuara nossa toolbar</a:t>
            </a:r>
            <a:br>
              <a:rPr lang="x-none" altLang="pt-BR"/>
            </a:br>
            <a:r>
              <a:rPr lang="x-none" altLang="pt-BR"/>
              <a:t>Dentro do método onCreate da nossa Classe:</a:t>
            </a:r>
            <a:endParaRPr lang="x-none" altLang="pt-BR"/>
          </a:p>
          <a:p>
            <a:pPr algn="l"/>
            <a:r>
              <a:rPr lang="x-none" altLang="pt-BR"/>
              <a:t>Toolbar toolbar = (Toolbar) findViewById(R.id.toolbar);        setSupportActionBar(toolbar);</a:t>
            </a:r>
            <a:br>
              <a:rPr lang="x-none" altLang="pt-BR"/>
            </a:br>
            <a:br>
              <a:rPr lang="x-none" altLang="pt-BR"/>
            </a:br>
            <a:r>
              <a:rPr lang="x-none" altLang="pt-BR"/>
              <a:t>Segue código do mesmo:</a:t>
            </a:r>
            <a:endParaRPr lang="x-none" alt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lnSpc>
                <a:spcPct val="100000"/>
              </a:lnSpc>
            </a:pPr>
            <a:r>
              <a:rPr lang="x-none" altLang="pt-BR">
                <a:sym typeface="+mn-ea"/>
              </a:rPr>
              <a:t>if (null != toolbar) {</a:t>
            </a:r>
            <a:br>
              <a:rPr lang="x-none" altLang="pt-BR">
                <a:sym typeface="+mn-ea"/>
              </a:rPr>
            </a:br>
            <a:r>
              <a:rPr lang="x-none" altLang="pt-BR">
                <a:sym typeface="+mn-ea"/>
              </a:rPr>
              <a:t>        toolbar.setNavigationIcon(R.drawable.abc_ic_ab_back_mtrl_am_alpha);          toolbar.setTitle(R.string.title_activity_formulario);            toolbar.setNavigationOnClickListener(new View.OnClickListener() {</a:t>
            </a:r>
            <a:br>
              <a:rPr lang="x-none" altLang="pt-BR">
                <a:sym typeface="+mn-ea"/>
              </a:rPr>
            </a:br>
            <a:r>
              <a:rPr lang="x-none" altLang="pt-BR">
                <a:sym typeface="+mn-ea"/>
              </a:rPr>
              <a:t>                @Override</a:t>
            </a:r>
            <a:br>
              <a:rPr lang="x-none" altLang="pt-BR">
                <a:sym typeface="+mn-ea"/>
              </a:rPr>
            </a:br>
            <a:r>
              <a:rPr lang="x-none" altLang="pt-BR">
                <a:sym typeface="+mn-ea"/>
              </a:rPr>
              <a:t>                public void onClick(View v) {</a:t>
            </a:r>
            <a:br>
              <a:rPr lang="x-none" altLang="pt-BR">
                <a:sym typeface="+mn-ea"/>
              </a:rPr>
            </a:br>
            <a:r>
              <a:rPr lang="x-none" altLang="pt-BR">
                <a:sym typeface="+mn-ea"/>
              </a:rPr>
              <a:t>      NavUtils.navigateUpFromSameTask(Formulario.this);</a:t>
            </a:r>
            <a:endParaRPr lang="x-none" altLang="pt-BR"/>
          </a:p>
          <a:p>
            <a:pPr algn="l">
              <a:lnSpc>
                <a:spcPct val="100000"/>
              </a:lnSpc>
            </a:pPr>
            <a:r>
              <a:rPr lang="x-none" altLang="pt-BR">
                <a:sym typeface="+mn-ea"/>
              </a:rPr>
              <a:t>                }</a:t>
            </a:r>
            <a:endParaRPr lang="x-none" altLang="pt-BR"/>
          </a:p>
          <a:p>
            <a:pPr algn="l">
              <a:lnSpc>
                <a:spcPct val="100000"/>
              </a:lnSpc>
            </a:pPr>
            <a:r>
              <a:rPr lang="x-none" altLang="pt-BR">
                <a:sym typeface="+mn-ea"/>
              </a:rPr>
              <a:t>            });</a:t>
            </a:r>
            <a:endParaRPr lang="x-none" altLang="pt-BR"/>
          </a:p>
          <a:p>
            <a:pPr algn="l">
              <a:lnSpc>
                <a:spcPct val="100000"/>
              </a:lnSpc>
            </a:pPr>
            <a:r>
              <a:rPr lang="x-none" altLang="pt-BR">
                <a:sym typeface="+mn-ea"/>
              </a:rPr>
              <a:t>            toolbar.inflateMenu(R.menu.menu_main);</a:t>
            </a:r>
            <a:br>
              <a:rPr lang="x-none" altLang="pt-BR">
                <a:sym typeface="+mn-ea"/>
              </a:rPr>
            </a:br>
            <a:r>
              <a:rPr lang="x-none" altLang="pt-BR">
                <a:sym typeface="+mn-ea"/>
              </a:rPr>
              <a:t>}</a:t>
            </a:r>
            <a:endParaRPr lang="x-none" altLang="pt-BR"/>
          </a:p>
          <a:p>
            <a:pPr algn="l">
              <a:lnSpc>
                <a:spcPct val="100000"/>
              </a:lnSpc>
            </a:pPr>
            <a:endParaRPr lang="pt-B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Botão confirmar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Na pasta menu, vamos criar um novo menu resource file&gt; de o nome de menu_formulario.xml</a:t>
            </a:r>
            <a:endParaRPr lang="x-none" altLang="pt-BR"/>
          </a:p>
          <a:p>
            <a:pPr algn="l">
              <a:lnSpc>
                <a:spcPct val="60000"/>
              </a:lnSpc>
            </a:pPr>
            <a:r>
              <a:rPr lang="x-none" altLang="pt-BR"/>
              <a:t>&lt;?xml version="1.0" encoding="utf-8"?&gt;</a:t>
            </a:r>
            <a:endParaRPr lang="x-none" altLang="pt-BR"/>
          </a:p>
          <a:p>
            <a:pPr algn="l">
              <a:lnSpc>
                <a:spcPct val="60000"/>
              </a:lnSpc>
            </a:pPr>
            <a:r>
              <a:rPr lang="x-none" altLang="pt-BR"/>
              <a:t>&lt;menu xmlns:android="http://schemas.android.com/apk/res/android"</a:t>
            </a:r>
            <a:endParaRPr lang="x-none" altLang="pt-BR"/>
          </a:p>
          <a:p>
            <a:pPr algn="l">
              <a:lnSpc>
                <a:spcPct val="60000"/>
              </a:lnSpc>
            </a:pPr>
            <a:r>
              <a:rPr lang="x-none" altLang="pt-BR"/>
              <a:t>    xmlns:app="http://schemas.android.com/apk/res-auto"&gt;</a:t>
            </a:r>
            <a:endParaRPr lang="x-none" altLang="pt-BR"/>
          </a:p>
          <a:p>
            <a:pPr algn="l">
              <a:lnSpc>
                <a:spcPct val="60000"/>
              </a:lnSpc>
            </a:pPr>
            <a:r>
              <a:rPr lang="x-none" altLang="pt-BR"/>
              <a:t>    &lt;item</a:t>
            </a:r>
            <a:endParaRPr lang="x-none" altLang="pt-BR"/>
          </a:p>
          <a:p>
            <a:pPr algn="l">
              <a:lnSpc>
                <a:spcPct val="60000"/>
              </a:lnSpc>
            </a:pPr>
            <a:r>
              <a:rPr lang="x-none" altLang="pt-BR"/>
              <a:t>        android:id="@+id/menu_formulario_ok"</a:t>
            </a:r>
            <a:endParaRPr lang="x-none" altLang="pt-BR"/>
          </a:p>
          <a:p>
            <a:pPr algn="l">
              <a:lnSpc>
                <a:spcPct val="60000"/>
              </a:lnSpc>
            </a:pPr>
            <a:r>
              <a:rPr lang="x-none" altLang="pt-BR"/>
              <a:t>        android:icon="@drawable/ic_confirmar"</a:t>
            </a:r>
            <a:endParaRPr lang="x-none" altLang="pt-BR"/>
          </a:p>
          <a:p>
            <a:pPr algn="l">
              <a:lnSpc>
                <a:spcPct val="60000"/>
              </a:lnSpc>
            </a:pPr>
            <a:r>
              <a:rPr lang="x-none" altLang="pt-BR"/>
              <a:t>        app:showAsAction = "always"</a:t>
            </a:r>
            <a:endParaRPr lang="x-none" altLang="pt-BR"/>
          </a:p>
          <a:p>
            <a:pPr algn="l">
              <a:lnSpc>
                <a:spcPct val="60000"/>
              </a:lnSpc>
            </a:pPr>
            <a:r>
              <a:rPr lang="x-none" altLang="pt-BR"/>
              <a:t>        android:title="ok"/&gt;</a:t>
            </a:r>
            <a:endParaRPr lang="x-none" altLang="pt-BR"/>
          </a:p>
          <a:p>
            <a:pPr algn="l">
              <a:lnSpc>
                <a:spcPct val="60000"/>
              </a:lnSpc>
            </a:pPr>
            <a:r>
              <a:rPr lang="x-none" altLang="pt-BR"/>
              <a:t>&lt;/menu&gt;</a:t>
            </a:r>
            <a:endParaRPr lang="x-none" altLang="pt-B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" y="274320"/>
            <a:ext cx="8958580" cy="700405"/>
          </a:xfrm>
        </p:spPr>
        <p:txBody>
          <a:bodyPr/>
          <a:p>
            <a:r>
              <a:rPr lang="x-none" altLang="pt-BR" sz="2600">
                <a:sym typeface="+mn-ea"/>
              </a:rPr>
              <a:t>Setando o menu na classe Formulario.java</a:t>
            </a:r>
            <a:endParaRPr lang="pt-BR" altLang="en-US" sz="2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buNone/>
            </a:pPr>
            <a:r>
              <a:rPr lang="x-none" altLang="pt-BR"/>
              <a:t>Sobrescreva o método </a:t>
            </a:r>
            <a:r>
              <a:rPr lang="x-none" altLang="pt-BR">
                <a:sym typeface="+mn-ea"/>
              </a:rPr>
              <a:t>onCreateOptionsMenu e </a:t>
            </a:r>
            <a:r>
              <a:rPr lang="pt-BR" altLang="en-US">
                <a:sym typeface="+mn-ea"/>
              </a:rPr>
              <a:t>onOptionsItemSelected</a:t>
            </a:r>
            <a:r>
              <a:rPr lang="x-none" altLang="pt-BR">
                <a:sym typeface="+mn-ea"/>
              </a:rPr>
              <a:t> </a:t>
            </a:r>
            <a:r>
              <a:rPr lang="x-none" altLang="pt-BR"/>
              <a:t>na classe Formulario.java</a:t>
            </a:r>
            <a:endParaRPr lang="x-none" altLang="pt-BR"/>
          </a:p>
          <a:p>
            <a:pPr marL="0" indent="0" algn="l">
              <a:buNone/>
            </a:pPr>
            <a:endParaRPr lang="x-none" altLang="pt-BR"/>
          </a:p>
          <a:p>
            <a:pPr marL="0" indent="0">
              <a:lnSpc>
                <a:spcPct val="70000"/>
              </a:lnSpc>
              <a:buNone/>
            </a:pPr>
            <a:r>
              <a:rPr lang="x-none" altLang="pt-BR"/>
              <a:t>@Override</a:t>
            </a:r>
            <a:endParaRPr lang="x-none" altLang="pt-BR"/>
          </a:p>
          <a:p>
            <a:pPr marL="0" indent="0">
              <a:lnSpc>
                <a:spcPct val="70000"/>
              </a:lnSpc>
              <a:buNone/>
            </a:pPr>
            <a:r>
              <a:rPr lang="x-none" altLang="pt-BR"/>
              <a:t>    public boolean onCreateOptionsMenu(Menu menu) {</a:t>
            </a:r>
            <a:endParaRPr lang="x-none" altLang="pt-BR"/>
          </a:p>
          <a:p>
            <a:pPr marL="0" indent="0">
              <a:lnSpc>
                <a:spcPct val="70000"/>
              </a:lnSpc>
              <a:buNone/>
            </a:pPr>
            <a:r>
              <a:rPr lang="x-none" altLang="pt-BR"/>
              <a:t>        getMenuInflater().inflate(R.menu.menu_formulario, menu);</a:t>
            </a:r>
            <a:endParaRPr lang="x-none" altLang="pt-BR"/>
          </a:p>
          <a:p>
            <a:pPr marL="0" indent="0">
              <a:lnSpc>
                <a:spcPct val="70000"/>
              </a:lnSpc>
              <a:buNone/>
            </a:pPr>
            <a:r>
              <a:rPr lang="x-none" altLang="pt-BR"/>
              <a:t>        return true;</a:t>
            </a:r>
            <a:endParaRPr lang="x-none" altLang="pt-BR"/>
          </a:p>
          <a:p>
            <a:pPr marL="0" indent="0">
              <a:lnSpc>
                <a:spcPct val="70000"/>
              </a:lnSpc>
              <a:buNone/>
            </a:pPr>
            <a:r>
              <a:rPr lang="x-none" altLang="pt-BR"/>
              <a:t>    }</a:t>
            </a:r>
            <a:endParaRPr lang="x-none" altLang="pt-BR"/>
          </a:p>
          <a:p>
            <a:pPr marL="0" indent="0">
              <a:lnSpc>
                <a:spcPct val="70000"/>
              </a:lnSpc>
              <a:buNone/>
            </a:pPr>
            <a:endParaRPr lang="x-none" alt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lnSpc>
                <a:spcPct val="110000"/>
              </a:lnSpc>
            </a:pPr>
            <a:r>
              <a:rPr lang="pt-BR" altLang="en-US" sz="1600"/>
              <a:t>@Override</a:t>
            </a:r>
            <a:br>
              <a:rPr lang="pt-BR" altLang="en-US" sz="1600"/>
            </a:br>
            <a:r>
              <a:rPr lang="pt-BR" altLang="en-US" sz="1600"/>
              <a:t>    public boolean onOptionsItemSelected(MenuItem item) {</a:t>
            </a:r>
            <a:br>
              <a:rPr lang="pt-BR" altLang="en-US" sz="1600"/>
            </a:br>
            <a:r>
              <a:rPr lang="pt-BR" altLang="en-US" sz="1600"/>
              <a:t>        switch (item.getItemId()){</a:t>
            </a:r>
            <a:br>
              <a:rPr lang="pt-BR" altLang="en-US" sz="1600"/>
            </a:br>
            <a:r>
              <a:rPr lang="pt-BR" altLang="en-US" sz="1600"/>
              <a:t>            case R.id.menu_formulario_ok:</a:t>
            </a:r>
            <a:br>
              <a:rPr lang="pt-BR" altLang="en-US" sz="1600"/>
            </a:br>
            <a:r>
              <a:rPr lang="x-none" altLang="pt-BR" sz="1600"/>
              <a:t>	//pega todos os dados do formulário e seta no objeto contato</a:t>
            </a:r>
            <a:br>
              <a:rPr lang="pt-BR" altLang="en-US" sz="1600"/>
            </a:br>
            <a:r>
              <a:rPr lang="pt-BR" altLang="en-US" sz="1600"/>
              <a:t>                Contato contato = helper.pegaContatoDoFormulario();</a:t>
            </a:r>
            <a:br>
              <a:rPr lang="pt-BR" altLang="en-US" sz="1600"/>
            </a:br>
            <a:r>
              <a:rPr lang="pt-BR" altLang="en-US" sz="1600"/>
              <a:t>                ContatoDAO dao = new ContatoDAO(Formulario.this);</a:t>
            </a:r>
            <a:br>
              <a:rPr lang="pt-BR" altLang="en-US" sz="1600"/>
            </a:br>
            <a:r>
              <a:rPr lang="pt-BR" altLang="en-US" sz="1600"/>
              <a:t>                if (contato.getId() == null){</a:t>
            </a:r>
            <a:br>
              <a:rPr lang="pt-BR" altLang="en-US" sz="1600"/>
            </a:br>
            <a:r>
              <a:rPr lang="pt-BR" altLang="en-US" sz="1600"/>
              <a:t>                    dao.inserirContato(contato);</a:t>
            </a:r>
            <a:br>
              <a:rPr lang="pt-BR" altLang="en-US" sz="1600"/>
            </a:br>
            <a:r>
              <a:rPr lang="pt-BR" altLang="en-US" sz="1600"/>
              <a:t>                }else {</a:t>
            </a:r>
            <a:br>
              <a:rPr lang="pt-BR" altLang="en-US" sz="1600"/>
            </a:br>
            <a:r>
              <a:rPr lang="pt-BR" altLang="en-US" sz="1600"/>
              <a:t>                    dao.alteraContato(contato);</a:t>
            </a:r>
            <a:br>
              <a:rPr lang="pt-BR" altLang="en-US" sz="1600"/>
            </a:br>
            <a:r>
              <a:rPr lang="pt-BR" altLang="en-US" sz="1600"/>
              <a:t>                }</a:t>
            </a:r>
            <a:br>
              <a:rPr lang="pt-BR" altLang="en-US" sz="1600"/>
            </a:br>
            <a:r>
              <a:rPr lang="pt-BR" altLang="en-US" sz="1600"/>
              <a:t>                dao.close();</a:t>
            </a:r>
            <a:br>
              <a:rPr lang="pt-BR" altLang="en-US" sz="1600"/>
            </a:br>
            <a:r>
              <a:rPr lang="pt-BR" altLang="en-US" sz="1600"/>
              <a:t>                finish();</a:t>
            </a:r>
            <a:br>
              <a:rPr lang="pt-BR" altLang="en-US" sz="1600"/>
            </a:br>
            <a:r>
              <a:rPr lang="pt-BR" altLang="en-US" sz="1600"/>
              <a:t>                return false;</a:t>
            </a:r>
            <a:br>
              <a:rPr lang="pt-BR" altLang="en-US" sz="1600"/>
            </a:br>
            <a:r>
              <a:rPr lang="pt-BR" altLang="en-US" sz="1600"/>
              <a:t>            default:</a:t>
            </a:r>
            <a:br>
              <a:rPr lang="pt-BR" altLang="en-US" sz="1600"/>
            </a:br>
            <a:r>
              <a:rPr lang="pt-BR" altLang="en-US" sz="1600"/>
              <a:t>                return super.onOptionsItemSelected(item);</a:t>
            </a:r>
            <a:br>
              <a:rPr lang="pt-BR" altLang="en-US" sz="1600"/>
            </a:br>
            <a:r>
              <a:rPr lang="pt-BR" altLang="en-US" sz="1600"/>
              <a:t>        }</a:t>
            </a:r>
            <a:br>
              <a:rPr lang="pt-BR" altLang="en-US" sz="1600"/>
            </a:br>
            <a:r>
              <a:rPr lang="pt-BR" altLang="en-US" sz="1600"/>
              <a:t>    }</a:t>
            </a:r>
            <a:endParaRPr lang="pt-BR" altLang="en-US"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Criando a Classe contato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420" y="1165225"/>
            <a:ext cx="8146415" cy="5193030"/>
          </a:xfrm>
        </p:spPr>
        <p:txBody>
          <a:bodyPr/>
          <a:p>
            <a:pPr algn="l"/>
            <a:r>
              <a:rPr lang="x-none" altLang="pt-BR"/>
              <a:t>public class Contato implements Serializable {</a:t>
            </a:r>
            <a:endParaRPr lang="x-none" altLang="pt-BR"/>
          </a:p>
          <a:p>
            <a:pPr algn="l"/>
            <a:r>
              <a:rPr lang="x-none" altLang="pt-BR"/>
              <a:t>    private String nome;</a:t>
            </a:r>
            <a:br>
              <a:rPr lang="x-none" altLang="pt-BR"/>
            </a:br>
            <a:r>
              <a:rPr lang="x-none" altLang="pt-BR"/>
              <a:t>    private String email;</a:t>
            </a:r>
            <a:br>
              <a:rPr lang="x-none" altLang="pt-BR"/>
            </a:br>
            <a:r>
              <a:rPr lang="x-none" altLang="pt-BR"/>
              <a:t>    private String site;</a:t>
            </a:r>
            <a:br>
              <a:rPr lang="x-none" altLang="pt-BR"/>
            </a:br>
            <a:r>
              <a:rPr lang="x-none" altLang="pt-BR"/>
              <a:t>    private String telefone;</a:t>
            </a:r>
            <a:br>
              <a:rPr lang="x-none" altLang="pt-BR"/>
            </a:br>
            <a:r>
              <a:rPr lang="x-none" altLang="pt-BR"/>
              <a:t>    private String endereco;</a:t>
            </a:r>
            <a:br>
              <a:rPr lang="x-none" altLang="pt-BR"/>
            </a:br>
            <a:r>
              <a:rPr lang="x-none" altLang="pt-BR"/>
              <a:t>    private String foto;</a:t>
            </a:r>
            <a:br>
              <a:rPr lang="x-none" altLang="pt-BR"/>
            </a:br>
            <a:r>
              <a:rPr lang="x-none" altLang="pt-BR"/>
              <a:t>    private Long id;</a:t>
            </a:r>
            <a:endParaRPr lang="x-none" altLang="pt-BR"/>
          </a:p>
          <a:p>
            <a:pPr algn="l"/>
            <a:r>
              <a:rPr lang="x-none" altLang="pt-BR"/>
              <a:t>...get and set</a:t>
            </a:r>
            <a:endParaRPr lang="x-none" altLang="pt-BR"/>
          </a:p>
          <a:p>
            <a:pPr algn="l"/>
            <a:r>
              <a:rPr lang="x-none" altLang="pt-BR"/>
              <a:t>}</a:t>
            </a:r>
            <a:endParaRPr lang="x-none" altLang="pt-BR"/>
          </a:p>
          <a:p>
            <a:pPr algn="l"/>
            <a:r>
              <a:rPr lang="x-none" altLang="pt-BR"/>
              <a:t>Essa classe será o espelho do nosso banco de dados.</a:t>
            </a:r>
            <a:endParaRPr lang="x-none" altLang="pt-B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FormularioHelper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610" y="1165225"/>
            <a:ext cx="4321810" cy="5193030"/>
          </a:xfrm>
        </p:spPr>
        <p:txBody>
          <a:bodyPr/>
          <a:p>
            <a:pPr algn="l"/>
            <a:r>
              <a:rPr lang="x-none" altLang="pt-BR"/>
              <a:t>Essa classe vai ser responsável por poular os campos do formulário e fazer o caminho inverso, pegar o valor dos campos do formulário e setar no objeto Contato.</a:t>
            </a:r>
            <a:endParaRPr lang="x-none" altLang="pt-BR"/>
          </a:p>
          <a:p>
            <a:pPr algn="l"/>
            <a:r>
              <a:rPr lang="x-none" altLang="pt-BR"/>
              <a:t>Principais métodos:</a:t>
            </a:r>
            <a:br>
              <a:rPr lang="x-none" altLang="pt-BR"/>
            </a:br>
            <a:r>
              <a:rPr lang="x-none" altLang="pt-BR"/>
              <a:t>getBotaoFoto()</a:t>
            </a:r>
            <a:br>
              <a:rPr lang="x-none" altLang="pt-BR"/>
            </a:br>
            <a:r>
              <a:rPr lang="x-none" altLang="pt-BR"/>
              <a:t>pegaContatoDoFormulario()</a:t>
            </a:r>
            <a:br>
              <a:rPr lang="x-none" altLang="pt-BR"/>
            </a:br>
            <a:r>
              <a:rPr lang="x-none" altLang="pt-BR"/>
              <a:t>colocaNoFormulario()</a:t>
            </a:r>
            <a:br>
              <a:rPr lang="x-none" altLang="pt-BR"/>
            </a:br>
            <a:r>
              <a:rPr lang="x-none" altLang="pt-BR"/>
              <a:t>carregaImagem()</a:t>
            </a:r>
            <a:br>
              <a:rPr lang="x-none" altLang="pt-BR"/>
            </a:br>
            <a:br>
              <a:rPr lang="x-none" altLang="pt-BR"/>
            </a:br>
            <a:r>
              <a:rPr lang="x-none" altLang="pt-BR"/>
              <a:t>Obs. A imagem vamos pegar o caminho da imagem</a:t>
            </a:r>
            <a:endParaRPr lang="x-none" altLang="pt-BR"/>
          </a:p>
          <a:p>
            <a:endParaRPr lang="x-none" altLang="pt-BR"/>
          </a:p>
        </p:txBody>
      </p:sp>
      <p:pic>
        <p:nvPicPr>
          <p:cNvPr id="4" name="Picture 3" descr="Captura de tela de 2016-08-05 21:13:49"/>
          <p:cNvPicPr>
            <a:picLocks noChangeAspect="1"/>
          </p:cNvPicPr>
          <p:nvPr/>
        </p:nvPicPr>
        <p:blipFill>
          <a:blip r:embed="rId1"/>
          <a:srcRect l="4122" t="16292" r="53756" b="9286"/>
          <a:stretch>
            <a:fillRect/>
          </a:stretch>
        </p:blipFill>
        <p:spPr>
          <a:xfrm>
            <a:off x="4702810" y="1226820"/>
            <a:ext cx="4236720" cy="42087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785" y="271145"/>
            <a:ext cx="8263255" cy="6087745"/>
          </a:xfrm>
        </p:spPr>
        <p:txBody>
          <a:bodyPr/>
          <a:p>
            <a:pPr algn="l">
              <a:lnSpc>
                <a:spcPct val="100000"/>
              </a:lnSpc>
            </a:pPr>
            <a:r>
              <a:rPr lang="pt-BR" altLang="en-US" sz="1500"/>
              <a:t>public class FormularioHelper {</a:t>
            </a:r>
            <a:endParaRPr lang="pt-BR" altLang="en-US" sz="1500"/>
          </a:p>
          <a:p>
            <a:pPr algn="l">
              <a:lnSpc>
                <a:spcPct val="100000"/>
              </a:lnSpc>
            </a:pPr>
            <a:r>
              <a:rPr lang="pt-BR" altLang="en-US" sz="1500"/>
              <a:t>    private Contato contato;</a:t>
            </a:r>
            <a:br>
              <a:rPr lang="pt-BR" altLang="en-US" sz="1500"/>
            </a:br>
            <a:r>
              <a:rPr lang="pt-BR" altLang="en-US" sz="1500"/>
              <a:t>    private EditText nome;</a:t>
            </a:r>
            <a:br>
              <a:rPr lang="pt-BR" altLang="en-US" sz="1500"/>
            </a:br>
            <a:r>
              <a:rPr lang="pt-BR" altLang="en-US" sz="1500"/>
              <a:t>    private EditText email;</a:t>
            </a:r>
            <a:br>
              <a:rPr lang="pt-BR" altLang="en-US" sz="1500"/>
            </a:br>
            <a:r>
              <a:rPr lang="pt-BR" altLang="en-US" sz="1500"/>
              <a:t>    private EditText telefone;</a:t>
            </a:r>
            <a:br>
              <a:rPr lang="pt-BR" altLang="en-US" sz="1500"/>
            </a:br>
            <a:r>
              <a:rPr lang="pt-BR" altLang="en-US" sz="1500"/>
              <a:t>    private EditText endereco;</a:t>
            </a:r>
            <a:br>
              <a:rPr lang="pt-BR" altLang="en-US" sz="1500"/>
            </a:br>
            <a:r>
              <a:rPr lang="pt-BR" altLang="en-US" sz="1500"/>
              <a:t>    private EditText site;</a:t>
            </a:r>
            <a:br>
              <a:rPr lang="pt-BR" altLang="en-US" sz="1500"/>
            </a:br>
            <a:r>
              <a:rPr lang="pt-BR" altLang="en-US" sz="1500"/>
              <a:t>    private ImageView imagemContato;</a:t>
            </a:r>
            <a:br>
              <a:rPr lang="pt-BR" altLang="en-US" sz="1500"/>
            </a:br>
            <a:r>
              <a:rPr lang="pt-BR" altLang="en-US" sz="1500"/>
              <a:t>    private Button botaoFoto;</a:t>
            </a:r>
            <a:br>
              <a:rPr lang="pt-BR" altLang="en-US" sz="1500"/>
            </a:br>
            <a:br>
              <a:rPr lang="pt-BR" altLang="en-US" sz="1500"/>
            </a:br>
            <a:r>
              <a:rPr lang="pt-BR" altLang="en-US" sz="1500"/>
              <a:t>    public FormularioHelper(Formulario activity) {</a:t>
            </a:r>
            <a:br>
              <a:rPr lang="pt-BR" altLang="en-US" sz="1500"/>
            </a:br>
            <a:r>
              <a:rPr lang="pt-BR" altLang="en-US" sz="1500"/>
              <a:t>        this.contato = new Contato();</a:t>
            </a:r>
            <a:br>
              <a:rPr lang="pt-BR" altLang="en-US" sz="1500"/>
            </a:br>
            <a:r>
              <a:rPr lang="pt-BR" altLang="en-US" sz="1500"/>
              <a:t>        this.nome = (EditText) activity.findViewById(R.id.nomeForm);</a:t>
            </a:r>
            <a:br>
              <a:rPr lang="pt-BR" altLang="en-US" sz="1500"/>
            </a:br>
            <a:r>
              <a:rPr lang="pt-BR" altLang="en-US" sz="1500"/>
              <a:t>        this.email = (EditText) activity.findViewById(R.id.emailForm);</a:t>
            </a:r>
            <a:br>
              <a:rPr lang="pt-BR" altLang="en-US" sz="1500"/>
            </a:br>
            <a:r>
              <a:rPr lang="pt-BR" altLang="en-US" sz="1500"/>
              <a:t>        this.site = (EditText) activity.findViewById(R.id.siteForm);</a:t>
            </a:r>
            <a:br>
              <a:rPr lang="pt-BR" altLang="en-US" sz="1500"/>
            </a:br>
            <a:r>
              <a:rPr lang="pt-BR" altLang="en-US" sz="1500"/>
              <a:t>        this.telefone = (EditText) activity.findViewById(R.id.telefoneForm);</a:t>
            </a:r>
            <a:br>
              <a:rPr lang="pt-BR" altLang="en-US" sz="1500"/>
            </a:br>
            <a:r>
              <a:rPr lang="pt-BR" altLang="en-US" sz="1500"/>
              <a:t>        this.endereco = (EditText) activity.findViewById(R.id.enderecoForm);</a:t>
            </a:r>
            <a:br>
              <a:rPr lang="pt-BR" altLang="en-US" sz="1500"/>
            </a:br>
            <a:r>
              <a:rPr lang="pt-BR" altLang="en-US" sz="1500"/>
              <a:t>        this.imagemContato = (ImageView) activity.findViewById(R.id.imagemForm);</a:t>
            </a:r>
            <a:br>
              <a:rPr lang="pt-BR" altLang="en-US" sz="1500"/>
            </a:br>
            <a:r>
              <a:rPr lang="pt-BR" altLang="en-US" sz="1500"/>
              <a:t>        this.botaoFoto = (Button) activity.findViewById(R.id.botaoFotoForm);</a:t>
            </a:r>
            <a:br>
              <a:rPr lang="pt-BR" altLang="en-US" sz="1500"/>
            </a:br>
            <a:r>
              <a:rPr lang="pt-BR" altLang="en-US" sz="1500"/>
              <a:t>    }</a:t>
            </a:r>
            <a:endParaRPr lang="pt-BR" altLang="en-US" sz="1500"/>
          </a:p>
          <a:p>
            <a:pPr algn="l">
              <a:lnSpc>
                <a:spcPct val="100000"/>
              </a:lnSpc>
            </a:pPr>
            <a:r>
              <a:rPr lang="x-none" altLang="pt-BR" sz="1500"/>
              <a:t>continua...</a:t>
            </a:r>
            <a:endParaRPr lang="x-none" altLang="pt-BR" sz="15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785" y="258445"/>
            <a:ext cx="8263255" cy="6099810"/>
          </a:xfrm>
        </p:spPr>
        <p:txBody>
          <a:bodyPr/>
          <a:p>
            <a:pPr algn="l"/>
            <a:r>
              <a:rPr lang="x-none" altLang="pt-BR"/>
              <a:t>//retorna a foto</a:t>
            </a:r>
            <a:br>
              <a:rPr lang="pt-BR" altLang="en-US"/>
            </a:br>
            <a:r>
              <a:rPr lang="pt-BR" altLang="en-US"/>
              <a:t>public Button getBotaoFoto(){</a:t>
            </a:r>
            <a:br>
              <a:rPr lang="pt-BR" altLang="en-US"/>
            </a:br>
            <a:r>
              <a:rPr lang="pt-BR" altLang="en-US"/>
              <a:t>        return botaoFoto;</a:t>
            </a:r>
            <a:br>
              <a:rPr lang="pt-BR" altLang="en-US"/>
            </a:br>
            <a:r>
              <a:rPr lang="pt-BR" altLang="en-US"/>
              <a:t>}</a:t>
            </a:r>
            <a:br>
              <a:rPr lang="pt-BR" altLang="en-US"/>
            </a:br>
            <a:br>
              <a:rPr lang="pt-BR" altLang="en-US"/>
            </a:br>
            <a:r>
              <a:rPr lang="x-none" altLang="pt-BR"/>
              <a:t>//pega os campos preenchidos do forumatio e seta no //objeto contato</a:t>
            </a:r>
            <a:br>
              <a:rPr lang="x-none" altLang="pt-BR"/>
            </a:br>
            <a:r>
              <a:rPr lang="pt-BR" altLang="en-US"/>
              <a:t>public Contato pegaContatoDoFormulario(){</a:t>
            </a:r>
            <a:br>
              <a:rPr lang="pt-BR" altLang="en-US"/>
            </a:br>
            <a:r>
              <a:rPr lang="pt-BR" altLang="en-US"/>
              <a:t>        contato.setNome(nome.getText().toString());</a:t>
            </a:r>
            <a:br>
              <a:rPr lang="pt-BR" altLang="en-US"/>
            </a:br>
            <a:r>
              <a:rPr lang="pt-BR" altLang="en-US"/>
              <a:t>        contato.setEndereco(endereco.getText().toString());</a:t>
            </a:r>
            <a:br>
              <a:rPr lang="pt-BR" altLang="en-US"/>
            </a:br>
            <a:r>
              <a:rPr lang="pt-BR" altLang="en-US"/>
              <a:t>        contato.setEmail(email.getText().toString());</a:t>
            </a:r>
            <a:br>
              <a:rPr lang="pt-BR" altLang="en-US"/>
            </a:br>
            <a:r>
              <a:rPr lang="pt-BR" altLang="en-US"/>
              <a:t>        contato.setSite(site.getText().toString());</a:t>
            </a:r>
            <a:br>
              <a:rPr lang="pt-BR" altLang="en-US"/>
            </a:br>
            <a:r>
              <a:rPr lang="pt-BR" altLang="en-US"/>
              <a:t>       contato.setTelefone(telefone.getText().toString());</a:t>
            </a:r>
            <a:br>
              <a:rPr lang="pt-BR" altLang="en-US"/>
            </a:br>
            <a:r>
              <a:rPr lang="pt-BR" altLang="en-US"/>
              <a:t>        contato.setFoto((String) imagemContato.getTag());</a:t>
            </a:r>
            <a:br>
              <a:rPr lang="pt-BR" altLang="en-US"/>
            </a:br>
            <a:r>
              <a:rPr lang="pt-BR" altLang="en-US"/>
              <a:t>        return contato;</a:t>
            </a:r>
            <a:br>
              <a:rPr lang="pt-BR" altLang="en-US"/>
            </a:br>
            <a:r>
              <a:rPr lang="pt-BR" altLang="en-US"/>
              <a:t>}</a:t>
            </a:r>
            <a:br>
              <a:rPr lang="pt-BR" altLang="en-US"/>
            </a:br>
            <a:br>
              <a:rPr lang="pt-BR" altLang="en-US"/>
            </a:br>
            <a:r>
              <a:rPr lang="x-none" altLang="pt-BR">
                <a:sym typeface="+mn-ea"/>
              </a:rPr>
              <a:t>continua...</a:t>
            </a:r>
            <a:endParaRPr lang="x-none" altLang="pt-BR"/>
          </a:p>
          <a:p>
            <a:pPr algn="l"/>
            <a:endParaRPr lang="pt-B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375285"/>
            <a:ext cx="8263255" cy="6269355"/>
          </a:xfrm>
        </p:spPr>
        <p:txBody>
          <a:bodyPr/>
          <a:p>
            <a:pPr algn="l">
              <a:lnSpc>
                <a:spcPct val="100000"/>
              </a:lnSpc>
            </a:pPr>
            <a:r>
              <a:rPr lang="x-none" altLang="pt-BR"/>
              <a:t>//seta os campos do formulário com os valores do objeto</a:t>
            </a:r>
            <a:br>
              <a:rPr lang="pt-BR" altLang="en-US"/>
            </a:br>
            <a:r>
              <a:rPr lang="pt-BR" altLang="en-US"/>
              <a:t>public void colocaNoFormulario(Contato contato) {</a:t>
            </a:r>
            <a:br>
              <a:rPr lang="pt-BR" altLang="en-US"/>
            </a:br>
            <a:r>
              <a:rPr lang="pt-BR" altLang="en-US"/>
              <a:t>        nome.setText(contato.getNome());</a:t>
            </a:r>
            <a:br>
              <a:rPr lang="pt-BR" altLang="en-US"/>
            </a:br>
            <a:r>
              <a:rPr lang="pt-BR" altLang="en-US"/>
              <a:t>        endereco.setText(contato.getEndereco());</a:t>
            </a:r>
            <a:br>
              <a:rPr lang="pt-BR" altLang="en-US"/>
            </a:br>
            <a:r>
              <a:rPr lang="pt-BR" altLang="en-US"/>
              <a:t>        email.setText(contato.getEmail());</a:t>
            </a:r>
            <a:br>
              <a:rPr lang="pt-BR" altLang="en-US"/>
            </a:br>
            <a:r>
              <a:rPr lang="pt-BR" altLang="en-US"/>
              <a:t>        site.setText(contato.getSite());</a:t>
            </a:r>
            <a:br>
              <a:rPr lang="pt-BR" altLang="en-US"/>
            </a:br>
            <a:r>
              <a:rPr lang="pt-BR" altLang="en-US"/>
              <a:t>        telefone.setText(contato.getTelefone());</a:t>
            </a:r>
            <a:br>
              <a:rPr lang="pt-BR" altLang="en-US"/>
            </a:br>
            <a:r>
              <a:rPr lang="pt-BR" altLang="en-US"/>
              <a:t>        imagemContato.setTag(contato.getFoto());</a:t>
            </a:r>
            <a:br>
              <a:rPr lang="pt-BR" altLang="en-US"/>
            </a:br>
            <a:r>
              <a:rPr lang="pt-BR" altLang="en-US"/>
              <a:t>        carregaImagem(contato.getFoto());</a:t>
            </a:r>
            <a:br>
              <a:rPr lang="pt-BR" altLang="en-US"/>
            </a:br>
            <a:r>
              <a:rPr lang="pt-BR" altLang="en-US"/>
              <a:t>        this.contato = contato;</a:t>
            </a:r>
            <a:br>
              <a:rPr lang="pt-BR" altLang="en-US"/>
            </a:br>
            <a:r>
              <a:rPr lang="pt-BR" altLang="en-US"/>
              <a:t>    }</a:t>
            </a:r>
            <a:br>
              <a:rPr lang="pt-BR" altLang="en-US"/>
            </a:br>
            <a:r>
              <a:rPr lang="x-none" altLang="pt-BR"/>
              <a:t>//carrega a imagem </a:t>
            </a:r>
            <a:br>
              <a:rPr lang="x-none" altLang="pt-BR"/>
            </a:br>
            <a:r>
              <a:rPr lang="pt-BR" altLang="en-US"/>
              <a:t>public void carregaImagem(String localArquivoFoto) {</a:t>
            </a:r>
            <a:br>
              <a:rPr lang="pt-BR" altLang="en-US"/>
            </a:br>
            <a:r>
              <a:rPr lang="pt-BR" altLang="en-US"/>
              <a:t>        if(localArquivoFoto != null) {</a:t>
            </a:r>
            <a:br>
              <a:rPr lang="pt-BR" altLang="en-US"/>
            </a:br>
            <a:r>
              <a:rPr lang="pt-BR" altLang="en-US"/>
              <a:t>            Bitmap imagemFoto = BitmapFactory.decodeFile(localArquivoFoto);</a:t>
            </a:r>
            <a:br>
              <a:rPr lang="pt-BR" altLang="en-US"/>
            </a:br>
            <a:r>
              <a:rPr lang="pt-BR" altLang="en-US"/>
              <a:t>            imagemContato.setImageBitmap(imagemFoto);</a:t>
            </a:r>
            <a:br>
              <a:rPr lang="pt-BR" altLang="en-US"/>
            </a:br>
            <a:r>
              <a:rPr lang="pt-BR" altLang="en-US"/>
              <a:t>            imagemContato.setTag(localArquivoFoto);</a:t>
            </a:r>
            <a:br>
              <a:rPr lang="pt-BR" altLang="en-US"/>
            </a:br>
            <a:r>
              <a:rPr lang="pt-BR" altLang="en-US"/>
              <a:t>        }</a:t>
            </a:r>
            <a:br>
              <a:rPr lang="pt-BR" altLang="en-US"/>
            </a:br>
            <a:r>
              <a:rPr lang="pt-BR" altLang="en-US"/>
              <a:t>    }</a:t>
            </a:r>
            <a:endParaRPr lang="pt-B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Criação do Projeto</a:t>
            </a:r>
            <a:endParaRPr lang="pt-B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Vamos criar um novo projeto:</a:t>
            </a:r>
            <a:endParaRPr lang="pt-BR" altLang="en-US"/>
          </a:p>
          <a:p>
            <a:r>
              <a:rPr lang="pt-BR" altLang="en-US"/>
              <a:t>	File &gt; new Project </a:t>
            </a:r>
            <a:endParaRPr lang="pt-BR" altLang="en-US"/>
          </a:p>
          <a:p>
            <a:endParaRPr lang="pt-B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345" y="2548890"/>
            <a:ext cx="7894955" cy="359981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Listando dados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x-none" altLang="pt-BR"/>
              <a:t>Vamos criar um novo layout e vamos chamar de celula_layout.xml</a:t>
            </a:r>
            <a:endParaRPr lang="x-none" altLang="pt-BR"/>
          </a:p>
          <a:p>
            <a:pPr algn="l"/>
            <a:r>
              <a:rPr lang="x-none" altLang="pt-BR"/>
              <a:t>Na pasta layout clique com o botão da direita e clique em new &gt; layout resource file &gt; de o nome de celula_layout.xml</a:t>
            </a:r>
            <a:endParaRPr lang="x-none" altLang="pt-BR"/>
          </a:p>
          <a:p>
            <a:pPr algn="l"/>
            <a:r>
              <a:rPr lang="x-none" altLang="pt-BR"/>
              <a:t>Esse arquivo vai ser responsável por organiar os itens na nossa listView.</a:t>
            </a:r>
            <a:endParaRPr lang="x-none" altLang="pt-BR"/>
          </a:p>
          <a:p>
            <a:pPr algn="l"/>
            <a:r>
              <a:rPr lang="x-none" altLang="pt-BR"/>
              <a:t>Segue a baixo o código do mesmo:</a:t>
            </a:r>
            <a:endParaRPr lang="x-none" altLang="pt-B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785" y="296545"/>
            <a:ext cx="8263255" cy="6061710"/>
          </a:xfrm>
        </p:spPr>
        <p:txBody>
          <a:bodyPr/>
          <a:p>
            <a:pPr algn="l">
              <a:lnSpc>
                <a:spcPct val="100000"/>
              </a:lnSpc>
            </a:pPr>
            <a:r>
              <a:rPr lang="pt-BR" altLang="en-US"/>
              <a:t>&lt;?xml version="1.0" encoding="utf-8"?&gt;</a:t>
            </a:r>
            <a:endParaRPr lang="pt-BR" altLang="en-US"/>
          </a:p>
          <a:p>
            <a:pPr algn="l">
              <a:lnSpc>
                <a:spcPct val="100000"/>
              </a:lnSpc>
            </a:pPr>
            <a:r>
              <a:rPr lang="pt-BR" altLang="en-US"/>
              <a:t>&lt;LinearLayout xmlns:android=</a:t>
            </a:r>
            <a:br>
              <a:rPr lang="pt-BR" altLang="en-US"/>
            </a:br>
            <a:r>
              <a:rPr lang="pt-BR" altLang="en-US"/>
              <a:t>"http://schemas.android.com/apk/res/android"</a:t>
            </a:r>
            <a:br>
              <a:rPr lang="pt-BR" altLang="en-US"/>
            </a:br>
            <a:r>
              <a:rPr lang="pt-BR" altLang="en-US"/>
              <a:t>    android:orientation="horizontal" </a:t>
            </a:r>
            <a:br>
              <a:rPr lang="pt-BR" altLang="en-US"/>
            </a:br>
            <a:r>
              <a:rPr lang="pt-BR" altLang="en-US"/>
              <a:t>    android:layout_width="match_parent"</a:t>
            </a:r>
            <a:br>
              <a:rPr lang="pt-BR" altLang="en-US"/>
            </a:br>
            <a:r>
              <a:rPr lang="pt-BR" altLang="en-US"/>
              <a:t>    android:layout_height="match_parent"&gt;</a:t>
            </a:r>
            <a:br>
              <a:rPr lang="pt-BR" altLang="en-US"/>
            </a:br>
            <a:br>
              <a:rPr lang="pt-BR" altLang="en-US"/>
            </a:br>
            <a:r>
              <a:rPr lang="pt-BR" altLang="en-US"/>
              <a:t>    &lt;ImageView</a:t>
            </a:r>
            <a:br>
              <a:rPr lang="pt-BR" altLang="en-US"/>
            </a:br>
            <a:r>
              <a:rPr lang="pt-BR" altLang="en-US"/>
              <a:t>        android:layout_width="100dp"</a:t>
            </a:r>
            <a:br>
              <a:rPr lang="pt-BR" altLang="en-US"/>
            </a:br>
            <a:r>
              <a:rPr lang="pt-BR" altLang="en-US"/>
              <a:t>        android:layout_height="100dp"</a:t>
            </a:r>
            <a:br>
              <a:rPr lang="pt-BR" altLang="en-US"/>
            </a:br>
            <a:r>
              <a:rPr lang="pt-BR" altLang="en-US"/>
              <a:t>        android:id="@+id/imagemCelula"     android:background="@color/background_material_dark"          /&gt;</a:t>
            </a:r>
            <a:endParaRPr lang="pt-BR" altLang="en-US"/>
          </a:p>
          <a:p>
            <a:pPr algn="l">
              <a:lnSpc>
                <a:spcPct val="100000"/>
              </a:lnSpc>
            </a:pPr>
            <a:r>
              <a:rPr lang="pt-BR" altLang="en-US"/>
              <a:t>&lt;LinearLayout</a:t>
            </a:r>
            <a:br>
              <a:rPr lang="pt-BR" altLang="en-US"/>
            </a:br>
            <a:r>
              <a:rPr lang="pt-BR" altLang="en-US"/>
              <a:t>        android:orientation="vertical"</a:t>
            </a:r>
            <a:br>
              <a:rPr lang="pt-BR" altLang="en-US"/>
            </a:br>
            <a:r>
              <a:rPr lang="pt-BR" altLang="en-US"/>
              <a:t>        android:layout_width="match_parent"</a:t>
            </a:r>
            <a:br>
              <a:rPr lang="pt-BR" altLang="en-US"/>
            </a:br>
            <a:r>
              <a:rPr lang="pt-BR" altLang="en-US"/>
              <a:t>        android:layout_height="match_parent"&gt;</a:t>
            </a:r>
            <a:br>
              <a:rPr lang="pt-BR" altLang="en-US"/>
            </a:br>
            <a:br>
              <a:rPr lang="pt-BR" altLang="en-US"/>
            </a:br>
            <a:r>
              <a:rPr lang="x-none" altLang="pt-BR"/>
              <a:t>Continua....</a:t>
            </a:r>
            <a:br>
              <a:rPr lang="pt-BR" altLang="en-US"/>
            </a:br>
            <a:br>
              <a:rPr lang="pt-BR" altLang="en-US"/>
            </a:br>
            <a:endParaRPr lang="pt-B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785" y="362585"/>
            <a:ext cx="8263255" cy="5995670"/>
          </a:xfrm>
        </p:spPr>
        <p:txBody>
          <a:bodyPr/>
          <a:p>
            <a:pPr algn="l">
              <a:lnSpc>
                <a:spcPct val="110000"/>
              </a:lnSpc>
            </a:pPr>
            <a:r>
              <a:rPr lang="pt-BR" altLang="en-US"/>
              <a:t>&lt;TextView</a:t>
            </a:r>
            <a:br>
              <a:rPr lang="pt-BR" altLang="en-US"/>
            </a:br>
            <a:r>
              <a:rPr lang="pt-BR" altLang="en-US"/>
              <a:t>            android:layout_width="wrap_content"</a:t>
            </a:r>
            <a:br>
              <a:rPr lang="pt-BR" altLang="en-US"/>
            </a:br>
            <a:r>
              <a:rPr lang="pt-BR" altLang="en-US"/>
              <a:t>            android:layout_height="wrap_content"            android:textAppearance="?android:attr/textAppearanceLarge"</a:t>
            </a:r>
            <a:br>
              <a:rPr lang="pt-BR" altLang="en-US"/>
            </a:br>
            <a:r>
              <a:rPr lang="pt-BR" altLang="en-US"/>
              <a:t>            android:text="Large Text"</a:t>
            </a:r>
            <a:br>
              <a:rPr lang="pt-BR" altLang="en-US"/>
            </a:br>
            <a:r>
              <a:rPr lang="pt-BR" altLang="en-US"/>
              <a:t>            android:id="@+id/nomeCelula" /&gt;</a:t>
            </a:r>
            <a:endParaRPr lang="pt-BR" altLang="en-US"/>
          </a:p>
          <a:p>
            <a:pPr algn="l">
              <a:lnSpc>
                <a:spcPct val="110000"/>
              </a:lnSpc>
            </a:pPr>
            <a:r>
              <a:rPr lang="pt-BR" altLang="en-US"/>
              <a:t>        &lt;TextView</a:t>
            </a:r>
            <a:br>
              <a:rPr lang="pt-BR" altLang="en-US"/>
            </a:br>
            <a:r>
              <a:rPr lang="pt-BR" altLang="en-US"/>
              <a:t>            android:layout_width="wrap_content"</a:t>
            </a:r>
            <a:br>
              <a:rPr lang="pt-BR" altLang="en-US"/>
            </a:br>
            <a:r>
              <a:rPr lang="pt-BR" altLang="en-US"/>
              <a:t>            android:layout_height="wrap_content"            android:textAppearance="?android:attr/textAppearanceMedium"</a:t>
            </a:r>
            <a:br>
              <a:rPr lang="pt-BR" altLang="en-US"/>
            </a:br>
            <a:r>
              <a:rPr lang="pt-BR" altLang="en-US"/>
              <a:t>            android:text="Medium Text"</a:t>
            </a:r>
            <a:br>
              <a:rPr lang="pt-BR" altLang="en-US"/>
            </a:br>
            <a:r>
              <a:rPr lang="pt-BR" altLang="en-US"/>
              <a:t>            android:id="@+id/telefoneCelula" /&gt;</a:t>
            </a:r>
            <a:br>
              <a:rPr lang="pt-BR" altLang="en-US"/>
            </a:br>
            <a:r>
              <a:rPr lang="pt-BR" altLang="en-US"/>
              <a:t>    &lt;/LinearLayout&gt;</a:t>
            </a:r>
            <a:br>
              <a:rPr lang="pt-BR" altLang="en-US"/>
            </a:br>
            <a:r>
              <a:rPr lang="pt-BR" altLang="en-US"/>
              <a:t>&lt;/LinearLayout&gt;</a:t>
            </a:r>
            <a:endParaRPr lang="pt-B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ContatoAdaptador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x-none" altLang="pt-BR"/>
              <a:t>Será necessária para montar nossa listView e pegar os dados do listView e passar para o furmulário.</a:t>
            </a:r>
            <a:endParaRPr lang="x-none" altLang="pt-BR"/>
          </a:p>
          <a:p>
            <a:pPr algn="just"/>
            <a:r>
              <a:rPr lang="x-none" altLang="pt-BR"/>
              <a:t>New &gt; Classe. De o nome de Contato Adaptador.</a:t>
            </a:r>
            <a:endParaRPr lang="x-none" altLang="pt-BR"/>
          </a:p>
          <a:p>
            <a:pPr algn="just"/>
            <a:r>
              <a:rPr lang="x-none" altLang="pt-BR"/>
              <a:t>Essa classe vai extender BaseAdapter que por sua vez te obrigará a implentar seus métodos abstratos:</a:t>
            </a:r>
            <a:endParaRPr lang="x-none" altLang="pt-BR"/>
          </a:p>
          <a:p>
            <a:pPr algn="l"/>
            <a:r>
              <a:rPr lang="x-none" altLang="pt-BR"/>
              <a:t>getCount() -&gt; retorna o tamanho da lista</a:t>
            </a:r>
            <a:br>
              <a:rPr lang="x-none" altLang="pt-BR"/>
            </a:br>
            <a:r>
              <a:rPr lang="x-none" altLang="pt-BR"/>
              <a:t>getItem() -&gt; retorna a pela posição</a:t>
            </a:r>
            <a:br>
              <a:rPr lang="x-none" altLang="pt-BR"/>
            </a:br>
            <a:r>
              <a:rPr lang="x-none" altLang="pt-BR"/>
              <a:t>getItemId() -&gt; retorna o id do objeto</a:t>
            </a:r>
            <a:br>
              <a:rPr lang="x-none" altLang="pt-BR"/>
            </a:br>
            <a:r>
              <a:rPr lang="x-none" altLang="pt-BR"/>
              <a:t>getView() -&gt; retorna a view com todos os elementos.</a:t>
            </a:r>
            <a:br>
              <a:rPr lang="x-none" altLang="pt-BR"/>
            </a:br>
            <a:endParaRPr lang="x-none" altLang="pt-BR"/>
          </a:p>
          <a:p>
            <a:pPr algn="l"/>
            <a:r>
              <a:rPr lang="x-none" altLang="pt-BR"/>
              <a:t>Segue codigo do mesmo:</a:t>
            </a:r>
            <a:br>
              <a:rPr lang="x-none" altLang="pt-BR"/>
            </a:br>
            <a:br>
              <a:rPr lang="x-none" altLang="pt-BR"/>
            </a:br>
            <a:endParaRPr lang="x-none" altLang="pt-BR"/>
          </a:p>
          <a:p>
            <a:pPr algn="just"/>
            <a:endParaRPr lang="x-none" altLang="pt-BR"/>
          </a:p>
          <a:p>
            <a:pPr algn="just"/>
            <a:endParaRPr lang="x-none" altLang="pt-B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785" y="362585"/>
            <a:ext cx="8263255" cy="5995670"/>
          </a:xfrm>
        </p:spPr>
        <p:txBody>
          <a:bodyPr/>
          <a:p>
            <a:pPr algn="l">
              <a:lnSpc>
                <a:spcPct val="100000"/>
              </a:lnSpc>
            </a:pPr>
            <a:r>
              <a:rPr lang="pt-BR" altLang="en-US" sz="1600"/>
              <a:t>public class ContatoAdaptador extends BaseAdapter {</a:t>
            </a:r>
            <a:endParaRPr lang="pt-BR" altLang="en-US" sz="1600"/>
          </a:p>
          <a:p>
            <a:pPr algn="l">
              <a:lnSpc>
                <a:spcPct val="100000"/>
              </a:lnSpc>
            </a:pPr>
            <a:r>
              <a:rPr lang="pt-BR" altLang="en-US" sz="1600"/>
              <a:t>    private final List&lt;Contato&gt; contatos;</a:t>
            </a:r>
            <a:endParaRPr lang="pt-BR" altLang="en-US" sz="1600"/>
          </a:p>
          <a:p>
            <a:pPr algn="l">
              <a:lnSpc>
                <a:spcPct val="100000"/>
              </a:lnSpc>
            </a:pPr>
            <a:r>
              <a:rPr lang="pt-BR" altLang="en-US" sz="1600"/>
              <a:t>    private final Activity activity;</a:t>
            </a:r>
            <a:br>
              <a:rPr lang="pt-BR" altLang="en-US" sz="1600"/>
            </a:br>
            <a:r>
              <a:rPr lang="pt-BR" altLang="en-US" sz="1600"/>
              <a:t>    public ContatoAdaptador(Activity activity, List&lt;Contato&gt; contatos) {</a:t>
            </a:r>
            <a:br>
              <a:rPr lang="pt-BR" altLang="en-US" sz="1600"/>
            </a:br>
            <a:r>
              <a:rPr lang="pt-BR" altLang="en-US" sz="1600"/>
              <a:t>        this.contatos = contatos;</a:t>
            </a:r>
            <a:br>
              <a:rPr lang="pt-BR" altLang="en-US" sz="1600"/>
            </a:br>
            <a:r>
              <a:rPr lang="pt-BR" altLang="en-US" sz="1600"/>
              <a:t>        this.activity = activity;</a:t>
            </a:r>
            <a:br>
              <a:rPr lang="pt-BR" altLang="en-US" sz="1600"/>
            </a:br>
            <a:r>
              <a:rPr lang="pt-BR" altLang="en-US" sz="1600"/>
              <a:t>    }</a:t>
            </a:r>
            <a:endParaRPr lang="pt-BR" altLang="en-US" sz="1600"/>
          </a:p>
          <a:p>
            <a:pPr algn="l">
              <a:lnSpc>
                <a:spcPct val="100000"/>
              </a:lnSpc>
            </a:pPr>
            <a:r>
              <a:rPr lang="pt-BR" altLang="en-US" sz="1600"/>
              <a:t>    @Override</a:t>
            </a:r>
            <a:br>
              <a:rPr lang="pt-BR" altLang="en-US" sz="1600"/>
            </a:br>
            <a:r>
              <a:rPr lang="pt-BR" altLang="en-US" sz="1600"/>
              <a:t>    public int getCount() {</a:t>
            </a:r>
            <a:br>
              <a:rPr lang="pt-BR" altLang="en-US" sz="1600"/>
            </a:br>
            <a:r>
              <a:rPr lang="pt-BR" altLang="en-US" sz="1600"/>
              <a:t>        return this.contatos.size();</a:t>
            </a:r>
            <a:br>
              <a:rPr lang="pt-BR" altLang="en-US" sz="1600"/>
            </a:br>
            <a:r>
              <a:rPr lang="pt-BR" altLang="en-US" sz="1600"/>
              <a:t>    }</a:t>
            </a:r>
            <a:endParaRPr lang="pt-BR" altLang="en-US" sz="1600"/>
          </a:p>
          <a:p>
            <a:pPr algn="l">
              <a:lnSpc>
                <a:spcPct val="100000"/>
              </a:lnSpc>
            </a:pPr>
            <a:r>
              <a:rPr lang="pt-BR" altLang="en-US" sz="1600"/>
              <a:t>    @Override</a:t>
            </a:r>
            <a:br>
              <a:rPr lang="pt-BR" altLang="en-US" sz="1600"/>
            </a:br>
            <a:r>
              <a:rPr lang="pt-BR" altLang="en-US" sz="1600"/>
              <a:t>    public Object getItem(int position) {</a:t>
            </a:r>
            <a:br>
              <a:rPr lang="pt-BR" altLang="en-US" sz="1600"/>
            </a:br>
            <a:r>
              <a:rPr lang="pt-BR" altLang="en-US" sz="1600"/>
              <a:t>        return this.contatos.get(position);</a:t>
            </a:r>
            <a:br>
              <a:rPr lang="pt-BR" altLang="en-US" sz="1600"/>
            </a:br>
            <a:r>
              <a:rPr lang="pt-BR" altLang="en-US" sz="1600"/>
              <a:t>    }</a:t>
            </a:r>
            <a:endParaRPr lang="pt-BR" altLang="en-US" sz="1600"/>
          </a:p>
          <a:p>
            <a:pPr algn="l">
              <a:lnSpc>
                <a:spcPct val="100000"/>
              </a:lnSpc>
            </a:pPr>
            <a:r>
              <a:rPr lang="pt-BR" altLang="en-US" sz="1600"/>
              <a:t>    @Override</a:t>
            </a:r>
            <a:br>
              <a:rPr lang="pt-BR" altLang="en-US" sz="1600"/>
            </a:br>
            <a:r>
              <a:rPr lang="pt-BR" altLang="en-US" sz="1600"/>
              <a:t>    public long getItemId(int position) {</a:t>
            </a:r>
            <a:br>
              <a:rPr lang="pt-BR" altLang="en-US" sz="1600"/>
            </a:br>
            <a:r>
              <a:rPr lang="pt-BR" altLang="en-US" sz="1600"/>
              <a:t>        return this.contatos.get(position).getId();</a:t>
            </a:r>
            <a:br>
              <a:rPr lang="pt-BR" altLang="en-US" sz="1600"/>
            </a:br>
            <a:r>
              <a:rPr lang="pt-BR" altLang="en-US" sz="1600"/>
              <a:t>    }</a:t>
            </a:r>
            <a:br>
              <a:rPr lang="pt-BR" altLang="en-US" sz="1600"/>
            </a:br>
            <a:r>
              <a:rPr lang="x-none" altLang="pt-BR" sz="1600"/>
              <a:t>Continua....</a:t>
            </a:r>
            <a:endParaRPr lang="x-none" altLang="pt-BR" sz="1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785" y="115570"/>
            <a:ext cx="8263255" cy="6087745"/>
          </a:xfrm>
        </p:spPr>
        <p:txBody>
          <a:bodyPr/>
          <a:p>
            <a:pPr algn="l"/>
            <a:r>
              <a:rPr lang="pt-BR" altLang="en-US" sz="1600"/>
              <a:t>@Override</a:t>
            </a:r>
            <a:br>
              <a:rPr lang="pt-BR" altLang="en-US" sz="1600"/>
            </a:br>
            <a:r>
              <a:rPr lang="pt-BR" altLang="en-US" sz="1600"/>
              <a:t>    public View getView(int position, View convertView, ViewGroup parent) {</a:t>
            </a:r>
            <a:br>
              <a:rPr lang="pt-BR" altLang="en-US" sz="1600"/>
            </a:br>
            <a:r>
              <a:rPr lang="pt-BR" altLang="en-US" sz="1600"/>
              <a:t>        View linha = convertView;</a:t>
            </a:r>
            <a:br>
              <a:rPr lang="pt-BR" altLang="en-US" sz="1600"/>
            </a:br>
            <a:r>
              <a:rPr lang="pt-BR" altLang="en-US" sz="1600"/>
              <a:t>       Contato contato = contatos.get(position);</a:t>
            </a:r>
            <a:br>
              <a:rPr lang="pt-BR" altLang="en-US" sz="1600"/>
            </a:br>
            <a:r>
              <a:rPr lang="pt-BR" altLang="en-US" sz="1600"/>
              <a:t>        Bitmap bm;</a:t>
            </a:r>
            <a:br>
              <a:rPr lang="pt-BR" altLang="en-US" sz="1600"/>
            </a:br>
            <a:r>
              <a:rPr lang="pt-BR" altLang="en-US" sz="1600"/>
              <a:t>        if(linha == null){</a:t>
            </a:r>
            <a:br>
              <a:rPr lang="pt-BR" altLang="en-US" sz="1600"/>
            </a:br>
            <a:r>
              <a:rPr lang="pt-BR" altLang="en-US" sz="1600"/>
              <a:t>            linha = this.activity.getLayoutInflater().inflate(R.layout.celula_layout, parent, false);</a:t>
            </a:r>
            <a:br>
              <a:rPr lang="pt-BR" altLang="en-US" sz="1600"/>
            </a:br>
            <a:r>
              <a:rPr lang="pt-BR" altLang="en-US" sz="1600"/>
              <a:t>        }</a:t>
            </a:r>
            <a:br>
              <a:rPr lang="pt-BR" altLang="en-US" sz="1600"/>
            </a:br>
            <a:r>
              <a:rPr lang="pt-BR" altLang="en-US" sz="1600"/>
              <a:t>        TextView nome = (TextView) linha.findViewById(R.id.nomeCelula);</a:t>
            </a:r>
            <a:br>
              <a:rPr lang="pt-BR" altLang="en-US" sz="1600"/>
            </a:br>
            <a:r>
              <a:rPr lang="pt-BR" altLang="en-US" sz="1600"/>
              <a:t>        TextView telefone = (TextView) linha.findViewById(R.id.telefoneCelula);</a:t>
            </a:r>
            <a:br>
              <a:rPr lang="pt-BR" altLang="en-US" sz="1600"/>
            </a:br>
            <a:r>
              <a:rPr lang="pt-BR" altLang="en-US" sz="1600"/>
              <a:t>        nome.setText(contato.getNome());</a:t>
            </a:r>
            <a:br>
              <a:rPr lang="pt-BR" altLang="en-US" sz="1600"/>
            </a:br>
            <a:r>
              <a:rPr lang="pt-BR" altLang="en-US" sz="1600"/>
              <a:t>        if(contato.getFoto() != null){</a:t>
            </a:r>
            <a:br>
              <a:rPr lang="pt-BR" altLang="en-US" sz="1600"/>
            </a:br>
            <a:r>
              <a:rPr lang="pt-BR" altLang="en-US" sz="1600"/>
              <a:t>            bm = BitmapFactory.decodeFile(contato.getFoto());</a:t>
            </a:r>
            <a:br>
              <a:rPr lang="pt-BR" altLang="en-US" sz="1600"/>
            </a:br>
            <a:r>
              <a:rPr lang="pt-BR" altLang="en-US" sz="1600"/>
              <a:t>        }else{</a:t>
            </a:r>
            <a:br>
              <a:rPr lang="pt-BR" altLang="en-US" sz="1600"/>
            </a:br>
            <a:r>
              <a:rPr lang="pt-BR" altLang="en-US" sz="1600"/>
              <a:t>            bm = BitmapFactory.decodeResource(activity.getResources(), R.drawable.ic_no_image);</a:t>
            </a:r>
            <a:br>
              <a:rPr lang="pt-BR" altLang="en-US" sz="1600"/>
            </a:br>
            <a:r>
              <a:rPr lang="pt-BR" altLang="en-US" sz="1600"/>
              <a:t>        }</a:t>
            </a:r>
            <a:br>
              <a:rPr lang="pt-BR" altLang="en-US" sz="1600"/>
            </a:br>
            <a:r>
              <a:rPr lang="pt-BR" altLang="en-US" sz="1600"/>
              <a:t>        bm = Bitmap.createScaledBitmap(bm, 180, 120, true);</a:t>
            </a:r>
            <a:br>
              <a:rPr lang="pt-BR" altLang="en-US" sz="1600"/>
            </a:br>
            <a:r>
              <a:rPr lang="pt-BR" altLang="en-US" sz="1600"/>
              <a:t>        ImageView foto = (ImageView) linha.findViewById(R.id.imagemCelula);</a:t>
            </a:r>
            <a:br>
              <a:rPr lang="pt-BR" altLang="en-US" sz="1600"/>
            </a:br>
            <a:r>
              <a:rPr lang="pt-BR" altLang="en-US" sz="1600"/>
              <a:t>        foto.setImageBitmap(bm);</a:t>
            </a:r>
            <a:br>
              <a:rPr lang="pt-BR" altLang="en-US" sz="1600"/>
            </a:br>
            <a:r>
              <a:rPr lang="pt-BR" altLang="en-US" sz="1600"/>
              <a:t>        if(telefone != null){telefone.setText(contato.getTelefone());}</a:t>
            </a:r>
            <a:br>
              <a:rPr lang="pt-BR" altLang="en-US" sz="1600"/>
            </a:br>
            <a:r>
              <a:rPr lang="pt-BR" altLang="en-US" sz="1600"/>
              <a:t>        return linha;</a:t>
            </a:r>
            <a:br>
              <a:rPr lang="pt-BR" altLang="en-US" sz="1600"/>
            </a:br>
            <a:r>
              <a:rPr lang="pt-BR" altLang="en-US" sz="1600"/>
              <a:t>    }</a:t>
            </a:r>
            <a:br>
              <a:rPr lang="pt-BR" altLang="en-US" sz="1600"/>
            </a:br>
            <a:r>
              <a:rPr lang="pt-BR" altLang="en-US" sz="1600"/>
              <a:t>}</a:t>
            </a:r>
            <a:endParaRPr lang="pt-BR" altLang="en-US" sz="1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ContatoDAO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x-none" altLang="pt-BR"/>
              <a:t>Essa classe vai extender o SQLiteOpenHelper, onde será necessário implementar seus métodos abstratos:</a:t>
            </a:r>
            <a:br>
              <a:rPr lang="x-none" altLang="pt-BR"/>
            </a:br>
            <a:br>
              <a:rPr lang="x-none" altLang="pt-BR"/>
            </a:br>
            <a:r>
              <a:rPr lang="x-none" altLang="pt-BR"/>
              <a:t>onCreate -&gt; criação do banco</a:t>
            </a:r>
            <a:br>
              <a:rPr lang="x-none" altLang="pt-BR"/>
            </a:br>
            <a:r>
              <a:rPr lang="x-none" altLang="pt-BR"/>
              <a:t>onUpgrade -&gt; alteração do banco</a:t>
            </a:r>
            <a:br>
              <a:rPr lang="x-none" altLang="pt-BR"/>
            </a:br>
            <a:br>
              <a:rPr lang="x-none" altLang="pt-BR"/>
            </a:br>
            <a:r>
              <a:rPr lang="x-none" altLang="pt-BR" sz="1600"/>
              <a:t>public void onCreate(SQLiteDatabase db) {</a:t>
            </a:r>
            <a:br>
              <a:rPr lang="x-none" altLang="pt-BR" sz="1600"/>
            </a:br>
            <a:r>
              <a:rPr lang="x-none" altLang="pt-BR" sz="1600"/>
              <a:t>        String ddl = "CREATE TABLE " + TABELA</a:t>
            </a:r>
            <a:br>
              <a:rPr lang="x-none" altLang="pt-BR" sz="1600"/>
            </a:br>
            <a:r>
              <a:rPr lang="x-none" altLang="pt-BR" sz="1600"/>
              <a:t>                + " (id INTEGER PRIMARY KEY, "</a:t>
            </a:r>
            <a:br>
              <a:rPr lang="x-none" altLang="pt-BR" sz="1600"/>
            </a:br>
            <a:r>
              <a:rPr lang="x-none" altLang="pt-BR" sz="1600"/>
              <a:t>                + " nome TEXT NOT NULL, "</a:t>
            </a:r>
            <a:br>
              <a:rPr lang="x-none" altLang="pt-BR" sz="1600"/>
            </a:br>
            <a:r>
              <a:rPr lang="x-none" altLang="pt-BR" sz="1600"/>
              <a:t>                + " telefone TEXT, "</a:t>
            </a:r>
            <a:br>
              <a:rPr lang="x-none" altLang="pt-BR" sz="1600"/>
            </a:br>
            <a:r>
              <a:rPr lang="x-none" altLang="pt-BR" sz="1600"/>
              <a:t>                + " endereco TEXT, "</a:t>
            </a:r>
            <a:br>
              <a:rPr lang="x-none" altLang="pt-BR" sz="1600"/>
            </a:br>
            <a:r>
              <a:rPr lang="x-none" altLang="pt-BR" sz="1600"/>
              <a:t>                + " email TEXT, "</a:t>
            </a:r>
            <a:br>
              <a:rPr lang="x-none" altLang="pt-BR" sz="1600"/>
            </a:br>
            <a:r>
              <a:rPr lang="x-none" altLang="pt-BR" sz="1600"/>
              <a:t>                + " site TEXT, "</a:t>
            </a:r>
            <a:br>
              <a:rPr lang="x-none" altLang="pt-BR" sz="1600"/>
            </a:br>
            <a:r>
              <a:rPr lang="x-none" altLang="pt-BR" sz="1600"/>
              <a:t>                + " caminhoFoto TEXT);";</a:t>
            </a:r>
            <a:br>
              <a:rPr lang="x-none" altLang="pt-BR" sz="1600"/>
            </a:br>
            <a:r>
              <a:rPr lang="x-none" altLang="pt-BR" sz="1600"/>
              <a:t>        db.execSQL(ddl);</a:t>
            </a:r>
            <a:br>
              <a:rPr lang="x-none" altLang="pt-BR" sz="1600"/>
            </a:br>
            <a:r>
              <a:rPr lang="x-none" altLang="pt-BR"/>
              <a:t>  </a:t>
            </a:r>
            <a:r>
              <a:rPr lang="x-none" altLang="pt-BR" sz="1600"/>
              <a:t>  }</a:t>
            </a:r>
            <a:endParaRPr lang="x-none" altLang="pt-BR" sz="1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pt-BR" altLang="en-US" sz="1600"/>
              <a:t>@Override</a:t>
            </a:r>
            <a:br>
              <a:rPr lang="pt-BR" altLang="en-US" sz="1600"/>
            </a:br>
            <a:r>
              <a:rPr lang="pt-BR" altLang="en-US" sz="1600"/>
              <a:t>    public void onUpgrade(SQLiteDatabase db, int oldVersion, int newVersion) {</a:t>
            </a:r>
            <a:br>
              <a:rPr lang="pt-BR" altLang="en-US" sz="1600"/>
            </a:br>
            <a:r>
              <a:rPr lang="pt-BR" altLang="en-US" sz="1600"/>
              <a:t>        if (oldVersion==1) {</a:t>
            </a:r>
            <a:br>
              <a:rPr lang="pt-BR" altLang="en-US" sz="1600"/>
            </a:br>
            <a:r>
              <a:rPr lang="pt-BR" altLang="en-US" sz="1600"/>
              <a:t>            String sql = "ALTER TABLE " + TABELA + " ADD COLUMN caminhoFoto TEXT;";</a:t>
            </a:r>
            <a:br>
              <a:rPr lang="pt-BR" altLang="en-US" sz="1600"/>
            </a:br>
            <a:r>
              <a:rPr lang="pt-BR" altLang="en-US" sz="1600"/>
              <a:t>            db.execSQL(sql);</a:t>
            </a:r>
            <a:br>
              <a:rPr lang="pt-BR" altLang="en-US" sz="1600"/>
            </a:br>
            <a:r>
              <a:rPr lang="pt-BR" altLang="en-US" sz="1600"/>
              <a:t>        }</a:t>
            </a:r>
            <a:br>
              <a:rPr lang="pt-BR" altLang="en-US" sz="1600"/>
            </a:br>
            <a:r>
              <a:rPr lang="pt-BR" altLang="en-US" sz="1600"/>
              <a:t>    }</a:t>
            </a:r>
            <a:endParaRPr lang="pt-BR" altLang="en-US" sz="1600"/>
          </a:p>
          <a:p>
            <a:pPr marL="0" indent="0" algn="l">
              <a:buNone/>
            </a:pPr>
            <a:r>
              <a:rPr lang="x-none" altLang="pt-BR" sz="1600"/>
              <a:t>Segue codigo completo da classe:</a:t>
            </a:r>
            <a:endParaRPr lang="x-none" altLang="pt-BR" sz="1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785" y="102235"/>
            <a:ext cx="8263255" cy="6256020"/>
          </a:xfrm>
        </p:spPr>
        <p:txBody>
          <a:bodyPr/>
          <a:p>
            <a:pPr algn="l"/>
            <a:r>
              <a:rPr lang="pt-BR" altLang="en-US" sz="1600"/>
              <a:t>public class ContatoDAO extends SQLiteOpenHelper {</a:t>
            </a:r>
            <a:br>
              <a:rPr lang="pt-BR" altLang="en-US" sz="1600"/>
            </a:br>
            <a:r>
              <a:rPr lang="pt-BR" altLang="en-US" sz="1600"/>
              <a:t>    private static final int VERSAO = 1;</a:t>
            </a:r>
            <a:br>
              <a:rPr lang="pt-BR" altLang="en-US" sz="1600"/>
            </a:br>
            <a:r>
              <a:rPr lang="pt-BR" altLang="en-US" sz="1600"/>
              <a:t>    private static final String TABELA = "Contatos";</a:t>
            </a:r>
            <a:br>
              <a:rPr lang="pt-BR" altLang="en-US" sz="1600"/>
            </a:br>
            <a:r>
              <a:rPr lang="pt-BR" altLang="en-US" sz="1600"/>
              <a:t>    private static final String DATABASE =  "DadosAgenda";</a:t>
            </a:r>
            <a:br>
              <a:rPr lang="pt-BR" altLang="en-US" sz="1600"/>
            </a:br>
            <a:r>
              <a:rPr lang="pt-BR" altLang="en-US" sz="1600"/>
              <a:t>    public ContatoDAO(Context context) {</a:t>
            </a:r>
            <a:br>
              <a:rPr lang="pt-BR" altLang="en-US" sz="1600"/>
            </a:br>
            <a:r>
              <a:rPr lang="pt-BR" altLang="en-US" sz="1600"/>
              <a:t>        super(context, DATABASE, null, VERSAO);</a:t>
            </a:r>
            <a:br>
              <a:rPr lang="pt-BR" altLang="en-US" sz="1600"/>
            </a:br>
            <a:r>
              <a:rPr lang="pt-BR" altLang="en-US" sz="1600"/>
              <a:t>    }</a:t>
            </a:r>
            <a:endParaRPr lang="pt-BR" altLang="en-US" sz="1600"/>
          </a:p>
          <a:p>
            <a:pPr algn="l"/>
            <a:r>
              <a:rPr lang="pt-BR" altLang="en-US" sz="1600"/>
              <a:t>    public void inserirContato (Contato contato){</a:t>
            </a:r>
            <a:br>
              <a:rPr lang="pt-BR" altLang="en-US" sz="1600"/>
            </a:br>
            <a:r>
              <a:rPr lang="pt-BR" altLang="en-US" sz="1600"/>
              <a:t>        ContentValues values = new ContentValues();</a:t>
            </a:r>
            <a:br>
              <a:rPr lang="pt-BR" altLang="en-US" sz="1600"/>
            </a:br>
            <a:r>
              <a:rPr lang="pt-BR" altLang="en-US" sz="1600"/>
              <a:t>        values.put("nome", contato.getNome());</a:t>
            </a:r>
            <a:br>
              <a:rPr lang="pt-BR" altLang="en-US" sz="1600"/>
            </a:br>
            <a:r>
              <a:rPr lang="pt-BR" altLang="en-US" sz="1600"/>
              <a:t>        values.put("email", contato.getEmail());</a:t>
            </a:r>
            <a:br>
              <a:rPr lang="pt-BR" altLang="en-US" sz="1600"/>
            </a:br>
            <a:r>
              <a:rPr lang="pt-BR" altLang="en-US" sz="1600"/>
              <a:t>        values.put("site", contato.getSite());</a:t>
            </a:r>
            <a:br>
              <a:rPr lang="pt-BR" altLang="en-US" sz="1600"/>
            </a:br>
            <a:r>
              <a:rPr lang="pt-BR" altLang="en-US" sz="1600"/>
              <a:t>        values.put("telefone", contato.getTelefone());</a:t>
            </a:r>
            <a:br>
              <a:rPr lang="pt-BR" altLang="en-US" sz="1600"/>
            </a:br>
            <a:r>
              <a:rPr lang="pt-BR" altLang="en-US" sz="1600"/>
              <a:t>        values.put("endereco", contato.getEndereco());</a:t>
            </a:r>
            <a:br>
              <a:rPr lang="pt-BR" altLang="en-US" sz="1600"/>
            </a:br>
            <a:r>
              <a:rPr lang="pt-BR" altLang="en-US" sz="1600"/>
              <a:t>        values.put("caminhoFoto", contato.getFoto());</a:t>
            </a:r>
            <a:br>
              <a:rPr lang="pt-BR" altLang="en-US" sz="1600"/>
            </a:br>
            <a:r>
              <a:rPr lang="pt-BR" altLang="en-US" sz="1600"/>
              <a:t>        getWritableDatabase().insert(TABELA, null, values);</a:t>
            </a:r>
            <a:endParaRPr lang="pt-BR" altLang="en-US" sz="1600"/>
          </a:p>
          <a:p>
            <a:pPr algn="l"/>
            <a:r>
              <a:rPr lang="pt-BR" altLang="en-US" sz="1600"/>
              <a:t>    }</a:t>
            </a:r>
            <a:endParaRPr lang="pt-BR" altLang="en-US" sz="1600"/>
          </a:p>
          <a:p>
            <a:pPr algn="l"/>
            <a:r>
              <a:rPr lang="pt-BR" altLang="en-US" sz="1600"/>
              <a:t>    public void apagarContato (Contato contato){</a:t>
            </a:r>
            <a:br>
              <a:rPr lang="pt-BR" altLang="en-US" sz="1600"/>
            </a:br>
            <a:r>
              <a:rPr lang="pt-BR" altLang="en-US" sz="1600"/>
              <a:t>        SQLiteDatabase db = getWritableDatabase();</a:t>
            </a:r>
            <a:br>
              <a:rPr lang="pt-BR" altLang="en-US" sz="1600"/>
            </a:br>
            <a:r>
              <a:rPr lang="pt-BR" altLang="en-US" sz="1600"/>
              <a:t>        String[] args = {contato.getId().toString()};</a:t>
            </a:r>
            <a:br>
              <a:rPr lang="pt-BR" altLang="en-US" sz="1600"/>
            </a:br>
            <a:r>
              <a:rPr lang="pt-BR" altLang="en-US" sz="1600"/>
              <a:t>        db.delete("contatos", "id=?", args);</a:t>
            </a:r>
            <a:br>
              <a:rPr lang="pt-BR" altLang="en-US" sz="1600"/>
            </a:br>
            <a:r>
              <a:rPr lang="pt-BR" altLang="en-US" sz="1600"/>
              <a:t>    } </a:t>
            </a:r>
            <a:r>
              <a:rPr lang="x-none" altLang="pt-BR" sz="1600"/>
              <a:t>continua.....</a:t>
            </a:r>
            <a:endParaRPr lang="x-none" altLang="pt-BR" sz="1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785" y="141605"/>
            <a:ext cx="8263255" cy="6217285"/>
          </a:xfrm>
        </p:spPr>
        <p:txBody>
          <a:bodyPr/>
          <a:p>
            <a:pPr algn="l">
              <a:lnSpc>
                <a:spcPct val="90000"/>
              </a:lnSpc>
            </a:pPr>
            <a:r>
              <a:rPr lang="pt-BR" altLang="en-US" sz="1600"/>
              <a:t>public void alteraContato(Contato contato){</a:t>
            </a:r>
            <a:br>
              <a:rPr lang="pt-BR" altLang="en-US" sz="1600"/>
            </a:br>
            <a:r>
              <a:rPr lang="pt-BR" altLang="en-US" sz="1600"/>
              <a:t>        ContentValues values = new ContentValues();</a:t>
            </a:r>
            <a:br>
              <a:rPr lang="pt-BR" altLang="en-US" sz="1600"/>
            </a:br>
            <a:r>
              <a:rPr lang="pt-BR" altLang="en-US" sz="1600"/>
              <a:t>        values.put("nome", contato.getNome());</a:t>
            </a:r>
            <a:br>
              <a:rPr lang="pt-BR" altLang="en-US" sz="1600"/>
            </a:br>
            <a:r>
              <a:rPr lang="pt-BR" altLang="en-US" sz="1600"/>
              <a:t>        values.put("email", contato.getEmail());</a:t>
            </a:r>
            <a:br>
              <a:rPr lang="pt-BR" altLang="en-US" sz="1600"/>
            </a:br>
            <a:r>
              <a:rPr lang="pt-BR" altLang="en-US" sz="1600"/>
              <a:t>        values.put("site", contato.getSite());</a:t>
            </a:r>
            <a:br>
              <a:rPr lang="pt-BR" altLang="en-US" sz="1600"/>
            </a:br>
            <a:r>
              <a:rPr lang="pt-BR" altLang="en-US" sz="1600"/>
              <a:t>        values.put("telefone", contato.getTelefone());</a:t>
            </a:r>
            <a:br>
              <a:rPr lang="pt-BR" altLang="en-US" sz="1600"/>
            </a:br>
            <a:r>
              <a:rPr lang="pt-BR" altLang="en-US" sz="1600"/>
              <a:t>        values.put("endereco", contato.getEndereco());</a:t>
            </a:r>
            <a:br>
              <a:rPr lang="pt-BR" altLang="en-US" sz="1600"/>
            </a:br>
            <a:r>
              <a:rPr lang="pt-BR" altLang="en-US" sz="1600"/>
              <a:t>        values.put("caminhoFoto", contato.getFoto());</a:t>
            </a:r>
            <a:br>
              <a:rPr lang="pt-BR" altLang="en-US" sz="1600"/>
            </a:br>
            <a:r>
              <a:rPr lang="pt-BR" altLang="en-US" sz="1600"/>
              <a:t>        String[] idParaSerAlterado = {contato.getId().toString()};</a:t>
            </a:r>
            <a:br>
              <a:rPr lang="pt-BR" altLang="en-US" sz="1600"/>
            </a:br>
            <a:r>
              <a:rPr lang="pt-BR" altLang="en-US" sz="1600"/>
              <a:t>        getWritableDatabase().update(TABELA, values, "id=?", idParaSerAlterado);</a:t>
            </a:r>
            <a:br>
              <a:rPr lang="pt-BR" altLang="en-US" sz="1600"/>
            </a:br>
            <a:r>
              <a:rPr lang="pt-BR" altLang="en-US" sz="1600"/>
              <a:t>    }</a:t>
            </a:r>
            <a:endParaRPr lang="pt-BR" altLang="en-US" sz="1600"/>
          </a:p>
          <a:p>
            <a:pPr algn="l">
              <a:lnSpc>
                <a:spcPct val="90000"/>
              </a:lnSpc>
            </a:pPr>
            <a:r>
              <a:rPr lang="x-none" altLang="pt-BR" sz="1600">
                <a:sym typeface="+mn-ea"/>
              </a:rPr>
              <a:t>public void onCreate(SQLiteDatabase db) {</a:t>
            </a:r>
            <a:br>
              <a:rPr lang="x-none" altLang="pt-BR" sz="1600">
                <a:sym typeface="+mn-ea"/>
              </a:rPr>
            </a:br>
            <a:r>
              <a:rPr lang="x-none" altLang="pt-BR" sz="1600">
                <a:sym typeface="+mn-ea"/>
              </a:rPr>
              <a:t>        String ddl = "CREATE TABLE " + TABELA</a:t>
            </a:r>
            <a:br>
              <a:rPr lang="x-none" altLang="pt-BR" sz="1600">
                <a:sym typeface="+mn-ea"/>
              </a:rPr>
            </a:br>
            <a:r>
              <a:rPr lang="x-none" altLang="pt-BR" sz="1600">
                <a:sym typeface="+mn-ea"/>
              </a:rPr>
              <a:t>                + " (id INTEGER PRIMARY KEY, "</a:t>
            </a:r>
            <a:br>
              <a:rPr lang="x-none" altLang="pt-BR" sz="1600">
                <a:sym typeface="+mn-ea"/>
              </a:rPr>
            </a:br>
            <a:r>
              <a:rPr lang="x-none" altLang="pt-BR" sz="1600">
                <a:sym typeface="+mn-ea"/>
              </a:rPr>
              <a:t>                + " nome TEXT NOT NULL, "</a:t>
            </a:r>
            <a:br>
              <a:rPr lang="x-none" altLang="pt-BR" sz="1600">
                <a:sym typeface="+mn-ea"/>
              </a:rPr>
            </a:br>
            <a:r>
              <a:rPr lang="x-none" altLang="pt-BR" sz="1600">
                <a:sym typeface="+mn-ea"/>
              </a:rPr>
              <a:t>                + " telefone TEXT, "</a:t>
            </a:r>
            <a:br>
              <a:rPr lang="x-none" altLang="pt-BR" sz="1600">
                <a:sym typeface="+mn-ea"/>
              </a:rPr>
            </a:br>
            <a:r>
              <a:rPr lang="x-none" altLang="pt-BR" sz="1600">
                <a:sym typeface="+mn-ea"/>
              </a:rPr>
              <a:t>                + " endereco TEXT, "</a:t>
            </a:r>
            <a:br>
              <a:rPr lang="x-none" altLang="pt-BR" sz="1600">
                <a:sym typeface="+mn-ea"/>
              </a:rPr>
            </a:br>
            <a:r>
              <a:rPr lang="x-none" altLang="pt-BR" sz="1600">
                <a:sym typeface="+mn-ea"/>
              </a:rPr>
              <a:t>                + " email TEXT, "</a:t>
            </a:r>
            <a:br>
              <a:rPr lang="x-none" altLang="pt-BR" sz="1600">
                <a:sym typeface="+mn-ea"/>
              </a:rPr>
            </a:br>
            <a:r>
              <a:rPr lang="x-none" altLang="pt-BR" sz="1600">
                <a:sym typeface="+mn-ea"/>
              </a:rPr>
              <a:t>                + " site TEXT, "</a:t>
            </a:r>
            <a:br>
              <a:rPr lang="x-none" altLang="pt-BR" sz="1600">
                <a:sym typeface="+mn-ea"/>
              </a:rPr>
            </a:br>
            <a:r>
              <a:rPr lang="x-none" altLang="pt-BR" sz="1600">
                <a:sym typeface="+mn-ea"/>
              </a:rPr>
              <a:t>                + " caminhoFoto TEXT);";</a:t>
            </a:r>
            <a:br>
              <a:rPr lang="x-none" altLang="pt-BR" sz="1600">
                <a:sym typeface="+mn-ea"/>
              </a:rPr>
            </a:br>
            <a:r>
              <a:rPr lang="x-none" altLang="pt-BR" sz="1600">
                <a:sym typeface="+mn-ea"/>
              </a:rPr>
              <a:t>        db.execSQL(ddl);</a:t>
            </a:r>
            <a:br>
              <a:rPr lang="x-none" altLang="pt-BR" sz="1600">
                <a:sym typeface="+mn-ea"/>
              </a:rPr>
            </a:br>
            <a:r>
              <a:rPr lang="x-none" altLang="pt-BR" sz="1600">
                <a:sym typeface="+mn-ea"/>
              </a:rPr>
              <a:t>    }</a:t>
            </a:r>
            <a:br>
              <a:rPr lang="x-none" altLang="pt-BR" sz="1600">
                <a:sym typeface="+mn-ea"/>
              </a:rPr>
            </a:br>
            <a:r>
              <a:rPr lang="x-none" altLang="pt-BR" sz="1600">
                <a:sym typeface="+mn-ea"/>
              </a:rPr>
              <a:t>Continua....</a:t>
            </a:r>
            <a:endParaRPr lang="x-none" altLang="pt-BR" sz="1600"/>
          </a:p>
          <a:p>
            <a:pPr algn="l">
              <a:lnSpc>
                <a:spcPct val="90000"/>
              </a:lnSpc>
            </a:pPr>
            <a:endParaRPr lang="pt-BR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Finalizando a criação do projeto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Para finalizar selecionaremos como modelo a "Basic Activity" que é a nossa interface visual.</a:t>
            </a:r>
            <a:endParaRPr lang="x-none" altLang="pt-BR"/>
          </a:p>
          <a:p>
            <a:endParaRPr lang="x-none" alt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l="10724" t="640" r="10519" b="3989"/>
          <a:stretch>
            <a:fillRect/>
          </a:stretch>
        </p:blipFill>
        <p:spPr>
          <a:xfrm>
            <a:off x="885190" y="2075180"/>
            <a:ext cx="6586220" cy="446278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6035" y="29845"/>
            <a:ext cx="9052560" cy="6165215"/>
          </a:xfrm>
        </p:spPr>
        <p:txBody>
          <a:bodyPr/>
          <a:p>
            <a:pPr algn="l"/>
            <a:r>
              <a:rPr lang="pt-BR" altLang="en-US" sz="1600">
                <a:sym typeface="+mn-ea"/>
              </a:rPr>
              <a:t>@Override</a:t>
            </a:r>
            <a:br>
              <a:rPr lang="pt-BR" altLang="en-US" sz="1600">
                <a:sym typeface="+mn-ea"/>
              </a:rPr>
            </a:br>
            <a:r>
              <a:rPr lang="pt-BR" altLang="en-US" sz="1600">
                <a:sym typeface="+mn-ea"/>
              </a:rPr>
              <a:t>    public void onUpgrade(SQLiteDatabase db, int oldVersion, int newVersion) {</a:t>
            </a:r>
            <a:br>
              <a:rPr lang="pt-BR" altLang="en-US" sz="1600">
                <a:sym typeface="+mn-ea"/>
              </a:rPr>
            </a:br>
            <a:r>
              <a:rPr lang="pt-BR" altLang="en-US" sz="1600">
                <a:sym typeface="+mn-ea"/>
              </a:rPr>
              <a:t>        if (oldVersion==1) {</a:t>
            </a:r>
            <a:br>
              <a:rPr lang="pt-BR" altLang="en-US" sz="1600">
                <a:sym typeface="+mn-ea"/>
              </a:rPr>
            </a:br>
            <a:r>
              <a:rPr lang="pt-BR" altLang="en-US" sz="1600">
                <a:sym typeface="+mn-ea"/>
              </a:rPr>
              <a:t>   String sql = "ALTER TABLE " + TABELA + " ADD COLUMN caminhoFoto TEXT;";</a:t>
            </a:r>
            <a:br>
              <a:rPr lang="pt-BR" altLang="en-US" sz="1600">
                <a:sym typeface="+mn-ea"/>
              </a:rPr>
            </a:br>
            <a:r>
              <a:rPr lang="pt-BR" altLang="en-US" sz="1600">
                <a:sym typeface="+mn-ea"/>
              </a:rPr>
              <a:t>            db.execSQL(sql);</a:t>
            </a:r>
            <a:br>
              <a:rPr lang="pt-BR" altLang="en-US" sz="1600">
                <a:sym typeface="+mn-ea"/>
              </a:rPr>
            </a:br>
            <a:r>
              <a:rPr lang="pt-BR" altLang="en-US" sz="1600">
                <a:sym typeface="+mn-ea"/>
              </a:rPr>
              <a:t>        }</a:t>
            </a:r>
            <a:br>
              <a:rPr lang="pt-BR" altLang="en-US" sz="1600">
                <a:sym typeface="+mn-ea"/>
              </a:rPr>
            </a:br>
            <a:r>
              <a:rPr lang="pt-BR" altLang="en-US" sz="1600">
                <a:sym typeface="+mn-ea"/>
              </a:rPr>
              <a:t>    }</a:t>
            </a:r>
            <a:endParaRPr lang="pt-BR" altLang="en-US" sz="1600">
              <a:sym typeface="+mn-ea"/>
            </a:endParaRPr>
          </a:p>
          <a:p>
            <a:pPr algn="l"/>
            <a:r>
              <a:rPr lang="pt-BR" altLang="en-US" sz="1600"/>
              <a:t> public List&lt;Contato&gt; getLista(){</a:t>
            </a:r>
            <a:br>
              <a:rPr lang="pt-BR" altLang="en-US" sz="1600"/>
            </a:br>
            <a:r>
              <a:rPr lang="pt-BR" altLang="en-US" sz="1600"/>
              <a:t>        List&lt;Contato&gt; contatos = new ArrayList&lt;Contato&gt;();</a:t>
            </a:r>
            <a:br>
              <a:rPr lang="pt-BR" altLang="en-US" sz="1600"/>
            </a:br>
            <a:r>
              <a:rPr lang="pt-BR" altLang="en-US" sz="1600"/>
              <a:t>Cursor c = getReadableDatabase().rawQuery("SELECT * FROM " + TABELA + ";", null);</a:t>
            </a:r>
            <a:br>
              <a:rPr lang="pt-BR" altLang="en-US" sz="1600"/>
            </a:br>
            <a:r>
              <a:rPr lang="pt-BR" altLang="en-US" sz="1600"/>
              <a:t>        while ((c.moveToNext())) {</a:t>
            </a:r>
            <a:br>
              <a:rPr lang="pt-BR" altLang="en-US" sz="1600"/>
            </a:br>
            <a:r>
              <a:rPr lang="pt-BR" altLang="en-US" sz="1600"/>
              <a:t>            Contato contato = new Contato();</a:t>
            </a:r>
            <a:br>
              <a:rPr lang="pt-BR" altLang="en-US" sz="1600"/>
            </a:br>
            <a:r>
              <a:rPr lang="pt-BR" altLang="en-US" sz="1600"/>
              <a:t>            contato.setId(c.getLong(c.getColumnIndex("id")));</a:t>
            </a:r>
            <a:br>
              <a:rPr lang="pt-BR" altLang="en-US" sz="1600"/>
            </a:br>
            <a:r>
              <a:rPr lang="pt-BR" altLang="en-US" sz="1600"/>
              <a:t>            contato.setNome(c.getString(c.getColumnIndex("nome")));</a:t>
            </a:r>
            <a:br>
              <a:rPr lang="pt-BR" altLang="en-US" sz="1600"/>
            </a:br>
            <a:r>
              <a:rPr lang="pt-BR" altLang="en-US" sz="1600"/>
              <a:t>            contato.setTelefone(c.getString(c.getColumnIndex("telefone")));</a:t>
            </a:r>
            <a:br>
              <a:rPr lang="pt-BR" altLang="en-US" sz="1600"/>
            </a:br>
            <a:r>
              <a:rPr lang="pt-BR" altLang="en-US" sz="1600"/>
              <a:t>            contato.setEndereco(c.getString(c.getColumnIndex("endereco")));</a:t>
            </a:r>
            <a:br>
              <a:rPr lang="pt-BR" altLang="en-US" sz="1600"/>
            </a:br>
            <a:r>
              <a:rPr lang="pt-BR" altLang="en-US" sz="1600"/>
              <a:t>            contato.setEmail(c.getString(c.getColumnIndex("email")));</a:t>
            </a:r>
            <a:br>
              <a:rPr lang="pt-BR" altLang="en-US" sz="1600"/>
            </a:br>
            <a:r>
              <a:rPr lang="pt-BR" altLang="en-US" sz="1600"/>
              <a:t>            contato.setSite(c.getString(c.getColumnIndex("site")));</a:t>
            </a:r>
            <a:br>
              <a:rPr lang="pt-BR" altLang="en-US" sz="1600"/>
            </a:br>
            <a:r>
              <a:rPr lang="pt-BR" altLang="en-US" sz="1600"/>
              <a:t>            contato.setFoto(c.getString(c.getColumnIndex("caminhoFoto")));</a:t>
            </a:r>
            <a:br>
              <a:rPr lang="pt-BR" altLang="en-US" sz="1600"/>
            </a:br>
            <a:r>
              <a:rPr lang="pt-BR" altLang="en-US" sz="1600"/>
              <a:t>            contatos.add(contato);</a:t>
            </a:r>
            <a:br>
              <a:rPr lang="pt-BR" altLang="en-US" sz="1600"/>
            </a:br>
            <a:r>
              <a:rPr lang="pt-BR" altLang="en-US" sz="1600"/>
              <a:t>        }</a:t>
            </a:r>
            <a:br>
              <a:rPr lang="pt-BR" altLang="en-US" sz="1600"/>
            </a:br>
            <a:r>
              <a:rPr lang="pt-BR" altLang="en-US" sz="1600"/>
              <a:t>       c.close();</a:t>
            </a:r>
            <a:br>
              <a:rPr lang="pt-BR" altLang="en-US" sz="1600"/>
            </a:br>
            <a:r>
              <a:rPr lang="pt-BR" altLang="en-US" sz="1600"/>
              <a:t>        return contatos;</a:t>
            </a:r>
            <a:br>
              <a:rPr lang="pt-BR" altLang="en-US" sz="1600"/>
            </a:br>
            <a:r>
              <a:rPr lang="pt-BR" altLang="en-US" sz="1600"/>
              <a:t>    } </a:t>
            </a:r>
            <a:r>
              <a:rPr lang="x-none" altLang="pt-BR" sz="1600"/>
              <a:t>Continua....</a:t>
            </a:r>
            <a:endParaRPr lang="x-none" altLang="pt-BR" sz="16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lnSpc>
                <a:spcPct val="90000"/>
              </a:lnSpc>
            </a:pPr>
            <a:r>
              <a:rPr lang="pt-BR" altLang="en-US" sz="1600"/>
              <a:t>public boolean isContato(String telefone){</a:t>
            </a:r>
            <a:endParaRPr lang="pt-BR" altLang="en-US" sz="1600"/>
          </a:p>
          <a:p>
            <a:pPr algn="l">
              <a:lnSpc>
                <a:spcPct val="90000"/>
              </a:lnSpc>
            </a:pPr>
            <a:r>
              <a:rPr lang="pt-BR" altLang="en-US" sz="1600"/>
              <a:t>        String[] parametros = {telefone};</a:t>
            </a:r>
            <a:endParaRPr lang="pt-BR" altLang="en-US" sz="1600"/>
          </a:p>
          <a:p>
            <a:pPr algn="l">
              <a:lnSpc>
                <a:spcPct val="90000"/>
              </a:lnSpc>
            </a:pPr>
            <a:r>
              <a:rPr lang="pt-BR" altLang="en-US" sz="1600"/>
              <a:t>        Cursor rawQuery = getReadableDatabase().rawQuery("SELECT telefone FROM " + TABELA + " WHERE telefone = ?", parametros);</a:t>
            </a:r>
            <a:endParaRPr lang="pt-BR" altLang="en-US" sz="1600"/>
          </a:p>
          <a:p>
            <a:pPr algn="l">
              <a:lnSpc>
                <a:spcPct val="90000"/>
              </a:lnSpc>
            </a:pPr>
            <a:r>
              <a:rPr lang="pt-BR" altLang="en-US" sz="1600"/>
              <a:t>        int total = rawQuery.getCount();</a:t>
            </a:r>
            <a:endParaRPr lang="pt-BR" altLang="en-US" sz="1600"/>
          </a:p>
          <a:p>
            <a:pPr algn="l">
              <a:lnSpc>
                <a:spcPct val="90000"/>
              </a:lnSpc>
            </a:pPr>
            <a:r>
              <a:rPr lang="pt-BR" altLang="en-US" sz="1600"/>
              <a:t>        return total &gt; 0;</a:t>
            </a:r>
            <a:endParaRPr lang="pt-BR" altLang="en-US" sz="1600"/>
          </a:p>
          <a:p>
            <a:pPr algn="l">
              <a:lnSpc>
                <a:spcPct val="90000"/>
              </a:lnSpc>
            </a:pPr>
            <a:r>
              <a:rPr lang="pt-BR" altLang="en-US" sz="1600"/>
              <a:t>    }</a:t>
            </a:r>
            <a:endParaRPr lang="pt-BR" altLang="en-US" sz="1600"/>
          </a:p>
          <a:p>
            <a:pPr algn="l">
              <a:lnSpc>
                <a:spcPct val="90000"/>
              </a:lnSpc>
            </a:pPr>
            <a:r>
              <a:rPr lang="pt-BR" altLang="en-US" sz="1600"/>
              <a:t>}</a:t>
            </a:r>
            <a:endParaRPr lang="pt-BR" altLang="en-US" sz="16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Salvando um Contato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Primeiramente vamos adicionar um botão no nosso formulario para salvar, seu id será btnSalvar;</a:t>
            </a:r>
            <a:endParaRPr lang="x-none" altLang="pt-BR"/>
          </a:p>
          <a:p>
            <a:r>
              <a:rPr lang="x-none" altLang="pt-BR"/>
              <a:t>Na classe Formulário.class vamos declarar o método onOptionsItemSelected, onde vamos verificar se os dados que estão chegando do formulário é um novo contato ou se é um contato ja existente.</a:t>
            </a:r>
            <a:endParaRPr lang="x-none" altLang="pt-BR"/>
          </a:p>
          <a:p>
            <a:r>
              <a:rPr lang="x-none" altLang="pt-BR"/>
              <a:t>Segue codigo do método:</a:t>
            </a:r>
            <a:endParaRPr lang="x-none" altLang="pt-BR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lnSpc>
                <a:spcPct val="100000"/>
              </a:lnSpc>
            </a:pPr>
            <a:r>
              <a:rPr lang="pt-BR" altLang="en-US" sz="1600"/>
              <a:t>@Override</a:t>
            </a:r>
            <a:br>
              <a:rPr lang="pt-BR" altLang="en-US" sz="1600"/>
            </a:br>
            <a:r>
              <a:rPr lang="pt-BR" altLang="en-US" sz="1600"/>
              <a:t>    public boolean onOptionsItemSelected(MenuItem item) {</a:t>
            </a:r>
            <a:br>
              <a:rPr lang="pt-BR" altLang="en-US" sz="1600"/>
            </a:br>
            <a:r>
              <a:rPr lang="pt-BR" altLang="en-US" sz="1600"/>
              <a:t>        switch (item.getItemId()){</a:t>
            </a:r>
            <a:br>
              <a:rPr lang="pt-BR" altLang="en-US" sz="1600"/>
            </a:br>
            <a:r>
              <a:rPr lang="pt-BR" altLang="en-US" sz="1600"/>
              <a:t>            case R.id.menu_formulario_ok:</a:t>
            </a:r>
            <a:br>
              <a:rPr lang="pt-BR" altLang="en-US" sz="1600"/>
            </a:br>
            <a:r>
              <a:rPr lang="pt-BR" altLang="en-US" sz="1600"/>
              <a:t>                Contato contato = helper.pegaContatoDoFormulario();</a:t>
            </a:r>
            <a:br>
              <a:rPr lang="pt-BR" altLang="en-US" sz="1600"/>
            </a:br>
            <a:r>
              <a:rPr lang="pt-BR" altLang="en-US" sz="1600"/>
              <a:t>                ContatoDAO dao = new ContatoDAO(Formulario.this);</a:t>
            </a:r>
            <a:br>
              <a:rPr lang="pt-BR" altLang="en-US" sz="1600"/>
            </a:br>
            <a:r>
              <a:rPr lang="pt-BR" altLang="en-US" sz="1600"/>
              <a:t>                if (contato.getId() == null){</a:t>
            </a:r>
            <a:br>
              <a:rPr lang="pt-BR" altLang="en-US" sz="1600"/>
            </a:br>
            <a:r>
              <a:rPr lang="pt-BR" altLang="en-US" sz="1600"/>
              <a:t>                    dao.inserirContato(contato);</a:t>
            </a:r>
            <a:br>
              <a:rPr lang="pt-BR" altLang="en-US" sz="1600"/>
            </a:br>
            <a:r>
              <a:rPr lang="pt-BR" altLang="en-US" sz="1600"/>
              <a:t>                }else {</a:t>
            </a:r>
            <a:br>
              <a:rPr lang="pt-BR" altLang="en-US" sz="1600"/>
            </a:br>
            <a:r>
              <a:rPr lang="pt-BR" altLang="en-US" sz="1600"/>
              <a:t>                    dao.alteraContato(contato);</a:t>
            </a:r>
            <a:br>
              <a:rPr lang="pt-BR" altLang="en-US" sz="1600"/>
            </a:br>
            <a:r>
              <a:rPr lang="pt-BR" altLang="en-US" sz="1600"/>
              <a:t>                }</a:t>
            </a:r>
            <a:br>
              <a:rPr lang="pt-BR" altLang="en-US" sz="1600"/>
            </a:br>
            <a:r>
              <a:rPr lang="pt-BR" altLang="en-US" sz="1600"/>
              <a:t>               dao.close();</a:t>
            </a:r>
            <a:br>
              <a:rPr lang="pt-BR" altLang="en-US" sz="1600"/>
            </a:br>
            <a:r>
              <a:rPr lang="pt-BR" altLang="en-US" sz="1600"/>
              <a:t>                finish();</a:t>
            </a:r>
            <a:br>
              <a:rPr lang="pt-BR" altLang="en-US" sz="1600"/>
            </a:br>
            <a:r>
              <a:rPr lang="pt-BR" altLang="en-US" sz="1600"/>
              <a:t>                return false;</a:t>
            </a:r>
            <a:br>
              <a:rPr lang="pt-BR" altLang="en-US" sz="1600"/>
            </a:br>
            <a:r>
              <a:rPr lang="pt-BR" altLang="en-US" sz="1600"/>
              <a:t>            default:</a:t>
            </a:r>
            <a:br>
              <a:rPr lang="pt-BR" altLang="en-US" sz="1600"/>
            </a:br>
            <a:r>
              <a:rPr lang="pt-BR" altLang="en-US" sz="1600"/>
              <a:t>               return super.onOptionsItemSelected(item);</a:t>
            </a:r>
            <a:br>
              <a:rPr lang="pt-BR" altLang="en-US" sz="1600"/>
            </a:br>
            <a:r>
              <a:rPr lang="pt-BR" altLang="en-US" sz="1600"/>
              <a:t>        }</a:t>
            </a:r>
            <a:br>
              <a:rPr lang="pt-BR" altLang="en-US" sz="1600"/>
            </a:br>
            <a:r>
              <a:rPr lang="pt-BR" altLang="en-US" sz="1600"/>
              <a:t>    }</a:t>
            </a:r>
            <a:endParaRPr lang="pt-BR" altLang="en-US" sz="16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Listando os dados na tela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x-none" altLang="pt-BR"/>
              <a:t>Na nossa Classe principal vamos inserir alguns métodos responsáveis por isso:</a:t>
            </a:r>
            <a:endParaRPr lang="x-none" altLang="pt-BR"/>
          </a:p>
          <a:p>
            <a:pPr algn="l"/>
            <a:r>
              <a:rPr lang="x-none" altLang="pt-BR"/>
              <a:t>Primeiramente vamos delcarar duas váriaveis:</a:t>
            </a:r>
            <a:endParaRPr lang="x-none" altLang="pt-BR"/>
          </a:p>
          <a:p>
            <a:pPr algn="l"/>
            <a:r>
              <a:rPr lang="x-none" altLang="pt-BR"/>
              <a:t>    private ListView minhaLista;</a:t>
            </a:r>
            <a:br>
              <a:rPr lang="x-none" altLang="pt-BR"/>
            </a:br>
            <a:r>
              <a:rPr lang="x-none" altLang="pt-BR"/>
              <a:t>    private Contato contatoParaLigar;</a:t>
            </a:r>
            <a:endParaRPr lang="x-none" altLang="pt-BR"/>
          </a:p>
          <a:p>
            <a:pPr algn="l"/>
            <a:r>
              <a:rPr lang="x-none" altLang="pt-BR"/>
              <a:t>Vamos implentar dois métodos </a:t>
            </a:r>
            <a:endParaRPr lang="x-none" altLang="pt-BR"/>
          </a:p>
          <a:p>
            <a:pPr algn="l"/>
            <a:r>
              <a:rPr lang="x-none" altLang="pt-BR"/>
              <a:t>onResume()</a:t>
            </a:r>
            <a:br>
              <a:rPr lang="x-none" altLang="pt-BR"/>
            </a:br>
            <a:r>
              <a:rPr lang="x-none" altLang="pt-BR"/>
              <a:t>carregaLista()</a:t>
            </a:r>
            <a:br>
              <a:rPr lang="x-none" altLang="pt-BR"/>
            </a:br>
            <a:br>
              <a:rPr lang="x-none" altLang="pt-BR"/>
            </a:br>
            <a:r>
              <a:rPr lang="x-none" altLang="pt-BR"/>
              <a:t>Codigo no proximo Slide</a:t>
            </a:r>
            <a:endParaRPr lang="x-none" altLang="pt-BR"/>
          </a:p>
          <a:p>
            <a:pPr marL="0" indent="0" algn="l">
              <a:buNone/>
            </a:pPr>
            <a:endParaRPr lang="x-none" altLang="pt-BR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>
                <a:sym typeface="+mn-ea"/>
              </a:rPr>
              <a:t>onResume()</a:t>
            </a:r>
            <a:endParaRPr lang="pt-B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@Override</a:t>
            </a:r>
            <a:endParaRPr lang="pt-BR" altLang="en-US"/>
          </a:p>
          <a:p>
            <a:r>
              <a:rPr lang="pt-BR" altLang="en-US"/>
              <a:t>    protected void onResume() {</a:t>
            </a:r>
            <a:endParaRPr lang="pt-BR" altLang="en-US"/>
          </a:p>
          <a:p>
            <a:r>
              <a:rPr lang="pt-BR" altLang="en-US"/>
              <a:t>        carregaLista();</a:t>
            </a:r>
            <a:endParaRPr lang="pt-BR" altLang="en-US"/>
          </a:p>
          <a:p>
            <a:r>
              <a:rPr lang="pt-BR" altLang="en-US"/>
              <a:t>        super.onResume();</a:t>
            </a:r>
            <a:endParaRPr lang="pt-BR" altLang="en-US"/>
          </a:p>
          <a:p>
            <a:r>
              <a:rPr lang="pt-BR" altLang="en-US"/>
              <a:t>    }</a:t>
            </a:r>
            <a:endParaRPr lang="pt-BR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carregaLista()</a:t>
            </a:r>
            <a:endParaRPr lang="pt-B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lnSpc>
                <a:spcPct val="70000"/>
              </a:lnSpc>
            </a:pPr>
            <a:r>
              <a:rPr lang="pt-BR" altLang="en-US"/>
              <a:t>private void carregaLista() {</a:t>
            </a:r>
            <a:endParaRPr lang="pt-BR" altLang="en-US"/>
          </a:p>
          <a:p>
            <a:pPr algn="l">
              <a:lnSpc>
                <a:spcPct val="70000"/>
              </a:lnSpc>
            </a:pPr>
            <a:r>
              <a:rPr lang="pt-BR" altLang="en-US"/>
              <a:t>        ContatoDAO dao = new ContatoDAO(this);</a:t>
            </a:r>
            <a:endParaRPr lang="pt-BR" altLang="en-US"/>
          </a:p>
          <a:p>
            <a:pPr algn="l">
              <a:lnSpc>
                <a:spcPct val="70000"/>
              </a:lnSpc>
            </a:pPr>
            <a:r>
              <a:rPr lang="pt-BR" altLang="en-US"/>
              <a:t>        List&lt;Contato&gt; contatos = dao.getLista();</a:t>
            </a:r>
            <a:endParaRPr lang="pt-BR" altLang="en-US"/>
          </a:p>
          <a:p>
            <a:pPr algn="l">
              <a:lnSpc>
                <a:spcPct val="70000"/>
              </a:lnSpc>
            </a:pPr>
            <a:r>
              <a:rPr lang="pt-BR" altLang="en-US"/>
              <a:t>        dao.close();</a:t>
            </a:r>
            <a:endParaRPr lang="pt-BR" altLang="en-US"/>
          </a:p>
          <a:p>
            <a:pPr algn="l">
              <a:lnSpc>
                <a:spcPct val="70000"/>
              </a:lnSpc>
            </a:pPr>
            <a:r>
              <a:rPr lang="pt-BR" altLang="en-US"/>
              <a:t>        ContatoAdaptador adapter = new </a:t>
            </a:r>
            <a:endParaRPr lang="pt-BR" altLang="en-US"/>
          </a:p>
          <a:p>
            <a:pPr algn="l">
              <a:lnSpc>
                <a:spcPct val="70000"/>
              </a:lnSpc>
            </a:pPr>
            <a:r>
              <a:rPr lang="pt-BR" altLang="en-US"/>
              <a:t>        ContatoAdaptador(this, contatos);</a:t>
            </a:r>
            <a:endParaRPr lang="pt-BR" altLang="en-US"/>
          </a:p>
          <a:p>
            <a:pPr algn="l">
              <a:lnSpc>
                <a:spcPct val="70000"/>
              </a:lnSpc>
            </a:pPr>
            <a:endParaRPr lang="pt-BR" altLang="en-US"/>
          </a:p>
          <a:p>
            <a:pPr algn="l">
              <a:lnSpc>
                <a:spcPct val="70000"/>
              </a:lnSpc>
            </a:pPr>
            <a:r>
              <a:rPr lang="pt-BR" altLang="en-US"/>
              <a:t>        this.minhaLista.setAdapter(adapter);</a:t>
            </a:r>
            <a:endParaRPr lang="pt-BR" altLang="en-US"/>
          </a:p>
          <a:p>
            <a:pPr algn="l">
              <a:lnSpc>
                <a:spcPct val="70000"/>
              </a:lnSpc>
            </a:pPr>
            <a:r>
              <a:rPr lang="pt-BR" altLang="en-US"/>
              <a:t>    }</a:t>
            </a:r>
            <a:endParaRPr lang="pt-BR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Context Menu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Para fazer o clique contínuo e aparecer um menu vamos criar um context menu. Vamos atualizar nosso método onCreate na classe MainActivity.java</a:t>
            </a:r>
            <a:endParaRPr lang="x-none" altLang="pt-BR"/>
          </a:p>
          <a:p>
            <a:r>
              <a:rPr lang="x-none" altLang="pt-BR"/>
              <a:t>Segue código no proximo slide:</a:t>
            </a:r>
            <a:endParaRPr lang="x-none" altLang="pt-BR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785" y="168275"/>
            <a:ext cx="8263255" cy="6073775"/>
          </a:xfrm>
        </p:spPr>
        <p:txBody>
          <a:bodyPr/>
          <a:p>
            <a:pPr algn="l">
              <a:lnSpc>
                <a:spcPct val="80000"/>
              </a:lnSpc>
            </a:pPr>
            <a:r>
              <a:rPr lang="pt-BR" altLang="en-US" sz="1600"/>
              <a:t> @Override</a:t>
            </a:r>
            <a:br>
              <a:rPr lang="pt-BR" altLang="en-US" sz="1600"/>
            </a:br>
            <a:r>
              <a:rPr lang="pt-BR" altLang="en-US" sz="1600"/>
              <a:t>    protected void onCreate(Bundle savedInstanceState) {</a:t>
            </a:r>
            <a:br>
              <a:rPr lang="pt-BR" altLang="en-US" sz="1600"/>
            </a:br>
            <a:r>
              <a:rPr lang="pt-BR" altLang="en-US" sz="1600"/>
              <a:t>        super.onCreate(savedInstanceState);</a:t>
            </a:r>
            <a:br>
              <a:rPr lang="pt-BR" altLang="en-US" sz="1600"/>
            </a:br>
            <a:r>
              <a:rPr lang="pt-BR" altLang="en-US" sz="1600"/>
              <a:t>        setContentView(R.layout.activity_main);</a:t>
            </a:r>
            <a:br>
              <a:rPr lang="pt-BR" altLang="en-US" sz="1600"/>
            </a:br>
            <a:r>
              <a:rPr lang="pt-BR" altLang="en-US" sz="1600"/>
              <a:t>        Toolbar toolbar = (Toolbar) findViewById(R.id.toolbar);</a:t>
            </a:r>
            <a:br>
              <a:rPr lang="pt-BR" altLang="en-US" sz="1600"/>
            </a:br>
            <a:r>
              <a:rPr lang="pt-BR" altLang="en-US" sz="1600"/>
              <a:t>        setSupportActionBar(toolbar);</a:t>
            </a:r>
            <a:br>
              <a:rPr lang="pt-BR" altLang="en-US" sz="1600"/>
            </a:br>
            <a:br>
              <a:rPr lang="pt-BR" altLang="en-US" sz="1600"/>
            </a:br>
            <a:r>
              <a:rPr lang="pt-BR" altLang="en-US" sz="1600"/>
              <a:t>        FloatingActionButton fab = (FloatingActionButton) findViewById(R.id.fab);</a:t>
            </a:r>
            <a:endParaRPr lang="pt-BR" altLang="en-US" sz="1600"/>
          </a:p>
          <a:p>
            <a:pPr algn="l">
              <a:lnSpc>
                <a:spcPct val="80000"/>
              </a:lnSpc>
            </a:pPr>
            <a:r>
              <a:rPr lang="pt-BR" altLang="en-US" sz="1600"/>
              <a:t>        fab.setOnClickListener(new View.OnClickListener() {</a:t>
            </a:r>
            <a:br>
              <a:rPr lang="pt-BR" altLang="en-US" sz="1600"/>
            </a:br>
            <a:r>
              <a:rPr lang="pt-BR" altLang="en-US" sz="1600"/>
              <a:t>            @Override</a:t>
            </a:r>
            <a:br>
              <a:rPr lang="pt-BR" altLang="en-US" sz="1600"/>
            </a:br>
            <a:r>
              <a:rPr lang="pt-BR" altLang="en-US" sz="1600"/>
              <a:t>            public void onClick(View view) {</a:t>
            </a:r>
            <a:br>
              <a:rPr lang="pt-BR" altLang="en-US" sz="1600"/>
            </a:br>
            <a:r>
              <a:rPr lang="pt-BR" altLang="en-US" sz="1600"/>
              <a:t>                Intent intent = new Intent(MainActivity.this, Formulario.class);</a:t>
            </a:r>
            <a:br>
              <a:rPr lang="pt-BR" altLang="en-US" sz="1600"/>
            </a:br>
            <a:r>
              <a:rPr lang="pt-BR" altLang="en-US" sz="1600"/>
              <a:t>                startActivity(intent);</a:t>
            </a:r>
            <a:br>
              <a:rPr lang="pt-BR" altLang="en-US" sz="1600"/>
            </a:br>
            <a:r>
              <a:rPr lang="pt-BR" altLang="en-US" sz="1600"/>
              <a:t>            }</a:t>
            </a:r>
            <a:br>
              <a:rPr lang="pt-BR" altLang="en-US" sz="1600"/>
            </a:br>
            <a:r>
              <a:rPr lang="pt-BR" altLang="en-US" sz="1600"/>
              <a:t>        });</a:t>
            </a:r>
            <a:endParaRPr lang="pt-BR" altLang="en-US" sz="1600"/>
          </a:p>
          <a:p>
            <a:pPr algn="l">
              <a:lnSpc>
                <a:spcPct val="80000"/>
              </a:lnSpc>
            </a:pPr>
            <a:r>
              <a:rPr lang="pt-BR" altLang="en-US" sz="1600"/>
              <a:t>        minhaLista = (ListView) findViewById(R.id.listView);</a:t>
            </a:r>
            <a:br>
              <a:rPr lang="pt-BR" altLang="en-US" sz="1600"/>
            </a:br>
            <a:r>
              <a:rPr lang="pt-BR" altLang="en-US" sz="1600"/>
              <a:t>        registerForContextMenu(minhaLista);</a:t>
            </a:r>
            <a:br>
              <a:rPr lang="pt-BR" altLang="en-US" sz="1600"/>
            </a:br>
            <a:r>
              <a:rPr lang="pt-BR" altLang="en-US" sz="1600"/>
              <a:t>        minhaLista.setOnItemClickListener(new AdapterView.OnItemClickListener() {</a:t>
            </a:r>
            <a:br>
              <a:rPr lang="pt-BR" altLang="en-US" sz="1600"/>
            </a:br>
            <a:r>
              <a:rPr lang="pt-BR" altLang="en-US" sz="1600"/>
              <a:t>            @Override</a:t>
            </a:r>
            <a:br>
              <a:rPr lang="pt-BR" altLang="en-US" sz="1600"/>
            </a:br>
            <a:r>
              <a:rPr lang="pt-BR" altLang="en-US" sz="1600"/>
              <a:t>            public void onItemClick(AdapterView&lt;?&gt; parent, View view, int position, long id) {</a:t>
            </a:r>
            <a:br>
              <a:rPr lang="pt-BR" altLang="en-US" sz="1600"/>
            </a:br>
            <a:r>
              <a:rPr lang="pt-BR" altLang="en-US" sz="1600"/>
              <a:t>                Contato contato;</a:t>
            </a:r>
            <a:br>
              <a:rPr lang="pt-BR" altLang="en-US" sz="1600"/>
            </a:br>
            <a:r>
              <a:rPr lang="pt-BR" altLang="en-US" sz="1600"/>
              <a:t>                contato = (Contato) parent.getItemAtPosition(position);</a:t>
            </a:r>
            <a:br>
              <a:rPr lang="pt-BR" altLang="en-US" sz="1600"/>
            </a:br>
            <a:r>
              <a:rPr lang="pt-BR" altLang="en-US" sz="1600"/>
              <a:t>                Intent edicao = new Intent(MainActivity.this, Formulario.class);</a:t>
            </a:r>
            <a:br>
              <a:rPr lang="pt-BR" altLang="en-US" sz="1600"/>
            </a:br>
            <a:r>
              <a:rPr lang="pt-BR" altLang="en-US" sz="1600"/>
              <a:t>                edicao.putExtra("contatoSelecionado", contato);</a:t>
            </a:r>
            <a:br>
              <a:rPr lang="pt-BR" altLang="en-US" sz="1600"/>
            </a:br>
            <a:r>
              <a:rPr lang="pt-BR" altLang="en-US" sz="1600"/>
              <a:t>                startActivity(edicao);</a:t>
            </a:r>
            <a:br>
              <a:rPr lang="pt-BR" altLang="en-US" sz="1600"/>
            </a:br>
            <a:r>
              <a:rPr lang="pt-BR" altLang="en-US" sz="1600"/>
              <a:t>            }</a:t>
            </a:r>
            <a:br>
              <a:rPr lang="pt-BR" altLang="en-US" sz="1600"/>
            </a:br>
            <a:r>
              <a:rPr lang="pt-BR" altLang="en-US" sz="1600"/>
              <a:t>        });</a:t>
            </a:r>
            <a:br>
              <a:rPr lang="pt-BR" altLang="en-US" sz="1600"/>
            </a:br>
            <a:r>
              <a:rPr lang="pt-BR" altLang="en-US" sz="1600"/>
              <a:t>    }</a:t>
            </a:r>
            <a:endParaRPr lang="pt-BR" altLang="en-US" sz="16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Oque foi feito?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buNone/>
            </a:pPr>
            <a:r>
              <a:rPr lang="x-none" altLang="pt-BR"/>
              <a:t>Implementamos o método </a:t>
            </a:r>
            <a:r>
              <a:rPr lang="pt-BR" altLang="en-US">
                <a:sym typeface="+mn-ea"/>
              </a:rPr>
              <a:t>registerForContextMenu </a:t>
            </a:r>
            <a:r>
              <a:rPr lang="x-none" altLang="pt-BR"/>
              <a:t>que será responsável pelo clique contínuo no item da lista que é o codigo abaixo: </a:t>
            </a:r>
            <a:endParaRPr lang="x-none" altLang="pt-BR"/>
          </a:p>
          <a:p>
            <a:pPr algn="l"/>
            <a:r>
              <a:rPr lang="pt-BR" altLang="en-US" sz="1600">
                <a:sym typeface="+mn-ea"/>
              </a:rPr>
              <a:t>minhaLista = (ListView) findViewById(R.id.listView);</a:t>
            </a:r>
            <a:br>
              <a:rPr lang="pt-BR" altLang="en-US" sz="1600">
                <a:sym typeface="+mn-ea"/>
              </a:rPr>
            </a:br>
            <a:r>
              <a:rPr lang="pt-BR" altLang="en-US" sz="1600">
                <a:sym typeface="+mn-ea"/>
              </a:rPr>
              <a:t>        registerForContextMenu(minhaLista);</a:t>
            </a:r>
            <a:br>
              <a:rPr lang="pt-BR" altLang="en-US" sz="1600">
                <a:sym typeface="+mn-ea"/>
              </a:rPr>
            </a:br>
            <a:r>
              <a:rPr lang="pt-BR" altLang="en-US" sz="1600">
                <a:sym typeface="+mn-ea"/>
              </a:rPr>
              <a:t>        minhaLista.setOnItemClickListener(new AdapterView.OnItemClickListener() {</a:t>
            </a:r>
            <a:br>
              <a:rPr lang="pt-BR" altLang="en-US" sz="1600">
                <a:sym typeface="+mn-ea"/>
              </a:rPr>
            </a:br>
            <a:r>
              <a:rPr lang="pt-BR" altLang="en-US" sz="1600">
                <a:sym typeface="+mn-ea"/>
              </a:rPr>
              <a:t>            @Override</a:t>
            </a:r>
            <a:br>
              <a:rPr lang="pt-BR" altLang="en-US" sz="1600">
                <a:sym typeface="+mn-ea"/>
              </a:rPr>
            </a:br>
            <a:r>
              <a:rPr lang="pt-BR" altLang="en-US" sz="1600">
                <a:sym typeface="+mn-ea"/>
              </a:rPr>
              <a:t>            public void onItemClick(AdapterView&lt;?&gt; parent, View view, int position, long id) {</a:t>
            </a:r>
            <a:br>
              <a:rPr lang="pt-BR" altLang="en-US" sz="1600">
                <a:sym typeface="+mn-ea"/>
              </a:rPr>
            </a:br>
            <a:r>
              <a:rPr lang="pt-BR" altLang="en-US" sz="1600">
                <a:sym typeface="+mn-ea"/>
              </a:rPr>
              <a:t>                Contato contato;</a:t>
            </a:r>
            <a:br>
              <a:rPr lang="pt-BR" altLang="en-US" sz="1600">
                <a:sym typeface="+mn-ea"/>
              </a:rPr>
            </a:br>
            <a:r>
              <a:rPr lang="pt-BR" altLang="en-US" sz="1600">
                <a:sym typeface="+mn-ea"/>
              </a:rPr>
              <a:t>                contato = (Contato) parent.getItemAtPosition(position);</a:t>
            </a:r>
            <a:br>
              <a:rPr lang="pt-BR" altLang="en-US" sz="1600">
                <a:sym typeface="+mn-ea"/>
              </a:rPr>
            </a:br>
            <a:r>
              <a:rPr lang="pt-BR" altLang="en-US" sz="1600">
                <a:sym typeface="+mn-ea"/>
              </a:rPr>
              <a:t>                Intent edicao = new Intent(MainActivity.this, Formulario.class);</a:t>
            </a:r>
            <a:br>
              <a:rPr lang="pt-BR" altLang="en-US" sz="1600">
                <a:sym typeface="+mn-ea"/>
              </a:rPr>
            </a:br>
            <a:r>
              <a:rPr lang="pt-BR" altLang="en-US" sz="1600">
                <a:sym typeface="+mn-ea"/>
              </a:rPr>
              <a:t>                edicao.putExtra("contatoSelecionado", contato);</a:t>
            </a:r>
            <a:br>
              <a:rPr lang="pt-BR" altLang="en-US" sz="1600">
                <a:sym typeface="+mn-ea"/>
              </a:rPr>
            </a:br>
            <a:r>
              <a:rPr lang="pt-BR" altLang="en-US" sz="1600">
                <a:sym typeface="+mn-ea"/>
              </a:rPr>
              <a:t>                startActivity(edicao);</a:t>
            </a:r>
            <a:br>
              <a:rPr lang="pt-BR" altLang="en-US" sz="1600">
                <a:sym typeface="+mn-ea"/>
              </a:rPr>
            </a:br>
            <a:r>
              <a:rPr lang="pt-BR" altLang="en-US" sz="1600">
                <a:sym typeface="+mn-ea"/>
              </a:rPr>
              <a:t>            }</a:t>
            </a:r>
            <a:br>
              <a:rPr lang="pt-BR" altLang="en-US" sz="1600">
                <a:sym typeface="+mn-ea"/>
              </a:rPr>
            </a:br>
            <a:r>
              <a:rPr lang="pt-BR" altLang="en-US" sz="1600">
                <a:sym typeface="+mn-ea"/>
              </a:rPr>
              <a:t>        });</a:t>
            </a:r>
            <a:br>
              <a:rPr lang="pt-BR" altLang="en-US" sz="1600">
                <a:sym typeface="+mn-ea"/>
              </a:rPr>
            </a:br>
            <a:endParaRPr lang="pt-BR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Estrutura de Pacotes</a:t>
            </a:r>
            <a:endParaRPr lang="pt-B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Os diretórios estão diretamente relacionados aos chamados pacotes e costumam agrupar classes de funcionalidades similares ou relacionadas.</a:t>
            </a:r>
            <a:endParaRPr lang="pt-BR" altLang="en-US"/>
          </a:p>
          <a:p>
            <a:r>
              <a:rPr lang="pt-BR" altLang="en-US" b="1"/>
              <a:t>Crie a seguinte estrutura de pacotes no projeto.</a:t>
            </a:r>
            <a:endParaRPr lang="pt-BR" altLang="en-US" b="1"/>
          </a:p>
          <a:p>
            <a:pPr marL="0" indent="0">
              <a:buNone/>
            </a:pPr>
            <a:r>
              <a:rPr lang="pt-BR" altLang="en-US" b="1"/>
              <a:t>controller</a:t>
            </a:r>
            <a:r>
              <a:rPr lang="pt-BR" altLang="en-US"/>
              <a:t>: armazena as Acvies do projeto.</a:t>
            </a:r>
            <a:endParaRPr lang="pt-BR" altLang="en-US"/>
          </a:p>
          <a:p>
            <a:pPr marL="0" indent="0">
              <a:buNone/>
            </a:pPr>
            <a:r>
              <a:rPr lang="pt-BR" altLang="en-US" b="1"/>
              <a:t>model</a:t>
            </a:r>
            <a:r>
              <a:rPr lang="pt-BR" altLang="en-US"/>
              <a:t>: armazena a classe de manipulação do banco de dados.</a:t>
            </a:r>
            <a:endParaRPr lang="pt-BR" altLang="en-US"/>
          </a:p>
          <a:p>
            <a:pPr marL="0" indent="0">
              <a:buNone/>
            </a:pPr>
            <a:r>
              <a:rPr lang="pt-BR" altLang="en-US" b="1"/>
              <a:t>bean</a:t>
            </a:r>
            <a:r>
              <a:rPr lang="pt-BR" altLang="en-US"/>
              <a:t>: armazena a classe bean do projeto.</a:t>
            </a:r>
            <a:endParaRPr lang="pt-BR" altLang="en-US"/>
          </a:p>
          <a:p>
            <a:pPr marL="0" indent="0">
              <a:buNone/>
            </a:pPr>
            <a:r>
              <a:rPr lang="pt-BR" altLang="en-US" b="1"/>
              <a:t>helper</a:t>
            </a:r>
            <a:r>
              <a:rPr lang="pt-BR" altLang="en-US"/>
              <a:t>: armazena a classe especialista para extrair e tratar dados da tela.</a:t>
            </a:r>
            <a:endParaRPr lang="pt-BR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 sz="2400"/>
              <a:t>Implementando o método onCreateContextMenu()</a:t>
            </a:r>
            <a:endParaRPr lang="x-none" altLang="pt-BR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pt-BR" altLang="en-US" sz="1400"/>
              <a:t> @Override</a:t>
            </a:r>
            <a:br>
              <a:rPr lang="pt-BR" altLang="en-US" sz="1400"/>
            </a:br>
            <a:r>
              <a:rPr lang="pt-BR" altLang="en-US" sz="1400"/>
              <a:t>    public void onCreateContextMenu(ContextMenu menu, View v, ContextMenu.ContextMenuInfo menuInfo) {</a:t>
            </a:r>
            <a:br>
              <a:rPr lang="pt-BR" altLang="en-US" sz="1400"/>
            </a:br>
            <a:r>
              <a:rPr lang="pt-BR" altLang="en-US" sz="1400"/>
              <a:t>        AdapterView.AdapterContextMenuInfo info = (AdapterView.AdapterContextMenuInfo) menuInfo;</a:t>
            </a:r>
            <a:br>
              <a:rPr lang="pt-BR" altLang="en-US" sz="1400"/>
            </a:br>
            <a:r>
              <a:rPr lang="pt-BR" altLang="en-US" sz="1400"/>
              <a:t>       final Contato contatoSelecionado = (Contato) minhaLista.getAdapter().getItem(info.position);</a:t>
            </a:r>
            <a:br>
              <a:rPr lang="pt-BR" altLang="en-US" sz="1400"/>
            </a:br>
            <a:r>
              <a:rPr lang="pt-BR" altLang="en-US" sz="1400"/>
              <a:t>        final MenuItem itemApagar = menu.add("Apagar Contato");</a:t>
            </a:r>
            <a:br>
              <a:rPr lang="pt-BR" altLang="en-US" sz="1400"/>
            </a:br>
            <a:r>
              <a:rPr lang="pt-BR" altLang="en-US" sz="1400"/>
              <a:t>        itemApagar.setOnMenuItemClickListener(new MenuItem.OnMenuItemClickListener() {</a:t>
            </a:r>
            <a:endParaRPr lang="pt-BR" altLang="en-US" sz="1400"/>
          </a:p>
          <a:p>
            <a:pPr algn="l"/>
            <a:r>
              <a:rPr lang="pt-BR" altLang="en-US" sz="1400"/>
              <a:t>            @Override</a:t>
            </a:r>
            <a:br>
              <a:rPr lang="pt-BR" altLang="en-US" sz="1400"/>
            </a:br>
            <a:r>
              <a:rPr lang="pt-BR" altLang="en-US" sz="1400"/>
              <a:t>            public boolean onMenuItemClick(MenuItem item) {</a:t>
            </a:r>
            <a:br>
              <a:rPr lang="pt-BR" altLang="en-US" sz="1400"/>
            </a:br>
            <a:r>
              <a:rPr lang="pt-BR" altLang="en-US" sz="1400"/>
              <a:t>                new AlertDialog.Builder(MainActivity.this)</a:t>
            </a:r>
            <a:br>
              <a:rPr lang="pt-BR" altLang="en-US" sz="1400"/>
            </a:br>
            <a:r>
              <a:rPr lang="pt-BR" altLang="en-US" sz="1400"/>
              <a:t>                        .setIcon(android.R.drawable.ic_dialog_alert)</a:t>
            </a:r>
            <a:br>
              <a:rPr lang="pt-BR" altLang="en-US" sz="1400"/>
            </a:br>
            <a:r>
              <a:rPr lang="pt-BR" altLang="en-US" sz="1400"/>
              <a:t>                        .setTitle("Apagar")</a:t>
            </a:r>
            <a:br>
              <a:rPr lang="pt-BR" altLang="en-US" sz="1400"/>
            </a:br>
            <a:r>
              <a:rPr lang="pt-BR" altLang="en-US" sz="1400"/>
              <a:t>                        .setMessage("Deseja apagar o Contato selecionado?")</a:t>
            </a:r>
            <a:br>
              <a:rPr lang="pt-BR" altLang="en-US" sz="1400"/>
            </a:br>
            <a:r>
              <a:rPr lang="pt-BR" altLang="en-US" sz="1400"/>
              <a:t>                        .setPositiveButton("Sim", new DialogInterface.OnClickListener() {</a:t>
            </a:r>
            <a:br>
              <a:rPr lang="pt-BR" altLang="en-US" sz="1400"/>
            </a:br>
            <a:br>
              <a:rPr lang="pt-BR" altLang="en-US" sz="1400"/>
            </a:br>
            <a:r>
              <a:rPr lang="x-none" altLang="pt-BR" sz="1400"/>
              <a:t>Continua.....</a:t>
            </a:r>
            <a:endParaRPr lang="x-none" altLang="pt-BR" sz="1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Continuação e método apagar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lnSpc>
                <a:spcPct val="80000"/>
              </a:lnSpc>
            </a:pPr>
            <a:r>
              <a:rPr lang="pt-BR" altLang="en-US" sz="1800">
                <a:sym typeface="+mn-ea"/>
              </a:rPr>
              <a:t>                            @Override</a:t>
            </a:r>
            <a:br>
              <a:rPr lang="pt-BR" altLang="en-US" sz="1800">
                <a:sym typeface="+mn-ea"/>
              </a:rPr>
            </a:br>
            <a:r>
              <a:rPr lang="pt-BR" altLang="en-US" sz="1800">
                <a:sym typeface="+mn-ea"/>
              </a:rPr>
              <a:t>                            public void onClick(DialogInterface dialog, int which) {</a:t>
            </a:r>
            <a:br>
              <a:rPr lang="pt-BR" altLang="en-US" sz="1800">
                <a:sym typeface="+mn-ea"/>
              </a:rPr>
            </a:br>
            <a:r>
              <a:rPr lang="pt-BR" altLang="en-US" sz="1800">
                <a:sym typeface="+mn-ea"/>
              </a:rPr>
              <a:t>                                ContatoDAO dao = new ContatoDAO(MainActivity.this);</a:t>
            </a:r>
            <a:endParaRPr lang="pt-BR" altLang="en-US" sz="1800"/>
          </a:p>
          <a:p>
            <a:pPr algn="l">
              <a:lnSpc>
                <a:spcPct val="80000"/>
              </a:lnSpc>
            </a:pPr>
            <a:r>
              <a:rPr lang="pt-BR" altLang="en-US" sz="1800">
                <a:sym typeface="+mn-ea"/>
              </a:rPr>
              <a:t>                                dao.apagarContato(contatoSelecionado);</a:t>
            </a:r>
            <a:br>
              <a:rPr lang="pt-BR" altLang="en-US" sz="1800">
                <a:sym typeface="+mn-ea"/>
              </a:rPr>
            </a:br>
            <a:r>
              <a:rPr lang="pt-BR" altLang="en-US" sz="1800">
                <a:sym typeface="+mn-ea"/>
              </a:rPr>
              <a:t>                                dao.close();</a:t>
            </a:r>
            <a:br>
              <a:rPr lang="pt-BR" altLang="en-US" sz="1800">
                <a:sym typeface="+mn-ea"/>
              </a:rPr>
            </a:br>
            <a:r>
              <a:rPr lang="pt-BR" altLang="en-US" sz="1800">
                <a:sym typeface="+mn-ea"/>
              </a:rPr>
              <a:t>                                carregaLista();</a:t>
            </a:r>
            <a:br>
              <a:rPr lang="pt-BR" altLang="en-US" sz="1800">
                <a:sym typeface="+mn-ea"/>
              </a:rPr>
            </a:br>
            <a:r>
              <a:rPr lang="pt-BR" altLang="en-US" sz="1800">
                <a:sym typeface="+mn-ea"/>
              </a:rPr>
              <a:t>                            }</a:t>
            </a:r>
            <a:br>
              <a:rPr lang="pt-BR" altLang="en-US" sz="1800">
                <a:sym typeface="+mn-ea"/>
              </a:rPr>
            </a:br>
            <a:r>
              <a:rPr lang="pt-BR" altLang="en-US" sz="1800">
                <a:sym typeface="+mn-ea"/>
              </a:rPr>
              <a:t>                        }).setNegativeButton("Não", null).show();</a:t>
            </a:r>
            <a:br>
              <a:rPr lang="pt-BR" altLang="en-US" sz="1800">
                <a:sym typeface="+mn-ea"/>
              </a:rPr>
            </a:br>
            <a:r>
              <a:rPr lang="pt-BR" altLang="en-US" sz="1800">
                <a:sym typeface="+mn-ea"/>
              </a:rPr>
              <a:t>                return false;</a:t>
            </a:r>
            <a:br>
              <a:rPr lang="pt-BR" altLang="en-US" sz="1800">
                <a:sym typeface="+mn-ea"/>
              </a:rPr>
            </a:br>
            <a:r>
              <a:rPr lang="pt-BR" altLang="en-US" sz="1800">
                <a:sym typeface="+mn-ea"/>
              </a:rPr>
              <a:t>            }</a:t>
            </a:r>
            <a:br>
              <a:rPr lang="pt-BR" altLang="en-US" sz="1800">
                <a:sym typeface="+mn-ea"/>
              </a:rPr>
            </a:br>
            <a:r>
              <a:rPr lang="pt-BR" altLang="en-US" sz="1800">
                <a:sym typeface="+mn-ea"/>
              </a:rPr>
              <a:t>        });</a:t>
            </a:r>
            <a:br>
              <a:rPr lang="pt-BR" altLang="en-US" sz="1800">
                <a:sym typeface="+mn-ea"/>
              </a:rPr>
            </a:br>
            <a:r>
              <a:rPr lang="pt-BR" altLang="en-US" sz="1800">
                <a:sym typeface="+mn-ea"/>
              </a:rPr>
              <a:t>    }</a:t>
            </a:r>
            <a:endParaRPr lang="pt-BR" altLang="en-US" sz="1800"/>
          </a:p>
          <a:p>
            <a:pPr marL="0" indent="0" algn="l">
              <a:buNone/>
            </a:pPr>
            <a:endParaRPr lang="x-none" altLang="pt-BR" sz="1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Foto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x-none" altLang="pt-BR" sz="1800"/>
              <a:t>Vamos inserir a foto do contato pela camera, para isso vamos na classe Formulário e vamos implementar o seguinte codigo no método onCreate</a:t>
            </a:r>
            <a:br>
              <a:rPr lang="x-none" altLang="pt-BR" sz="1800"/>
            </a:br>
            <a:br>
              <a:rPr lang="x-none" altLang="pt-BR" sz="1800"/>
            </a:br>
            <a:r>
              <a:rPr lang="x-none" altLang="pt-BR" sz="1800"/>
              <a:t>botaoFoto.setOnClickListener(new View.OnClickListener() {</a:t>
            </a:r>
            <a:br>
              <a:rPr lang="x-none" altLang="pt-BR" sz="1800"/>
            </a:br>
            <a:r>
              <a:rPr lang="x-none" altLang="pt-BR" sz="1800"/>
              <a:t>   @Override</a:t>
            </a:r>
            <a:br>
              <a:rPr lang="x-none" altLang="pt-BR" sz="1800"/>
            </a:br>
            <a:r>
              <a:rPr lang="x-none" altLang="pt-BR" sz="1800"/>
              <a:t>    public void onClick(View v) {</a:t>
            </a:r>
            <a:br>
              <a:rPr lang="x-none" altLang="pt-BR" sz="1800"/>
            </a:br>
            <a:r>
              <a:rPr lang="x-none" altLang="pt-BR" sz="1800"/>
              <a:t>    alertaSourceImagem();</a:t>
            </a:r>
            <a:br>
              <a:rPr lang="x-none" altLang="pt-BR" sz="1800"/>
            </a:br>
            <a:r>
              <a:rPr lang="x-none" altLang="pt-BR" sz="1800"/>
              <a:t>  }</a:t>
            </a:r>
            <a:br>
              <a:rPr lang="x-none" altLang="pt-BR" sz="1800"/>
            </a:br>
            <a:r>
              <a:rPr lang="x-none" altLang="pt-BR" sz="1800"/>
              <a:t>});</a:t>
            </a:r>
            <a:br>
              <a:rPr lang="x-none" altLang="pt-BR" sz="1800"/>
            </a:br>
            <a:br>
              <a:rPr lang="x-none" altLang="pt-BR" sz="1800"/>
            </a:br>
            <a:r>
              <a:rPr lang="x-none" altLang="pt-BR" sz="1800"/>
              <a:t>agora precisamos implementar o método alertaSourceImagem(), para isso vamos precisar declarar tres variaveis: </a:t>
            </a:r>
            <a:br>
              <a:rPr lang="x-none" altLang="pt-BR" sz="1800"/>
            </a:br>
            <a:br>
              <a:rPr lang="x-none" altLang="pt-BR" sz="1800"/>
            </a:br>
            <a:r>
              <a:rPr lang="x-none" altLang="pt-BR" sz="1800"/>
              <a:t>    private String localArquivoFoto;</a:t>
            </a:r>
            <a:br>
              <a:rPr lang="x-none" altLang="pt-BR" sz="1800"/>
            </a:br>
            <a:r>
              <a:rPr lang="x-none" altLang="pt-BR" sz="1800"/>
              <a:t>    private static final int TIRA_FOTO = 123;</a:t>
            </a:r>
            <a:br>
              <a:rPr lang="x-none" altLang="pt-BR" sz="1800"/>
            </a:br>
            <a:r>
              <a:rPr lang="x-none" altLang="pt-BR" sz="1800"/>
              <a:t>    private boolean fotoResource = false;</a:t>
            </a:r>
            <a:endParaRPr lang="x-none" altLang="pt-BR" sz="1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alertaSourceImagem</a:t>
            </a:r>
            <a:r>
              <a:rPr lang="x-none" altLang="pt-BR">
                <a:sym typeface="+mn-ea"/>
              </a:rPr>
              <a:t>()</a:t>
            </a:r>
            <a:endParaRPr lang="x-none" altLang="pt-BR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lnSpc>
                <a:spcPct val="90000"/>
              </a:lnSpc>
            </a:pPr>
            <a:r>
              <a:rPr lang="pt-BR" altLang="en-US" sz="1600"/>
              <a:t>public void alertaSourceImagem(){</a:t>
            </a:r>
            <a:br>
              <a:rPr lang="pt-BR" altLang="en-US" sz="1600"/>
            </a:br>
            <a:r>
              <a:rPr lang="pt-BR" altLang="en-US" sz="1600"/>
              <a:t>        AlertDialog.Builder builder = new AlertDialog.Builder(this);</a:t>
            </a:r>
            <a:br>
              <a:rPr lang="pt-BR" altLang="en-US" sz="1600"/>
            </a:br>
            <a:r>
              <a:rPr lang="pt-BR" altLang="en-US" sz="1600"/>
              <a:t>        builder.setTitle(R.string.app_name).setMessage("Selecione a fonte da Imagem:");</a:t>
            </a:r>
            <a:endParaRPr lang="pt-BR" altLang="en-US" sz="1600"/>
          </a:p>
          <a:p>
            <a:pPr algn="l">
              <a:lnSpc>
                <a:spcPct val="90000"/>
              </a:lnSpc>
            </a:pPr>
            <a:r>
              <a:rPr lang="pt-BR" altLang="en-US" sz="1600"/>
              <a:t>        builder.setPositiveButton("Camera", new DialogInterface.OnClickListener() {</a:t>
            </a:r>
            <a:endParaRPr lang="pt-BR" altLang="en-US" sz="1600"/>
          </a:p>
          <a:p>
            <a:pPr algn="l">
              <a:lnSpc>
                <a:spcPct val="90000"/>
              </a:lnSpc>
            </a:pPr>
            <a:r>
              <a:rPr lang="pt-BR" altLang="en-US" sz="1600"/>
              <a:t>           public void onClick(DialogInterface dialog, int id) {</a:t>
            </a:r>
            <a:br>
              <a:rPr lang="pt-BR" altLang="en-US" sz="1600"/>
            </a:br>
            <a:r>
              <a:rPr lang="pt-BR" altLang="en-US" sz="1600"/>
              <a:t>              clicaTirarFoto();</a:t>
            </a:r>
            <a:endParaRPr lang="pt-BR" altLang="en-US" sz="1600"/>
          </a:p>
          <a:p>
            <a:pPr algn="l">
              <a:lnSpc>
                <a:spcPct val="90000"/>
              </a:lnSpc>
            </a:pPr>
            <a:r>
              <a:rPr lang="pt-BR" altLang="en-US" sz="1600"/>
              <a:t>            }</a:t>
            </a:r>
            <a:endParaRPr lang="pt-BR" altLang="en-US" sz="1600"/>
          </a:p>
          <a:p>
            <a:pPr algn="l">
              <a:lnSpc>
                <a:spcPct val="90000"/>
              </a:lnSpc>
            </a:pPr>
            <a:r>
              <a:rPr lang="pt-BR" altLang="en-US" sz="1600"/>
              <a:t>        });</a:t>
            </a:r>
            <a:endParaRPr lang="pt-BR" altLang="en-US" sz="1600"/>
          </a:p>
          <a:p>
            <a:pPr algn="l">
              <a:lnSpc>
                <a:spcPct val="90000"/>
              </a:lnSpc>
            </a:pPr>
            <a:r>
              <a:rPr lang="pt-BR" altLang="en-US" sz="1600"/>
              <a:t>        builder.setNegativeButton("Biblioteca", new    DialogInterface.OnClickListener() {</a:t>
            </a:r>
            <a:endParaRPr lang="pt-BR" altLang="en-US" sz="1600"/>
          </a:p>
          <a:p>
            <a:pPr algn="l">
              <a:lnSpc>
                <a:spcPct val="90000"/>
              </a:lnSpc>
            </a:pPr>
            <a:r>
              <a:rPr lang="pt-BR" altLang="en-US" sz="1600"/>
              <a:t>            public void onClick(DialogInterface dialog, int id) {</a:t>
            </a:r>
            <a:br>
              <a:rPr lang="pt-BR" altLang="en-US" sz="1600"/>
            </a:br>
            <a:r>
              <a:rPr lang="pt-BR" altLang="en-US" sz="1600"/>
              <a:t>               clicaCarregarImagem();</a:t>
            </a:r>
            <a:br>
              <a:rPr lang="pt-BR" altLang="en-US" sz="1600"/>
            </a:br>
            <a:r>
              <a:rPr lang="pt-BR" altLang="en-US" sz="1600"/>
              <a:t>            }</a:t>
            </a:r>
            <a:br>
              <a:rPr lang="pt-BR" altLang="en-US" sz="1600"/>
            </a:br>
            <a:r>
              <a:rPr lang="pt-BR" altLang="en-US" sz="1600"/>
              <a:t>        });</a:t>
            </a:r>
            <a:br>
              <a:rPr lang="pt-BR" altLang="en-US" sz="1600"/>
            </a:br>
            <a:r>
              <a:rPr lang="pt-BR" altLang="en-US" sz="1600"/>
              <a:t>        AlertDialog dialog = builder.create();</a:t>
            </a:r>
            <a:br>
              <a:rPr lang="pt-BR" altLang="en-US" sz="1600"/>
            </a:br>
            <a:r>
              <a:rPr lang="pt-BR" altLang="en-US" sz="1600"/>
              <a:t>        dialog.show();</a:t>
            </a:r>
            <a:br>
              <a:rPr lang="pt-BR" altLang="en-US" sz="1600"/>
            </a:br>
            <a:r>
              <a:rPr lang="pt-BR" altLang="en-US" sz="1600"/>
              <a:t>    }</a:t>
            </a:r>
            <a:endParaRPr lang="pt-BR" altLang="en-US" sz="16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Obrigado</a:t>
            </a:r>
            <a:endParaRPr lang="x-none" alt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0000"/>
          </a:bodyPr>
          <a:p>
            <a:r>
              <a:rPr lang="x-none" altLang="pt-BR"/>
              <a:t>marceloaugusto16@gmail.com</a:t>
            </a:r>
            <a:endParaRPr lang="x-none" alt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Tela de Listagem de Alunos</a:t>
            </a:r>
            <a:endParaRPr lang="pt-B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165225"/>
            <a:ext cx="4465320" cy="5193030"/>
          </a:xfrm>
        </p:spPr>
        <p:txBody>
          <a:bodyPr/>
          <a:p>
            <a:pPr algn="l"/>
            <a:r>
              <a:rPr lang="pt-BR" altLang="en-US"/>
              <a:t>Agora vamos definir a tela de listagem de alunos cadastrados.</a:t>
            </a:r>
            <a:endParaRPr lang="pt-BR" altLang="en-US"/>
          </a:p>
          <a:p>
            <a:pPr algn="l"/>
            <a:r>
              <a:rPr lang="pt-BR" altLang="en-US"/>
              <a:t>  Esta tela </a:t>
            </a:r>
            <a:r>
              <a:rPr lang="x-none" altLang="pt-BR"/>
              <a:t>irá </a:t>
            </a:r>
            <a:r>
              <a:rPr lang="pt-BR" altLang="en-US"/>
              <a:t>conter os seguintes componentes:</a:t>
            </a:r>
            <a:endParaRPr lang="pt-BR" altLang="en-US"/>
          </a:p>
          <a:p>
            <a:pPr algn="l"/>
            <a:r>
              <a:rPr lang="pt-BR" altLang="en-US"/>
              <a:t>– Lista: para apresentação dos nomes dos alunos. O componente com essa função é o ListView, que recebe uma coleção de Objetos e lista seus dados.</a:t>
            </a:r>
            <a:endParaRPr lang="pt-BR" altLang="en-US"/>
          </a:p>
          <a:p>
            <a:pPr algn="l"/>
            <a:r>
              <a:rPr lang="pt-BR" altLang="en-US"/>
              <a:t>– Menu: para navegação até a tela de cadastro de alunos.</a:t>
            </a:r>
            <a:endParaRPr lang="pt-BR" altLang="en-US"/>
          </a:p>
        </p:txBody>
      </p:sp>
      <p:pic>
        <p:nvPicPr>
          <p:cNvPr id="5" name="Picture 4" descr="Captura de tela de 2016-08-04 16:34:27"/>
          <p:cNvPicPr>
            <a:picLocks noChangeAspect="1"/>
          </p:cNvPicPr>
          <p:nvPr/>
        </p:nvPicPr>
        <p:blipFill>
          <a:blip r:embed="rId1"/>
          <a:srcRect l="42563" t="27554" r="39905" b="12845"/>
          <a:stretch>
            <a:fillRect/>
          </a:stretch>
        </p:blipFill>
        <p:spPr>
          <a:xfrm>
            <a:off x="5502910" y="1413510"/>
            <a:ext cx="2566670" cy="49060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Montando o layout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5" y="1127125"/>
            <a:ext cx="4750435" cy="5231765"/>
          </a:xfrm>
        </p:spPr>
        <p:txBody>
          <a:bodyPr/>
          <a:p>
            <a:pPr algn="l"/>
            <a:r>
              <a:rPr lang="x-none" altLang="pt-BR"/>
              <a:t>Apague o textView e adicione um listView na content_main.xml</a:t>
            </a:r>
            <a:endParaRPr lang="x-none" altLang="pt-BR"/>
          </a:p>
          <a:p>
            <a:pPr algn="l"/>
            <a:r>
              <a:rPr lang="x-none" altLang="pt-BR"/>
              <a:t>Na activity_main.xml altere o btn fab:</a:t>
            </a:r>
            <a:br>
              <a:rPr lang="x-none" altLang="pt-BR"/>
            </a:br>
            <a:r>
              <a:rPr lang="x-none" altLang="pt-BR"/>
              <a:t>Modifique sua cor de fundo e também seu icone</a:t>
            </a:r>
            <a:endParaRPr lang="x-none" altLang="pt-BR"/>
          </a:p>
          <a:p>
            <a:pPr algn="l"/>
            <a:r>
              <a:rPr lang="x-none" altLang="pt-BR"/>
              <a:t>Sua view irá ficar semelhante a imágem ao lado.</a:t>
            </a:r>
            <a:endParaRPr lang="x-none" altLang="pt-BR"/>
          </a:p>
        </p:txBody>
      </p:sp>
      <p:pic>
        <p:nvPicPr>
          <p:cNvPr id="4" name="Picture 3" descr="Captura de tela de 2016-08-04 16:14:04"/>
          <p:cNvPicPr>
            <a:picLocks noChangeAspect="1"/>
          </p:cNvPicPr>
          <p:nvPr/>
        </p:nvPicPr>
        <p:blipFill>
          <a:blip r:embed="rId1"/>
          <a:srcRect l="42765" t="26757" r="39912" b="15574"/>
          <a:stretch>
            <a:fillRect/>
          </a:stretch>
        </p:blipFill>
        <p:spPr>
          <a:xfrm>
            <a:off x="5577205" y="1060450"/>
            <a:ext cx="2844165" cy="53232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Refatorando nosso código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785" y="1165225"/>
            <a:ext cx="8263255" cy="2833370"/>
          </a:xfrm>
        </p:spPr>
        <p:txBody>
          <a:bodyPr/>
          <a:p>
            <a:pPr algn="l"/>
            <a:r>
              <a:rPr lang="x-none" altLang="pt-BR"/>
              <a:t>Vamos organizar nosso código java:</a:t>
            </a:r>
            <a:endParaRPr lang="x-none" altLang="pt-BR"/>
          </a:p>
          <a:p>
            <a:pPr algn="l"/>
            <a:r>
              <a:rPr lang="x-none" altLang="pt-BR"/>
              <a:t>Na Classe MainActivity.java deixe somente o método onCreate.</a:t>
            </a:r>
            <a:endParaRPr lang="x-none" altLang="pt-BR"/>
          </a:p>
          <a:p>
            <a:pPr algn="l"/>
            <a:r>
              <a:rPr lang="x-none" altLang="pt-BR"/>
              <a:t>Remova também o código que esta dentro do método fab.setOnClickListener()</a:t>
            </a:r>
            <a:endParaRPr lang="x-none" altLang="pt-BR"/>
          </a:p>
          <a:p>
            <a:pPr algn="l"/>
            <a:r>
              <a:rPr lang="x-none" altLang="pt-BR"/>
              <a:t>Ficando igual ao código do proximo slide:</a:t>
            </a:r>
            <a:endParaRPr lang="x-none" altLang="pt-BR"/>
          </a:p>
          <a:p>
            <a:pPr algn="l"/>
            <a:endParaRPr lang="x-none" altLang="pt-BR"/>
          </a:p>
          <a:p>
            <a:pPr algn="l">
              <a:lnSpc>
                <a:spcPct val="30000"/>
              </a:lnSpc>
            </a:pPr>
            <a:endParaRPr lang="x-none" altLang="pt-BR" sz="1400"/>
          </a:p>
        </p:txBody>
      </p:sp>
      <p:pic>
        <p:nvPicPr>
          <p:cNvPr id="4" name="Picture 3" descr="Captura de tela de 2016-08-04 17:15:45"/>
          <p:cNvPicPr>
            <a:picLocks noChangeAspect="1"/>
          </p:cNvPicPr>
          <p:nvPr/>
        </p:nvPicPr>
        <p:blipFill>
          <a:blip r:embed="rId1"/>
          <a:srcRect l="28378" t="24298" r="28460" b="40153"/>
          <a:stretch>
            <a:fillRect/>
          </a:stretch>
        </p:blipFill>
        <p:spPr>
          <a:xfrm>
            <a:off x="1245235" y="3983355"/>
            <a:ext cx="5611495" cy="25984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420" y="789940"/>
            <a:ext cx="8263255" cy="5569585"/>
          </a:xfrm>
        </p:spPr>
        <p:txBody>
          <a:bodyPr/>
          <a:p>
            <a:pPr algn="l">
              <a:lnSpc>
                <a:spcPct val="30000"/>
              </a:lnSpc>
            </a:pPr>
            <a:r>
              <a:rPr lang="x-none" altLang="pt-BR">
                <a:sym typeface="+mn-ea"/>
              </a:rPr>
              <a:t>public class MainActivity extends AppCompatActivity {</a:t>
            </a:r>
            <a:br>
              <a:rPr lang="x-none" altLang="pt-BR">
                <a:sym typeface="+mn-ea"/>
              </a:rPr>
            </a:br>
            <a:endParaRPr lang="x-none" altLang="pt-BR"/>
          </a:p>
          <a:p>
            <a:pPr algn="l">
              <a:lnSpc>
                <a:spcPct val="30000"/>
              </a:lnSpc>
            </a:pPr>
            <a:r>
              <a:rPr lang="x-none" altLang="pt-BR">
                <a:sym typeface="+mn-ea"/>
              </a:rPr>
              <a:t>    @Override</a:t>
            </a:r>
            <a:endParaRPr lang="x-none" altLang="pt-BR"/>
          </a:p>
          <a:p>
            <a:pPr algn="l">
              <a:lnSpc>
                <a:spcPct val="30000"/>
              </a:lnSpc>
            </a:pPr>
            <a:r>
              <a:rPr lang="x-none" altLang="pt-BR">
                <a:sym typeface="+mn-ea"/>
              </a:rPr>
              <a:t>    protected void onCreate(Bundle savedInstanceState) {</a:t>
            </a:r>
            <a:endParaRPr lang="x-none" altLang="pt-BR"/>
          </a:p>
          <a:p>
            <a:pPr algn="l">
              <a:lnSpc>
                <a:spcPct val="30000"/>
              </a:lnSpc>
            </a:pPr>
            <a:r>
              <a:rPr lang="x-none" altLang="pt-BR">
                <a:sym typeface="+mn-ea"/>
              </a:rPr>
              <a:t>        super.onCreate(savedInstanceState);</a:t>
            </a:r>
            <a:endParaRPr lang="x-none" altLang="pt-BR"/>
          </a:p>
          <a:p>
            <a:pPr algn="l">
              <a:lnSpc>
                <a:spcPct val="30000"/>
              </a:lnSpc>
            </a:pPr>
            <a:r>
              <a:rPr lang="x-none" altLang="pt-BR">
                <a:sym typeface="+mn-ea"/>
              </a:rPr>
              <a:t>        setContentView(R.layout.activity_main);</a:t>
            </a:r>
            <a:endParaRPr lang="x-none" altLang="pt-BR"/>
          </a:p>
          <a:p>
            <a:pPr algn="l">
              <a:lnSpc>
                <a:spcPct val="30000"/>
              </a:lnSpc>
            </a:pPr>
            <a:r>
              <a:rPr lang="x-none" altLang="pt-BR">
                <a:sym typeface="+mn-ea"/>
              </a:rPr>
              <a:t>        Toolbar toolbar = (Toolbar) findViewById(R.id.toolbar);</a:t>
            </a:r>
            <a:endParaRPr lang="x-none" altLang="pt-BR"/>
          </a:p>
          <a:p>
            <a:pPr algn="l">
              <a:lnSpc>
                <a:spcPct val="30000"/>
              </a:lnSpc>
            </a:pPr>
            <a:r>
              <a:rPr lang="x-none" altLang="pt-BR">
                <a:sym typeface="+mn-ea"/>
              </a:rPr>
              <a:t>        setSupportActionBar(toolbar);</a:t>
            </a:r>
            <a:endParaRPr lang="x-none" altLang="pt-BR"/>
          </a:p>
          <a:p>
            <a:pPr algn="l">
              <a:lnSpc>
                <a:spcPct val="30000"/>
              </a:lnSpc>
            </a:pPr>
            <a:endParaRPr lang="x-none" altLang="pt-BR"/>
          </a:p>
          <a:p>
            <a:pPr algn="l">
              <a:lnSpc>
                <a:spcPct val="30000"/>
              </a:lnSpc>
            </a:pPr>
            <a:r>
              <a:rPr lang="x-none" altLang="pt-BR">
                <a:sym typeface="+mn-ea"/>
              </a:rPr>
              <a:t>        FloatingActionButton fab = (FloatingActionButton) </a:t>
            </a:r>
            <a:endParaRPr lang="x-none" altLang="pt-BR">
              <a:sym typeface="+mn-ea"/>
            </a:endParaRPr>
          </a:p>
          <a:p>
            <a:pPr algn="l">
              <a:lnSpc>
                <a:spcPct val="30000"/>
              </a:lnSpc>
            </a:pPr>
            <a:r>
              <a:rPr lang="x-none" altLang="pt-BR">
                <a:sym typeface="+mn-ea"/>
              </a:rPr>
              <a:t>findViewById(R.id.fab);</a:t>
            </a:r>
            <a:endParaRPr lang="x-none" altLang="pt-BR"/>
          </a:p>
          <a:p>
            <a:pPr algn="l">
              <a:lnSpc>
                <a:spcPct val="30000"/>
              </a:lnSpc>
            </a:pPr>
            <a:r>
              <a:rPr lang="x-none" altLang="pt-BR">
                <a:sym typeface="+mn-ea"/>
              </a:rPr>
              <a:t>        fab.setOnClickListener(new View.OnClickListener() {</a:t>
            </a:r>
            <a:endParaRPr lang="x-none" altLang="pt-BR"/>
          </a:p>
          <a:p>
            <a:pPr algn="l">
              <a:lnSpc>
                <a:spcPct val="30000"/>
              </a:lnSpc>
            </a:pPr>
            <a:r>
              <a:rPr lang="x-none" altLang="pt-BR">
                <a:sym typeface="+mn-ea"/>
              </a:rPr>
              <a:t>            @Override</a:t>
            </a:r>
            <a:endParaRPr lang="x-none" altLang="pt-BR"/>
          </a:p>
          <a:p>
            <a:pPr algn="l">
              <a:lnSpc>
                <a:spcPct val="30000"/>
              </a:lnSpc>
            </a:pPr>
            <a:r>
              <a:rPr lang="x-none" altLang="pt-BR">
                <a:sym typeface="+mn-ea"/>
              </a:rPr>
              <a:t>            public void onClick(View view) {</a:t>
            </a:r>
            <a:endParaRPr lang="x-none" altLang="pt-BR"/>
          </a:p>
          <a:p>
            <a:pPr marL="0" indent="0" algn="l">
              <a:lnSpc>
                <a:spcPct val="30000"/>
              </a:lnSpc>
              <a:buNone/>
            </a:pPr>
            <a:endParaRPr lang="x-none" altLang="pt-BR"/>
          </a:p>
          <a:p>
            <a:pPr algn="l">
              <a:lnSpc>
                <a:spcPct val="30000"/>
              </a:lnSpc>
            </a:pPr>
            <a:r>
              <a:rPr lang="x-none" altLang="pt-BR">
                <a:sym typeface="+mn-ea"/>
              </a:rPr>
              <a:t>            }</a:t>
            </a:r>
            <a:endParaRPr lang="x-none" altLang="pt-BR"/>
          </a:p>
          <a:p>
            <a:pPr algn="l">
              <a:lnSpc>
                <a:spcPct val="30000"/>
              </a:lnSpc>
            </a:pPr>
            <a:r>
              <a:rPr lang="x-none" altLang="pt-BR">
                <a:sym typeface="+mn-ea"/>
              </a:rPr>
              <a:t>        });</a:t>
            </a:r>
            <a:endParaRPr lang="x-none" altLang="pt-BR"/>
          </a:p>
          <a:p>
            <a:pPr algn="l">
              <a:lnSpc>
                <a:spcPct val="30000"/>
              </a:lnSpc>
            </a:pPr>
            <a:r>
              <a:rPr lang="x-none" altLang="pt-BR">
                <a:sym typeface="+mn-ea"/>
              </a:rPr>
              <a:t>    }</a:t>
            </a:r>
            <a:endParaRPr lang="x-none" altLang="pt-BR"/>
          </a:p>
          <a:p>
            <a:pPr algn="l">
              <a:lnSpc>
                <a:spcPct val="30000"/>
              </a:lnSpc>
            </a:pPr>
            <a:r>
              <a:rPr lang="x-none" altLang="pt-BR">
                <a:sym typeface="+mn-ea"/>
              </a:rPr>
              <a:t>}</a:t>
            </a:r>
            <a:endParaRPr lang="x-none" altLang="pt-BR"/>
          </a:p>
          <a:p>
            <a:endParaRPr lang="pt-B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000120140530A89PPBG">
  <a:themeElements>
    <a:clrScheme name="KSO_BLUE6">
      <a:dk1>
        <a:srgbClr val="3D3F41"/>
      </a:dk1>
      <a:lt1>
        <a:srgbClr val="FFFFFF"/>
      </a:lt1>
      <a:dk2>
        <a:srgbClr val="454749"/>
      </a:dk2>
      <a:lt2>
        <a:srgbClr val="EAF5FC"/>
      </a:lt2>
      <a:accent1>
        <a:srgbClr val="358CC1"/>
      </a:accent1>
      <a:accent2>
        <a:srgbClr val="5FACC0"/>
      </a:accent2>
      <a:accent3>
        <a:srgbClr val="A4C37B"/>
      </a:accent3>
      <a:accent4>
        <a:srgbClr val="C6BBA6"/>
      </a:accent4>
      <a:accent5>
        <a:srgbClr val="C5D8F2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19">
      <a:majorFont>
        <a:latin typeface="Arial Rounded MT Bold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8060402020202020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A000120140530A89PPBG</Template>
  <TotalTime>0</TotalTime>
  <Words>25337</Words>
  <Application>Kingsoft Office WPP</Application>
  <PresentationFormat>On-screen Show (4:3)</PresentationFormat>
  <Paragraphs>356</Paragraphs>
  <Slides>54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5" baseType="lpstr">
      <vt:lpstr>A000120140530A89PPBG</vt:lpstr>
      <vt:lpstr>Persistência em Banco de Dados</vt:lpstr>
      <vt:lpstr>Visão Geral da App</vt:lpstr>
      <vt:lpstr>Criação do Projeto</vt:lpstr>
      <vt:lpstr>Finalizando a criação do projeto</vt:lpstr>
      <vt:lpstr>Estrutura de Pacotes</vt:lpstr>
      <vt:lpstr>Tela de Listagem de Alunos</vt:lpstr>
      <vt:lpstr>Montando o layout</vt:lpstr>
      <vt:lpstr>Refatorando nosso código</vt:lpstr>
      <vt:lpstr>PowerPoint 演示文稿</vt:lpstr>
      <vt:lpstr>Activity Formulário</vt:lpstr>
      <vt:lpstr>Implementando o método onClick</vt:lpstr>
      <vt:lpstr>PowerPoint 演示文稿</vt:lpstr>
      <vt:lpstr>Montando o formulário </vt:lpstr>
      <vt:lpstr>Adicionar botão para carregar foto</vt:lpstr>
      <vt:lpstr>Teste a aplicação</vt:lpstr>
      <vt:lpstr>Aplicação responsiva</vt:lpstr>
      <vt:lpstr>Identificando componentes</vt:lpstr>
      <vt:lpstr>Personalizando o botão foto</vt:lpstr>
      <vt:lpstr>PowerPoint 演示文稿</vt:lpstr>
      <vt:lpstr>ToolBar</vt:lpstr>
      <vt:lpstr>PowerPoint 演示文稿</vt:lpstr>
      <vt:lpstr>Criando o drawable resource file</vt:lpstr>
      <vt:lpstr>PowerPoint 演示文稿</vt:lpstr>
      <vt:lpstr>PowerPoint 演示文稿</vt:lpstr>
      <vt:lpstr>Criando a Classe contato</vt:lpstr>
      <vt:lpstr>FormularioHelper</vt:lpstr>
      <vt:lpstr>PowerPoint 演示文稿</vt:lpstr>
      <vt:lpstr>PowerPoint 演示文稿</vt:lpstr>
      <vt:lpstr>PowerPoint 演示文稿</vt:lpstr>
      <vt:lpstr>Listando dados</vt:lpstr>
      <vt:lpstr>PowerPoint 演示文稿</vt:lpstr>
      <vt:lpstr>PowerPoint 演示文稿</vt:lpstr>
      <vt:lpstr>ContatoAdaptador</vt:lpstr>
      <vt:lpstr>PowerPoint 演示文稿</vt:lpstr>
      <vt:lpstr>PowerPoint 演示文稿</vt:lpstr>
      <vt:lpstr>ContatoDAO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Salvando um Contato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</dc:title>
  <dc:creator>admin</dc:creator>
  <cp:lastModifiedBy>marcelo</cp:lastModifiedBy>
  <cp:revision>175</cp:revision>
  <dcterms:created xsi:type="dcterms:W3CDTF">2016-08-06T11:19:34Z</dcterms:created>
  <dcterms:modified xsi:type="dcterms:W3CDTF">2016-08-06T11:19:34Z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文件">
    <vt:lpwstr/>
  </property>
  <property fmtid="{D5CDD505-2E9C-101B-9397-08002B2CF9AE}" pid="3" name="标题">
    <vt:lpwstr>̳_A000120140530A89PPBG</vt:lpwstr>
  </property>
  <property fmtid="{D5CDD505-2E9C-101B-9397-08002B2CF9AE}" pid="4" name="关键字">
    <vt:lpwstr>  4:3  ɫ  װ  V1 ɫ</vt:lpwstr>
  </property>
  <property fmtid="{D5CDD505-2E9C-101B-9397-08002B2CF9AE}" pid="5" name="KSOProductBuildVer">
    <vt:lpwstr>1046-10.1.0.5672</vt:lpwstr>
  </property>
</Properties>
</file>