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83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61C-B847-40CC-A585-B3CC4B4A43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BDFE-D2A1-4C12-93FA-B5226ED032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BDFE-D2A1-4C12-93FA-B5226ED032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r>
              <a:rPr lang="pt-BR" baseline="0" dirty="0" smtClean="0"/>
              <a:t> Vue.js: https://</a:t>
            </a:r>
            <a:r>
              <a:rPr lang="pt-BR" baseline="0" dirty="0" smtClean="0"/>
              <a:t>soundcloud.com/codecasts/2-falando-sobre-vuejs-e-web-componentes</a:t>
            </a:r>
          </a:p>
          <a:p>
            <a:r>
              <a:rPr lang="pt-BR" baseline="0" dirty="0" err="1" smtClean="0"/>
              <a:t>Github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lot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contente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Vue.js https://github.com/vuejs/awesome-vue</a:t>
            </a:r>
            <a:endParaRPr lang="pt-BR" baseline="0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BDFE-D2A1-4C12-93FA-B5226ED032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BDFE-D2A1-4C12-93FA-B5226ED032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https://vuejs.org/v2/guide/comparison.html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BDFE-D2A1-4C12-93FA-B5226ED032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http://bestof.js.org/tags/framework/popular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BDFE-D2A1-4C12-93FA-B5226ED032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vue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66" y="121928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88521" y="4955895"/>
            <a:ext cx="2145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/>
              <a:t>Vue.js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1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Vue.js?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</a:t>
            </a:r>
            <a:r>
              <a:rPr lang="pt-BR" dirty="0" err="1" smtClean="0"/>
              <a:t>Javascript</a:t>
            </a:r>
            <a:r>
              <a:rPr lang="pt-BR" dirty="0" smtClean="0"/>
              <a:t> (v2.2.4)</a:t>
            </a:r>
          </a:p>
          <a:p>
            <a:r>
              <a:rPr lang="pt-BR" dirty="0"/>
              <a:t>https://vuejs.org/</a:t>
            </a:r>
            <a:endParaRPr lang="pt-BR" dirty="0" smtClean="0"/>
          </a:p>
          <a:p>
            <a:r>
              <a:rPr lang="pt-BR" dirty="0"/>
              <a:t>https://</a:t>
            </a:r>
            <a:r>
              <a:rPr lang="pt-BR" dirty="0" smtClean="0"/>
              <a:t>github.com/vuejs/vue</a:t>
            </a:r>
          </a:p>
          <a:p>
            <a:r>
              <a:rPr lang="pt-BR" dirty="0" smtClean="0"/>
              <a:t>Single </a:t>
            </a:r>
            <a:r>
              <a:rPr lang="pt-BR" dirty="0"/>
              <a:t>Page </a:t>
            </a:r>
            <a:r>
              <a:rPr lang="pt-BR" dirty="0" err="1"/>
              <a:t>Applications</a:t>
            </a:r>
            <a:endParaRPr lang="pt-BR" dirty="0" smtClean="0"/>
          </a:p>
          <a:p>
            <a:r>
              <a:rPr lang="pt-BR" dirty="0" err="1" smtClean="0"/>
              <a:t>Versatile</a:t>
            </a:r>
            <a:r>
              <a:rPr lang="pt-BR" dirty="0" smtClean="0"/>
              <a:t> and </a:t>
            </a:r>
            <a:r>
              <a:rPr lang="pt-BR" dirty="0" err="1" smtClean="0"/>
              <a:t>Performatic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76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Reactivity</a:t>
            </a:r>
            <a:endParaRPr lang="pt-BR" dirty="0" smtClean="0"/>
          </a:p>
          <a:p>
            <a:r>
              <a:rPr lang="pt-BR" dirty="0" smtClean="0"/>
              <a:t>Web </a:t>
            </a:r>
            <a:r>
              <a:rPr lang="pt-BR" dirty="0" err="1" smtClean="0"/>
              <a:t>Components</a:t>
            </a:r>
            <a:endParaRPr lang="pt-BR" dirty="0" smtClean="0"/>
          </a:p>
          <a:p>
            <a:r>
              <a:rPr lang="pt-BR" dirty="0"/>
              <a:t>Single-file </a:t>
            </a:r>
            <a:r>
              <a:rPr lang="pt-BR" dirty="0" err="1" smtClean="0"/>
              <a:t>Component</a:t>
            </a:r>
            <a:endParaRPr lang="en-US" dirty="0"/>
          </a:p>
          <a:p>
            <a:r>
              <a:rPr lang="pt-BR" dirty="0" smtClean="0"/>
              <a:t>Virtual DOM</a:t>
            </a:r>
          </a:p>
          <a:p>
            <a:r>
              <a:rPr lang="pt-BR" dirty="0" err="1" smtClean="0"/>
              <a:t>Vue</a:t>
            </a:r>
            <a:r>
              <a:rPr lang="pt-BR" dirty="0"/>
              <a:t>-CLI (https://</a:t>
            </a:r>
            <a:r>
              <a:rPr lang="pt-BR" dirty="0" smtClean="0"/>
              <a:t>github.com/vuejs/vue-cli)</a:t>
            </a:r>
          </a:p>
        </p:txBody>
      </p:sp>
    </p:spTree>
    <p:extLst>
      <p:ext uri="{BB962C8B-B14F-4D97-AF65-F5344CB8AC3E}">
        <p14:creationId xmlns:p14="http://schemas.microsoft.com/office/powerpoint/2010/main" val="312607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Interest</a:t>
            </a:r>
            <a:endParaRPr lang="en-US" dirty="0"/>
          </a:p>
        </p:txBody>
      </p:sp>
      <p:pic>
        <p:nvPicPr>
          <p:cNvPr id="2052" name="Picture 4" descr="https://pbs.twimg.com/media/C1-w-DZWgAA5lUt.jpg:lar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94"/>
          <a:stretch/>
        </p:blipFill>
        <p:spPr bwMode="auto">
          <a:xfrm>
            <a:off x="606430" y="1329295"/>
            <a:ext cx="10822256" cy="5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Popularity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8" y="1329016"/>
            <a:ext cx="8320646" cy="50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36" y="3030582"/>
            <a:ext cx="11930067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1115</TotalTime>
  <Words>69</Words>
  <Application>Microsoft Office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</vt:lpstr>
      <vt:lpstr>Apresentação do PowerPoint</vt:lpstr>
      <vt:lpstr>What is Vue.js?</vt:lpstr>
      <vt:lpstr>Features</vt:lpstr>
      <vt:lpstr>Interest</vt:lpstr>
      <vt:lpstr>Popularity</vt:lpstr>
      <vt:lpstr>Hands 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Luiz de França Bazoli</dc:creator>
  <cp:lastModifiedBy>André Luiz de França Bazoli</cp:lastModifiedBy>
  <cp:revision>36</cp:revision>
  <dcterms:created xsi:type="dcterms:W3CDTF">2017-03-22T21:32:41Z</dcterms:created>
  <dcterms:modified xsi:type="dcterms:W3CDTF">2017-03-24T11:32:03Z</dcterms:modified>
</cp:coreProperties>
</file>