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>
        <p:scale>
          <a:sx n="75" d="100"/>
          <a:sy n="75" d="100"/>
        </p:scale>
        <p:origin x="136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11AB0-8D9D-659D-E8BA-B3461C755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CE7DC-B778-8521-80D0-0CC119D7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4E399-40D9-970E-B741-6ADBBE9C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2F6A0-2751-6055-51FA-C8D95348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CD36D-8074-09DE-CB07-26CBC97B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3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BDFCB-CDA0-0C8B-035D-651D69D4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BC898-79CF-7223-948D-58D2DC90A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EF98B-128B-0BAF-629F-2AB229DA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686EF-3428-52F2-B5CC-B1C94E71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E272E-D468-3A50-D70E-86EDD14B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7E64A5-EDC7-9D2C-0779-77C52B68C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4062D-390F-41CD-2C8C-7D3134476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48C77-5807-A422-E6FC-A5C54073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6B49-3FC7-E1A8-7108-FCC8F9FE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6D8A3-E363-8DCC-5CDF-54BCE670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9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743F7-03BC-990A-D601-1B3DD49C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AE8F1-2B39-825F-0234-76F08B4D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6353E-C7A7-306A-3CF7-C6295EA9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4C82D-7072-8249-D900-519D5B14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720F6-EB60-967C-FC2F-58D33FA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0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E32D-4C97-0C54-AB7C-A261E864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B0D6B-29ED-4C6B-FA31-33A3B7D7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C6141-5BF7-7A74-8561-4DFE950F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B576B-AB9C-5237-5BC4-3CE9B7B3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95968-C7BC-8394-0CA0-CF9DD5F1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D9136-7CA6-C2E2-EA11-D2D0433E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C0C12-AAF5-BEF0-0B66-D30BBBC2D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0AE15-8899-98FC-22B7-EC66ACCE3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C6FA1-57C5-767B-ECB4-96E5970D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84C81-532D-CD37-039F-92A6CE3C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9D602-E752-7846-E89B-F4C6B387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8ACFD-D31E-614D-8FB2-63E04D40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F18EA-938D-44BF-DE29-F9CF0025F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55395-2636-F8FB-9EE2-539F4D9C5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1948E-985C-AC9D-FEC4-4EE5B43A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E0E021-2B81-68B3-2066-90E808E2C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3C004-EA60-F536-89FB-9938062A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A6351C-9973-2843-D7E8-907FDE51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7283FD-A4C4-73B9-4610-BFE5A5B2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5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E522E-1F69-E12E-0116-03659EE0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C9411-88AF-A9D0-F898-1ACD0DCF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307B8-0643-7AAE-1228-9157D180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9DB149-39CE-2411-EA7B-1DC3C876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6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63C6AB-1185-050C-F305-2ECE3F9C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D9D5C2-74E8-0EB5-EDD2-A8A2C0D6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E1B91-91B5-68D0-7D52-9C25C214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5F8AB-5940-54F5-025F-274F2692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75600-E8BA-5282-842B-27DA2B96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3D694-4F2E-299A-BF24-C05B1DC5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ED585-A1C1-4869-B24A-E8556344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5C77C-8102-93D7-9417-BD5BEEB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2525-330F-7E53-3A59-F7AD654E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7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CC5D0-F886-72D9-9E23-92451303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AB8CD8-D6DF-0E2A-D30E-16A4F314B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31542-4C53-DC9E-8D8B-0A6B2D8D4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C4F5-D937-0BF9-2A00-26345551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F6BD21-F85F-F509-FAEC-C7CD327E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B04AD-AAD3-D682-B0E8-1FCDB5FD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4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D6A394-FEC0-07A3-4113-7C8A8374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2B34D-C079-2A64-82B0-861F21DF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CAF76-1C75-9174-3C6F-86B5C63E4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6272-F30E-4D21-BFDD-3BD1CB63FE8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96B22-0989-36A0-9227-D42C690E3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9155C-F72E-6079-F5E7-F1CDBB75A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E961-46B1-4BE6-BBF3-EDD58AD3B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4950168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061D0-2A8D-F1B0-EC1A-0680C1928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88C462-2E8B-87D0-99AD-394E2DFEE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徐海阳</a:t>
            </a:r>
            <a:endParaRPr lang="en-US" altLang="zh-CN" dirty="0"/>
          </a:p>
          <a:p>
            <a:r>
              <a:rPr lang="en-US" altLang="zh-CN" dirty="0"/>
              <a:t>2022.10.27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17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最大数排到最后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31D389-0EAF-CFB5-112F-CA05BF600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" y="1031456"/>
            <a:ext cx="6678510" cy="58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排序：插入排序、冒泡排序、选择排序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插入排序：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36535C-8CC0-830D-009B-1633EAE3C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4693"/>
            <a:ext cx="5277121" cy="41658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EF1A09-DF4D-FF39-3788-AF5492AE1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27" y="2098304"/>
            <a:ext cx="5008273" cy="31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4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排序：插入排序、冒泡排序、选择排序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冒泡排序：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012B53-53E9-4027-B99A-56F2A966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1635369"/>
            <a:ext cx="5069555" cy="40855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54B6DA-D96C-B46C-F6A3-C79536330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84" y="2976795"/>
            <a:ext cx="5729856" cy="17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3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排序：插入排序、冒泡排序、选择排序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选择排序：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8BA835-D5E7-0B69-91B5-FCCC414C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18138"/>
            <a:ext cx="4257506" cy="51121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84D8F0-4AB6-7C5D-8709-35174E67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15" y="2913577"/>
            <a:ext cx="5942585" cy="18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1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排序：插入排序、冒泡排序、选择排序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linkClick r:id="rId2"/>
              </a:rPr>
              <a:t>十大经典排序算法及动图演示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673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数字替换为</a:t>
            </a:r>
            <a:r>
              <a:rPr lang="en-US" altLang="zh-CN" dirty="0"/>
              <a:t>*</a:t>
            </a:r>
            <a:r>
              <a:rPr lang="zh-CN" altLang="en-US" dirty="0"/>
              <a:t>，逆序输出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48665-E0CF-EAEA-226C-5FF04F0A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44" y="1035196"/>
            <a:ext cx="9433254" cy="57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4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8. 01</a:t>
            </a:r>
            <a:r>
              <a:rPr lang="zh-CN" altLang="en-US" dirty="0"/>
              <a:t>背包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注意，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根据单位价值由大到小排序，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同时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kern="100" dirty="0">
                <a:effectLst/>
                <a:latin typeface="+mn-ea"/>
                <a:cs typeface="Times New Roman" panose="02020603050405020304" pitchFamily="18" charset="0"/>
              </a:rPr>
              <a:t>编号、重量和价值要与排序之后的单位价值对应</a:t>
            </a:r>
            <a:r>
              <a:rPr lang="zh-CN" altLang="en-US" b="1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kern="100" dirty="0">
                <a:effectLst/>
                <a:latin typeface="+mn-ea"/>
                <a:cs typeface="Times New Roman" panose="02020603050405020304" pitchFamily="18" charset="0"/>
              </a:rPr>
              <a:t>即：也要跟着一起排序，</a:t>
            </a:r>
            <a:endParaRPr lang="en-US" altLang="zh-CN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kern="100" dirty="0">
                <a:effectLst/>
                <a:latin typeface="+mn-ea"/>
                <a:cs typeface="Times New Roman" panose="02020603050405020304" pitchFamily="18" charset="0"/>
              </a:rPr>
              <a:t>否则最后输出会混淆。</a:t>
            </a:r>
            <a:endParaRPr lang="en-US" altLang="zh-CN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主要就是排序，其他没问题，大家好好揣摩一下。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期末考必考，而且是重难点。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14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5C1E3-8B87-39A7-EF58-56947C59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0667D-B827-8FF9-D1E6-7A75BC6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第二次实验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第三次实验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2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5C1E3-8B87-39A7-EF58-56947C59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0667D-B827-8FF9-D1E6-7A75BC6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第二次实验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第三次实验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3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BA46C4-E3D8-37C8-0ED4-C4C8A8B20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2" y="0"/>
            <a:ext cx="11830696" cy="6858000"/>
          </a:xfrm>
        </p:spPr>
      </p:pic>
    </p:spTree>
    <p:extLst>
      <p:ext uri="{BB962C8B-B14F-4D97-AF65-F5344CB8AC3E}">
        <p14:creationId xmlns:p14="http://schemas.microsoft.com/office/powerpoint/2010/main" val="338683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5C1E3-8B87-39A7-EF58-56947C59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0667D-B827-8FF9-D1E6-7A75BC6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第二次实验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第三次实验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95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CF60D-2B70-ABEF-1C6C-6CA05DC1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278"/>
            <a:ext cx="10515600" cy="580768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逆序输出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直接从后往前，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- -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7C549E-A6AF-8087-148B-5D25A8BD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1" y="1445024"/>
            <a:ext cx="8595924" cy="54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77F107A-B0D5-B21A-72F5-46EF84E12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945302"/>
            <a:ext cx="8308141" cy="591269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逆序存放；交换两数数值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37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文件读写；时间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225C78-5753-EE5B-E220-541509C69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04" y="963346"/>
            <a:ext cx="8960448" cy="58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8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978B4F-1AF7-6AD0-1E00-827307118C13}"/>
              </a:ext>
            </a:extLst>
          </p:cNvPr>
          <p:cNvSpPr txBox="1">
            <a:spLocks/>
          </p:cNvSpPr>
          <p:nvPr/>
        </p:nvSpPr>
        <p:spPr>
          <a:xfrm>
            <a:off x="838200" y="369278"/>
            <a:ext cx="10515600" cy="580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7DBD455-8CFC-96B2-7591-4143B143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21678"/>
            <a:ext cx="10515600" cy="5807686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斐波那契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031593-90E2-C858-A571-9C9607CCE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52050"/>
            <a:ext cx="10805928" cy="52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208</Words>
  <Application>Microsoft Office PowerPoint</Application>
  <PresentationFormat>宽屏</PresentationFormat>
  <Paragraphs>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C语言习题课</vt:lpstr>
      <vt:lpstr>内容</vt:lpstr>
      <vt:lpstr>内容</vt:lpstr>
      <vt:lpstr>PowerPoint 演示文稿</vt:lpstr>
      <vt:lpstr>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C语言习题课</dc:title>
  <dc:creator>Haiyang Xu</dc:creator>
  <cp:lastModifiedBy>Haiyang Xu</cp:lastModifiedBy>
  <cp:revision>2</cp:revision>
  <dcterms:created xsi:type="dcterms:W3CDTF">2022-10-27T04:17:20Z</dcterms:created>
  <dcterms:modified xsi:type="dcterms:W3CDTF">2022-10-27T06:15:44Z</dcterms:modified>
</cp:coreProperties>
</file>