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6E71-E177-4212-BCAB-51A91396CD26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E080-0B41-4565-ADCB-B1D9B1BF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7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4E080-0B41-4565-ADCB-B1D9B1BF3C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C8D56-7301-ADDB-33FE-8F9784025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1AC80-2C51-C33B-D715-66D7C6D75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5FA-89C9-EA39-A46B-A04682F8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250EA-C74E-50C7-5CA8-E8A6E11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49F8E-2314-762C-BB29-3A10E2D7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4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2AC7C-5026-99D9-8628-C720E5CE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70FED-78B9-BB72-9316-532C1810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718D7-680F-8A9D-764D-7C0B4FD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B3771-E898-2D39-4533-91585FFC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FD8AC-2569-C3AA-C922-FBD79051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4BC1C-306D-1136-8FE7-285312A40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D569B-F075-0BBD-F32A-0A3D7D7B3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CA0FD-787B-8C16-9E7D-0428E779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F14E0-534D-BA5F-C820-3A57418B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2E94A-463E-7176-57E1-3AFF3334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2973B-C104-E5D3-91B0-B5B89003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C67E2-2B60-19C7-7C51-DB026660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A17C-45B7-C8ED-24DF-CBA50DD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F9A88-6CEB-CF71-32B3-EDE8042E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03F2B-4F23-A472-5FC3-87FD27BF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6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8E05-5EBD-0B13-0768-B0D5FDA2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6DBA1-5016-301E-10BD-1CB81B06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D8814-8822-4CEB-CBE1-EF309696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5ED33-B3E1-56C3-A657-80514686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124B1-B455-85CA-4DA4-78B7088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9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507A-44F4-1C50-024C-CE4E5721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AE4E4-0839-DFD0-AE3D-7954364C2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8E034-25E9-A70C-1CF9-0520CA8CE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83E84-CFFE-8DD7-9F97-B0C11ADB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36A9D-2908-A139-2E4C-1C6A7618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F34DE-0E78-898D-D86E-F5101C9F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5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67AE-9EE6-D3E4-70D3-11CBD29F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C8BBB-C4CA-9E23-8D0B-4405EF5E6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764EA-5A33-F489-C2E2-74AE2F61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757DD-6292-C98C-4882-5057FA9BD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104DF-9B82-C88E-3DC2-831F4C7C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30484B-F002-8721-42A0-F3EB4FC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04A7B-B6C7-1920-D897-EC480BA2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639AB-7623-829B-A5B1-2EBDDE8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8855-03D3-7C05-BFA9-086BD098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50D01-1258-674E-4569-C929B248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CF9A00-B41C-6A7F-9D55-3B212C0A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09609-A202-EEBA-AF45-567EEB51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F67F3E-5FBF-0464-3A6A-0970D63B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52DCC0-65DA-FE7F-B230-CE50A769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BE9A4-4CF9-B7A3-C668-46E5209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C59D-17F6-5696-FB5F-1EE4547C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1B563-ABBD-89E7-DC08-93D0EEDD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FDF48-9AF9-C946-86F4-56D90A9D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17905-14C1-3D07-9CC3-28BA5DE1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FA301-5A13-EEF3-C0FB-C2607054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25D1B-AA77-63C5-55A0-9166625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1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99572-E0DE-6B77-E818-66AFA6D3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DDB88F-F4CB-3788-7627-68901655B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81FAB-8A36-5368-CB90-721FC7CF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4827F-DD0F-4F55-FBFF-EA9835CD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7FA6B-D617-363B-57EE-39C3DF66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203B93-DEBC-42C4-9E04-5F3C7000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58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868CB-3549-2DC4-ADB0-D26FEB7C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AE60F-AFD6-4883-8C53-14B21ABA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03227-43CB-F6C4-5C3F-012F90A66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67C8-553F-4318-BDD7-DD31727D893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F46BD-20E7-B27C-59F8-02A9D7E05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AA70-F955-AE0C-5A77-B2D598FE7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551B-EEFD-4B16-95F8-61848911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76A2-9675-7E57-4A73-478F3012D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作业题及常见错误讲解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14766-DC0E-3093-3D57-1047C33E7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王祥祺 </a:t>
            </a:r>
            <a:r>
              <a:rPr lang="en-US" altLang="zh-CN" dirty="0"/>
              <a:t>PB20000152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49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3FC5-78D4-A686-5BA9-A801E170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E54D5-576E-6825-2468-BE6686C0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8" indent="0">
              <a:buNone/>
            </a:pPr>
            <a:r>
              <a:rPr lang="zh-CN" altLang="en-US" sz="2800" dirty="0"/>
              <a:t>问题一：很多同学没有判别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中是否没有相同的元素</a:t>
            </a:r>
            <a:endParaRPr lang="en-US" altLang="zh-CN" sz="2800" dirty="0"/>
          </a:p>
          <a:p>
            <a:pPr marL="3657600" lvl="8" indent="0">
              <a:buNone/>
            </a:pPr>
            <a:endParaRPr lang="en-US" altLang="zh-CN" sz="2800" dirty="0"/>
          </a:p>
          <a:p>
            <a:pPr marL="3657600" lvl="8" indent="0">
              <a:buNone/>
            </a:pPr>
            <a:r>
              <a:rPr lang="zh-CN" altLang="en-US" sz="2800" dirty="0"/>
              <a:t>问题二：很多同学并没有对代码做优化，比如在哪些情况下可以减少哪些计算。</a:t>
            </a:r>
            <a:endParaRPr lang="en-US" altLang="zh-CN" sz="2800" dirty="0"/>
          </a:p>
          <a:p>
            <a:pPr marL="3657600" lvl="8" indent="0">
              <a:buNone/>
            </a:pPr>
            <a:endParaRPr lang="en-US" altLang="zh-CN" sz="2800" dirty="0"/>
          </a:p>
          <a:p>
            <a:pPr marL="3657600" lvl="8" indent="0">
              <a:buNone/>
            </a:pPr>
            <a:r>
              <a:rPr lang="zh-CN" altLang="en-US" sz="2800" dirty="0"/>
              <a:t>有同学用的不一样的方法表示，也可以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A89A4-EFCB-44CA-389C-5FB4C66A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32"/>
            <a:ext cx="4317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2D990-904B-A3D2-670F-1DFB18AF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68829-04AC-1C53-AD49-880DD075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插入排序并输出：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从小到大迭代，然后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迭代，找到输入的</a:t>
            </a:r>
            <a:r>
              <a:rPr lang="en-US" altLang="zh-CN" dirty="0"/>
              <a:t>n</a:t>
            </a:r>
            <a:r>
              <a:rPr lang="zh-CN" altLang="en-US" dirty="0"/>
              <a:t>在数组中应该对应的下标并赋值即可。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然后将对应排序好的数组从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进行输出即可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3B8A2-BC9E-7668-EC61-FACEAA106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36" y="58862"/>
            <a:ext cx="4400390" cy="27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10252-9C0D-7924-1F61-18053AD8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372"/>
            <a:ext cx="10515600" cy="1325563"/>
          </a:xfrm>
        </p:spPr>
        <p:txBody>
          <a:bodyPr/>
          <a:lstStyle/>
          <a:p>
            <a:r>
              <a:rPr lang="zh-CN" altLang="en-US" dirty="0"/>
              <a:t>第一次实验讲解：</a:t>
            </a:r>
          </a:p>
        </p:txBody>
      </p:sp>
    </p:spTree>
    <p:extLst>
      <p:ext uri="{BB962C8B-B14F-4D97-AF65-F5344CB8AC3E}">
        <p14:creationId xmlns:p14="http://schemas.microsoft.com/office/powerpoint/2010/main" val="205727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75024-BD41-0AA6-FB75-1E63EC12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考察对于不同数据类型的掌握：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E2B95-3CEB-3FE9-3A01-246D4431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5620" y="736976"/>
            <a:ext cx="2229917" cy="49471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42DB03-C977-ACF3-2E80-FF708DAA149E}"/>
              </a:ext>
            </a:extLst>
          </p:cNvPr>
          <p:cNvSpPr txBox="1"/>
          <p:nvPr/>
        </p:nvSpPr>
        <p:spPr>
          <a:xfrm>
            <a:off x="681197" y="1690688"/>
            <a:ext cx="7812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区分</a:t>
            </a:r>
            <a:r>
              <a:rPr lang="en-US" altLang="zh-CN" sz="2800" dirty="0"/>
              <a:t>32</a:t>
            </a:r>
            <a:r>
              <a:rPr lang="zh-CN" altLang="en-US" sz="2800" dirty="0"/>
              <a:t>位机和</a:t>
            </a:r>
            <a:r>
              <a:rPr lang="en-US" altLang="zh-CN" sz="2800" dirty="0"/>
              <a:t>64</a:t>
            </a:r>
            <a:r>
              <a:rPr lang="zh-CN" altLang="en-US" sz="2800" dirty="0"/>
              <a:t>位机的区别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zh-CN" altLang="en-US" sz="2800" dirty="0"/>
              <a:t>考虑数据溢出问题：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最好将常见的数据范围了解一下</a:t>
            </a:r>
            <a:endParaRPr lang="en-US" altLang="zh-CN" sz="2800" dirty="0"/>
          </a:p>
          <a:p>
            <a:r>
              <a:rPr lang="en-US" altLang="zh-CN" sz="2800" dirty="0"/>
              <a:t>	int</a:t>
            </a:r>
            <a:r>
              <a:rPr lang="zh-CN" altLang="en-US" sz="2800" dirty="0"/>
              <a:t>的表示范围在正负</a:t>
            </a:r>
            <a:r>
              <a:rPr lang="en-US" altLang="zh-CN" sz="2800" dirty="0"/>
              <a:t>21</a:t>
            </a:r>
            <a:r>
              <a:rPr lang="zh-CN" altLang="en-US" sz="2800" dirty="0"/>
              <a:t>亿左右。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AutoNum type="arabicPeriod" startAt="3"/>
            </a:pPr>
            <a:r>
              <a:rPr lang="zh-CN" altLang="en-US" sz="2800" dirty="0"/>
              <a:t>对于不同数字类型使用转义符的传递表示：</a:t>
            </a:r>
            <a:endParaRPr lang="en-US" altLang="zh-CN" sz="2800" dirty="0"/>
          </a:p>
          <a:p>
            <a:pPr lvl="1"/>
            <a:r>
              <a:rPr lang="en-US" altLang="zh-CN" sz="2800" dirty="0"/>
              <a:t>	</a:t>
            </a:r>
            <a:r>
              <a:rPr lang="zh-CN" altLang="en-US" sz="2800" dirty="0"/>
              <a:t>用</a:t>
            </a:r>
            <a:r>
              <a:rPr lang="en-US" altLang="zh-CN" sz="2800" dirty="0"/>
              <a:t>%f</a:t>
            </a:r>
            <a:r>
              <a:rPr lang="zh-CN" altLang="en-US" sz="2800" dirty="0"/>
              <a:t>来</a:t>
            </a:r>
            <a:r>
              <a:rPr lang="en-US" altLang="zh-CN" sz="2800" dirty="0"/>
              <a:t>print</a:t>
            </a:r>
            <a:r>
              <a:rPr lang="zh-CN" altLang="en-US" sz="2800" dirty="0"/>
              <a:t>表示</a:t>
            </a:r>
            <a:r>
              <a:rPr lang="en-US" altLang="zh-CN" sz="2800" dirty="0"/>
              <a:t>int</a:t>
            </a:r>
            <a:r>
              <a:rPr lang="zh-CN" altLang="en-US" sz="2800" dirty="0"/>
              <a:t>数据常会出现</a:t>
            </a:r>
            <a:r>
              <a:rPr lang="en-US" altLang="zh-CN" sz="2800" dirty="0"/>
              <a:t>0.0000</a:t>
            </a:r>
            <a:r>
              <a:rPr lang="zh-CN" altLang="en-US" sz="2800" dirty="0"/>
              <a:t>报错</a:t>
            </a:r>
            <a:endParaRPr lang="en-US" altLang="zh-CN" sz="2800" dirty="0"/>
          </a:p>
          <a:p>
            <a:pPr lvl="1"/>
            <a:r>
              <a:rPr lang="en-US" altLang="zh-CN" sz="2800" dirty="0"/>
              <a:t>	</a:t>
            </a:r>
            <a:r>
              <a:rPr lang="zh-CN" altLang="en-US" sz="2800" dirty="0"/>
              <a:t>用</a:t>
            </a:r>
            <a:r>
              <a:rPr lang="en-US" altLang="zh-CN" sz="2800" dirty="0"/>
              <a:t>%d</a:t>
            </a:r>
            <a:r>
              <a:rPr lang="zh-CN" altLang="en-US" sz="2800" dirty="0"/>
              <a:t>来</a:t>
            </a:r>
            <a:r>
              <a:rPr lang="en-US" altLang="zh-CN" sz="2800" dirty="0"/>
              <a:t>print</a:t>
            </a:r>
            <a:r>
              <a:rPr lang="zh-CN" altLang="en-US" sz="2800" dirty="0"/>
              <a:t>表示</a:t>
            </a:r>
            <a:r>
              <a:rPr lang="en-US" altLang="zh-CN" sz="2800" dirty="0"/>
              <a:t>float</a:t>
            </a:r>
            <a:r>
              <a:rPr lang="zh-CN" altLang="en-US" sz="2800" dirty="0"/>
              <a:t>数据会出现</a:t>
            </a:r>
            <a:r>
              <a:rPr lang="en-US" altLang="zh-CN" sz="2800" dirty="0"/>
              <a:t>0</a:t>
            </a:r>
            <a:r>
              <a:rPr lang="zh-CN" altLang="en-US" sz="2800" dirty="0"/>
              <a:t>的报错</a:t>
            </a:r>
            <a:endParaRPr lang="en-US" altLang="zh-CN" sz="2800" dirty="0"/>
          </a:p>
          <a:p>
            <a:pPr lvl="1"/>
            <a:r>
              <a:rPr lang="en-US" altLang="zh-CN" sz="2800" dirty="0"/>
              <a:t>	</a:t>
            </a:r>
            <a:r>
              <a:rPr lang="zh-CN" altLang="en-US" sz="2800" dirty="0"/>
              <a:t>用</a:t>
            </a:r>
            <a:r>
              <a:rPr lang="en-US" altLang="zh-CN" sz="2800" dirty="0"/>
              <a:t>%d</a:t>
            </a:r>
            <a:r>
              <a:rPr lang="zh-CN" altLang="en-US" sz="2800" dirty="0"/>
              <a:t>来表示</a:t>
            </a:r>
            <a:r>
              <a:rPr lang="en-US" altLang="zh-CN" sz="2800" dirty="0"/>
              <a:t>char</a:t>
            </a:r>
            <a:r>
              <a:rPr lang="zh-CN" altLang="en-US" sz="2800" dirty="0"/>
              <a:t>可以输出</a:t>
            </a:r>
            <a:r>
              <a:rPr lang="en-US" altLang="zh-CN" sz="2800" dirty="0"/>
              <a:t>ascii</a:t>
            </a:r>
            <a:r>
              <a:rPr lang="zh-CN" altLang="en-US" sz="2800" dirty="0"/>
              <a:t>码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3211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7498-F406-E197-DB61-86CBE8E6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CACDC-DF30-52D7-419E-8EF66185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和</a:t>
            </a:r>
            <a:r>
              <a:rPr lang="en-US" altLang="zh-CN" dirty="0"/>
              <a:t>++I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== b == c</a:t>
            </a: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</a:rPr>
              <a:t>a+b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&gt;b-c</a:t>
            </a: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&amp;&amp; 30 % 10 &gt;= 0 &amp;&amp; 30 % 10 &lt;=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9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F21F-4A41-FFEF-4996-3F41B3A4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/>
              <a:t>判别：顺序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D6B899-5737-2E58-4F25-F71DF1AB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3800" y="-42958"/>
            <a:ext cx="4671322" cy="668876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797DB9-AF5F-CF54-27AB-CF0188A0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3" y="1736745"/>
            <a:ext cx="6605502" cy="49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93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F08A-4515-E265-8738-81E15CA6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23" y="2347348"/>
            <a:ext cx="10515600" cy="1325563"/>
          </a:xfrm>
        </p:spPr>
        <p:txBody>
          <a:bodyPr/>
          <a:lstStyle/>
          <a:p>
            <a:r>
              <a:rPr lang="en-US" altLang="zh-CN" dirty="0"/>
              <a:t>					</a:t>
            </a:r>
            <a:r>
              <a:rPr lang="zh-CN" altLang="en-US" sz="72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3851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F1075-FED2-3BD1-0155-49CEC22B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149D4-6D20-48A6-3BC8-25EEEA5D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进制转换较为简单，错误不多。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B,D,H,O</a:t>
            </a:r>
            <a:r>
              <a:rPr lang="zh-CN" altLang="en-US" dirty="0"/>
              <a:t>分别表示什么，</a:t>
            </a:r>
            <a:r>
              <a:rPr lang="en-US" altLang="zh-CN" dirty="0"/>
              <a:t>0x</a:t>
            </a:r>
            <a:r>
              <a:rPr lang="zh-CN" altLang="en-US" dirty="0"/>
              <a:t>；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r>
              <a:rPr lang="en-US" altLang="zh-CN" dirty="0"/>
              <a:t>0b</a:t>
            </a:r>
            <a:r>
              <a:rPr lang="zh-CN" altLang="en-US" dirty="0"/>
              <a:t>等等前缀代表什么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整数转换二进制与小数转换二进制的区别</a:t>
            </a:r>
          </a:p>
        </p:txBody>
      </p:sp>
    </p:spTree>
    <p:extLst>
      <p:ext uri="{BB962C8B-B14F-4D97-AF65-F5344CB8AC3E}">
        <p14:creationId xmlns:p14="http://schemas.microsoft.com/office/powerpoint/2010/main" val="42619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D987-1943-58EE-218A-B022E7CF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0069D-14D1-ACBB-8887-CD9962F0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求最大值的流程图</a:t>
            </a:r>
            <a:r>
              <a:rPr lang="en-US" altLang="zh-CN" dirty="0"/>
              <a:t>/</a:t>
            </a:r>
            <a:r>
              <a:rPr lang="zh-CN" altLang="en-US" dirty="0"/>
              <a:t>代码很少出现问题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从键盘获取输入进行</a:t>
            </a:r>
            <a:r>
              <a:rPr lang="en-US" altLang="zh-CN" dirty="0"/>
              <a:t>sum</a:t>
            </a:r>
            <a:r>
              <a:rPr lang="zh-CN" altLang="en-US" dirty="0"/>
              <a:t>流程：</a:t>
            </a:r>
            <a:endParaRPr lang="en-US" altLang="zh-CN" dirty="0"/>
          </a:p>
          <a:p>
            <a:r>
              <a:rPr lang="zh-CN" altLang="en-US" dirty="0"/>
              <a:t>问题： 共计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en-US" altLang="zh-CN" dirty="0"/>
              <a:t>input</a:t>
            </a:r>
            <a:r>
              <a:rPr lang="zh-CN" altLang="en-US" dirty="0"/>
              <a:t>没有表现出来。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489812-2173-B212-5921-E4AD2C72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60" y="2261905"/>
            <a:ext cx="5340072" cy="40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232DB-3243-DCB3-8058-E98D4381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/>
          <a:lstStyle/>
          <a:p>
            <a:r>
              <a:rPr lang="zh-CN" altLang="en-US" dirty="0"/>
              <a:t>第二次作业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5F3B4-2FA0-CFD6-A901-C7D3F8BE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Positive_ave</a:t>
            </a:r>
            <a:r>
              <a:rPr lang="zh-CN" altLang="en-US" dirty="0"/>
              <a:t>的流程：</a:t>
            </a:r>
            <a:endParaRPr lang="en-US" altLang="zh-CN" dirty="0"/>
          </a:p>
          <a:p>
            <a:r>
              <a:rPr lang="zh-CN" altLang="en-US" dirty="0"/>
              <a:t>问题主要出在没有记录正输入的数量，应该将</a:t>
            </a:r>
            <a:r>
              <a:rPr lang="en-US" altLang="zh-CN" dirty="0"/>
              <a:t>sum</a:t>
            </a:r>
            <a:r>
              <a:rPr lang="zh-CN" altLang="en-US" dirty="0"/>
              <a:t>和除以正例数得到</a:t>
            </a:r>
            <a:r>
              <a:rPr lang="en-US" altLang="zh-CN" dirty="0"/>
              <a:t>average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8AFF5-96D1-C923-AFA0-755E561E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294" y="2934269"/>
            <a:ext cx="6478186" cy="377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8921-8F2C-9120-9C8C-08873796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06BB9-DD20-8735-37BC-2FFB857A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int</a:t>
            </a:r>
            <a:r>
              <a:rPr lang="zh-CN" altLang="en-US" dirty="0"/>
              <a:t>的表示范围为：</a:t>
            </a:r>
            <a:r>
              <a:rPr lang="en-US" altLang="zh-CN" dirty="0"/>
              <a:t>-pow(2,63)~pow(2,63)-1</a:t>
            </a:r>
            <a:r>
              <a:rPr lang="zh-CN" altLang="en-US" dirty="0"/>
              <a:t>（很多人没做出来）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字节 </a:t>
            </a:r>
            <a:r>
              <a:rPr lang="en-US" altLang="zh-CN" dirty="0"/>
              <a:t>64</a:t>
            </a:r>
            <a:r>
              <a:rPr lang="zh-CN" altLang="en-US" dirty="0"/>
              <a:t>位，前一位为符号位：</a:t>
            </a:r>
            <a:endParaRPr lang="en-US" altLang="zh-CN" dirty="0"/>
          </a:p>
          <a:p>
            <a:r>
              <a:rPr lang="en-US" altLang="zh-CN" dirty="0"/>
              <a:t>Min: 1000…0   Max: 0111…1</a:t>
            </a:r>
          </a:p>
          <a:p>
            <a:r>
              <a:rPr lang="zh-CN" altLang="en-US" dirty="0"/>
              <a:t>（或者可以数组切分来存储数据）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将字母进行大小写转换：</a:t>
            </a:r>
            <a:endParaRPr lang="en-US" altLang="zh-CN" dirty="0"/>
          </a:p>
          <a:p>
            <a:r>
              <a:rPr lang="zh-CN" altLang="en-US" dirty="0"/>
              <a:t>问题主要出在没有限制共计</a:t>
            </a:r>
            <a:r>
              <a:rPr lang="en-US" altLang="zh-CN" dirty="0"/>
              <a:t>5</a:t>
            </a:r>
            <a:r>
              <a:rPr lang="zh-CN" altLang="en-US" dirty="0"/>
              <a:t>次输入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0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D0871-4FFC-BA28-FFD9-06C11A12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4E1D2-EEFA-75E7-F937-90FF180A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其实可以调用：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#include&lt;ctype.h&gt;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</a:t>
            </a:r>
            <a:r>
              <a:rPr lang="en-US" altLang="zh-CN" dirty="0" err="1"/>
              <a:t>toupper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tolower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8D166-3D5D-8460-B5BA-6529A78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35" y="126742"/>
            <a:ext cx="5620039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3513-52B6-4895-14B0-19B43E4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CC619-C0F9-7CC3-4084-9853493A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第一个：用好一些基本的结构，线与线之间不要交叉：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C7831-270A-D230-30C8-AA0CA06A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67" y="2999743"/>
            <a:ext cx="1853859" cy="2895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74A4AD-E087-C03D-6AEA-C224DB47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091" y="2999743"/>
            <a:ext cx="2129619" cy="29158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D4DB00-D9F4-03F8-9C53-1774CA4D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875" y="2973662"/>
            <a:ext cx="2775093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4FE42-A1A3-85F1-2CE9-4DE8531D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7E7B3-9A17-B4C2-12F6-BF03102D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从左到右、从上到下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流程处理关系为并行关系的，需要将流程放在同一高度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菱形号，长方形号，平行四边形号，圆形号等等的区分。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最重要的：线不能交叉！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1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459B4-DE50-FC1C-C3BD-692E7A0E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D2D2F-660D-B173-4E16-ACDF2FAE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10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从</a:t>
            </a:r>
            <a:r>
              <a:rPr lang="en-US" altLang="zh-CN" dirty="0"/>
              <a:t>100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的双重复合循环（且</a:t>
            </a:r>
            <a:r>
              <a:rPr lang="en-US" altLang="zh-CN" dirty="0" err="1"/>
              <a:t>i</a:t>
            </a:r>
            <a:r>
              <a:rPr lang="en-US" altLang="zh-CN" dirty="0"/>
              <a:t>*j&lt;10000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                  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7"/>
            <a:endParaRPr lang="en-US" altLang="zh-CN" dirty="0"/>
          </a:p>
          <a:p>
            <a:pPr lvl="8"/>
            <a:r>
              <a:rPr lang="zh-CN" altLang="en-US" dirty="0"/>
              <a:t>  判别是否有相同元素在</a:t>
            </a:r>
            <a:r>
              <a:rPr lang="en-US" altLang="zh-CN" dirty="0"/>
              <a:t>a1,a2,b1,v2,b3c1,c2,c3,c4</a:t>
            </a:r>
            <a:r>
              <a:rPr lang="zh-CN" altLang="en-US" dirty="0"/>
              <a:t>中，跳转到下一个循环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EF4BF-4E23-AE94-BA7F-5558A637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57" y="2685990"/>
            <a:ext cx="3829875" cy="35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574</Words>
  <Application>Microsoft Office PowerPoint</Application>
  <PresentationFormat>宽屏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等线</vt:lpstr>
      <vt:lpstr>等线 Light</vt:lpstr>
      <vt:lpstr>Arial</vt:lpstr>
      <vt:lpstr>Calibri</vt:lpstr>
      <vt:lpstr>Office 主题​​</vt:lpstr>
      <vt:lpstr>作业题及常见错误讲解</vt:lpstr>
      <vt:lpstr>第一次作业：</vt:lpstr>
      <vt:lpstr>第二次作业</vt:lpstr>
      <vt:lpstr>第二次作业</vt:lpstr>
      <vt:lpstr>第三次作业：</vt:lpstr>
      <vt:lpstr>第三次作业</vt:lpstr>
      <vt:lpstr>流程图的注意事项</vt:lpstr>
      <vt:lpstr>流程图的注意事项</vt:lpstr>
      <vt:lpstr>第四次作业</vt:lpstr>
      <vt:lpstr>    </vt:lpstr>
      <vt:lpstr>第四次作业</vt:lpstr>
      <vt:lpstr>第一次实验讲解：</vt:lpstr>
      <vt:lpstr>考察对于不同数据类型的掌握：</vt:lpstr>
      <vt:lpstr>运算符优先级</vt:lpstr>
      <vt:lpstr>逻辑判别：顺序</vt:lpstr>
      <vt:lpstr>     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作业题及常见错误讲解</dc:title>
  <dc:creator>王 祥祺</dc:creator>
  <cp:lastModifiedBy>王 祥祺</cp:lastModifiedBy>
  <cp:revision>30</cp:revision>
  <dcterms:created xsi:type="dcterms:W3CDTF">2022-10-23T02:01:21Z</dcterms:created>
  <dcterms:modified xsi:type="dcterms:W3CDTF">2022-10-27T05:08:27Z</dcterms:modified>
</cp:coreProperties>
</file>