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A651-5222-404F-9461-D265DB16C209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29F4-679D-EC4E-B00D-A48E2DCA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F29F4-679D-EC4E-B00D-A48E2DCA4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28DF-919A-144C-B089-73C66F018D9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Adversarial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GAN-MNIST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2878667"/>
            <a:ext cx="101049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628" y="2353732"/>
            <a:ext cx="444500" cy="1947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9428" y="1727200"/>
            <a:ext cx="444500" cy="30988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0628" y="574039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: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4673" y="5740397"/>
            <a:ext cx="8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128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7272" y="1727200"/>
            <a:ext cx="444500" cy="309880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63341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325865" y="2760132"/>
            <a:ext cx="444500" cy="127846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42884" y="5740397"/>
            <a:ext cx="76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64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3776" y="2760132"/>
            <a:ext cx="444500" cy="127846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33043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19407" y="973666"/>
            <a:ext cx="444500" cy="460586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17897" y="5740397"/>
            <a:ext cx="8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728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71364" y="999066"/>
            <a:ext cx="444500" cy="4605867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6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18438" y="5740397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tanh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473195" y="592667"/>
            <a:ext cx="1173487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3186" y="592666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35099" y="592665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23204" y="592664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2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smtClean="0"/>
              <a:t>G</a:t>
            </a:r>
            <a:endParaRPr lang="en-US" sz="8000" b="1" i="1"/>
          </a:p>
        </p:txBody>
      </p:sp>
    </p:spTree>
    <p:extLst>
      <p:ext uri="{BB962C8B-B14F-4D97-AF65-F5344CB8AC3E}">
        <p14:creationId xmlns:p14="http://schemas.microsoft.com/office/powerpoint/2010/main" val="119339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2878667"/>
            <a:ext cx="101049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628" y="999066"/>
            <a:ext cx="444500" cy="458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9428" y="1727200"/>
            <a:ext cx="444500" cy="30988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5298" y="5740397"/>
            <a:ext cx="7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</a:t>
            </a:r>
            <a:r>
              <a:rPr lang="en-US" smtClean="0"/>
              <a:t>: 728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4673" y="5740397"/>
            <a:ext cx="8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128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7272" y="1727200"/>
            <a:ext cx="444500" cy="309880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63341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325865" y="2760132"/>
            <a:ext cx="444500" cy="127846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42884" y="5740397"/>
            <a:ext cx="76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64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3776" y="2760132"/>
            <a:ext cx="444500" cy="127846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33043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19407" y="3183467"/>
            <a:ext cx="444500" cy="5588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34915" y="5740397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71364" y="3183467"/>
            <a:ext cx="444500" cy="558800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66377" y="574039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sigmoid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73195" y="592667"/>
            <a:ext cx="1173487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3186" y="592666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35099" y="592665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23204" y="592664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06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744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DCGAN-MNIST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1117603"/>
            <a:ext cx="101049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628" y="983504"/>
            <a:ext cx="444500" cy="1454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4115" y="829504"/>
            <a:ext cx="444500" cy="1593336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8682" y="15439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: 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31313" y="1374401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53774" y="1374402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473195" y="592668"/>
            <a:ext cx="1173487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57670" y="592667"/>
            <a:ext cx="4286597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2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smtClean="0"/>
              <a:t>G</a:t>
            </a:r>
            <a:endParaRPr lang="en-US" sz="8000" b="1" i="1"/>
          </a:p>
        </p:txBody>
      </p:sp>
      <p:sp>
        <p:nvSpPr>
          <p:cNvPr id="26" name="Rectangle 25"/>
          <p:cNvSpPr/>
          <p:nvPr/>
        </p:nvSpPr>
        <p:spPr>
          <a:xfrm>
            <a:off x="3138282" y="983503"/>
            <a:ext cx="1768612" cy="1294032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Left"/>
            <a:lightRig rig="balanced" dir="t"/>
          </a:scene3d>
          <a:sp3d extrusionH="1016000"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66934" y="1374402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reshape</a:t>
            </a:r>
          </a:p>
          <a:p>
            <a:pPr algn="ctr"/>
            <a:r>
              <a:rPr lang="en-US" dirty="0" smtClean="0"/>
              <a:t>3x3x512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60008" y="1374402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80866" y="141410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9702" y="1388473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</a:t>
            </a:r>
          </a:p>
          <a:p>
            <a:pPr algn="ctr"/>
            <a:r>
              <a:rPr lang="en-US" dirty="0" smtClean="0"/>
              <a:t>3*3*512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54905" y="1374401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477366" y="1374402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7164992" y="592667"/>
            <a:ext cx="3119336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83607" y="983503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635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52581" y="1275603"/>
            <a:ext cx="123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transposed</a:t>
            </a:r>
          </a:p>
          <a:p>
            <a:pPr algn="ctr"/>
            <a:r>
              <a:rPr lang="en-US" dirty="0" smtClean="0"/>
              <a:t>7x7x256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683600" y="1374402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704458" y="141410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58410" y="1224984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4000" b="1" dirty="0" smtClean="0"/>
              <a:t>…</a:t>
            </a:r>
            <a:endParaRPr lang="en-US" sz="4000" b="1" dirty="0" smtClean="0"/>
          </a:p>
        </p:txBody>
      </p:sp>
      <p:sp>
        <p:nvSpPr>
          <p:cNvPr id="58" name="Right Arrow 57"/>
          <p:cNvSpPr/>
          <p:nvPr/>
        </p:nvSpPr>
        <p:spPr>
          <a:xfrm>
            <a:off x="1680628" y="4334937"/>
            <a:ext cx="64981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040142" y="4642534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062603" y="464253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1987295" y="3860800"/>
            <a:ext cx="2792171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05910" y="4251636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22487" y="4459071"/>
            <a:ext cx="123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transposed</a:t>
            </a:r>
          </a:p>
          <a:p>
            <a:pPr algn="ctr"/>
            <a:r>
              <a:rPr lang="en-US" dirty="0" smtClean="0"/>
              <a:t>14x14x128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68837" y="4642535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289695" y="4682236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06271" y="3860800"/>
            <a:ext cx="2102349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24886" y="4251636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27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039865" y="4442138"/>
            <a:ext cx="123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transposed</a:t>
            </a:r>
          </a:p>
          <a:p>
            <a:pPr algn="ctr"/>
            <a:r>
              <a:rPr lang="en-US" dirty="0" smtClean="0"/>
              <a:t>28x28x1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278640" y="4662384"/>
            <a:ext cx="444500" cy="646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6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373220" y="472308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tanh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43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1117603"/>
            <a:ext cx="75141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3195" y="592668"/>
            <a:ext cx="1173487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06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77378" y="1274296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4000" b="1" dirty="0" smtClean="0"/>
              <a:t>…</a:t>
            </a:r>
            <a:endParaRPr lang="en-US" sz="4000" b="1" dirty="0" smtClean="0"/>
          </a:p>
        </p:txBody>
      </p:sp>
      <p:sp>
        <p:nvSpPr>
          <p:cNvPr id="58" name="Right Arrow 57"/>
          <p:cNvSpPr/>
          <p:nvPr/>
        </p:nvSpPr>
        <p:spPr>
          <a:xfrm>
            <a:off x="1680628" y="4334937"/>
            <a:ext cx="75141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26284" y="592668"/>
            <a:ext cx="2001170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44898" y="983504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905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914269" y="1320102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14x14x64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6480" y="1050551"/>
            <a:ext cx="1768612" cy="1294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27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87761" y="1392476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28x28x1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15432" y="1349796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037893" y="13497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7277165" y="1374402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99626" y="1374403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5224318" y="592668"/>
            <a:ext cx="2792171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42933" y="983504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07994" y="1374403"/>
            <a:ext cx="96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7x7x128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05860" y="1374403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26718" y="1414104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33631" y="4676403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56092" y="4676404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1628387" y="3894669"/>
            <a:ext cx="2986004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47002" y="4285505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635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12062" y="4676404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4x4x256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62326" y="4676404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083184" y="471610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73512" y="3894669"/>
            <a:ext cx="2758312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217467" y="4118235"/>
            <a:ext cx="444500" cy="1593336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37398" y="4612904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reshape</a:t>
            </a:r>
          </a:p>
          <a:p>
            <a:pPr algn="ctr"/>
            <a:r>
              <a:rPr lang="en-US" dirty="0" smtClean="0"/>
              <a:t>4*4*256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69505" y="4612904"/>
            <a:ext cx="444500" cy="646332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349371" y="4677204"/>
            <a:ext cx="41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</a:t>
            </a:r>
          </a:p>
          <a:p>
            <a:pPr algn="ctr"/>
            <a:r>
              <a:rPr lang="en-US" dirty="0" smtClean="0"/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4571" y="4612907"/>
            <a:ext cx="444500" cy="646332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841838" y="467720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9792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99</Words>
  <Application>Microsoft Macintosh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GANs</vt:lpstr>
      <vt:lpstr>GAN-MNIST</vt:lpstr>
      <vt:lpstr>PowerPoint Presentation</vt:lpstr>
      <vt:lpstr>PowerPoint Presentation</vt:lpstr>
      <vt:lpstr>DCGAN-MNIST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Mookyung Song</dc:creator>
  <cp:lastModifiedBy>Mookyung Song</cp:lastModifiedBy>
  <cp:revision>15</cp:revision>
  <dcterms:created xsi:type="dcterms:W3CDTF">2017-07-30T06:35:59Z</dcterms:created>
  <dcterms:modified xsi:type="dcterms:W3CDTF">2017-07-30T09:43:10Z</dcterms:modified>
</cp:coreProperties>
</file>