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9" r:id="rId6"/>
    <p:sldId id="280" r:id="rId7"/>
    <p:sldId id="281" r:id="rId8"/>
    <p:sldId id="260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65" r:id="rId25"/>
    <p:sldId id="266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CEDF4-60F8-4884-8967-39767E581F3C}" v="138" dt="2025-01-13T21:09:56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1460" y="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Gupta" userId="09549bf8b4a32179" providerId="LiveId" clId="{576CEDF4-60F8-4884-8967-39767E581F3C}"/>
    <pc:docChg chg="undo custSel addSld delSld modSld sldOrd">
      <pc:chgData name="Dhruv Gupta" userId="09549bf8b4a32179" providerId="LiveId" clId="{576CEDF4-60F8-4884-8967-39767E581F3C}" dt="2025-01-13T21:11:10.163" v="2688" actId="14100"/>
      <pc:docMkLst>
        <pc:docMk/>
      </pc:docMkLst>
      <pc:sldChg chg="addSp modSp mod">
        <pc:chgData name="Dhruv Gupta" userId="09549bf8b4a32179" providerId="LiveId" clId="{576CEDF4-60F8-4884-8967-39767E581F3C}" dt="2025-01-13T15:17:06.906" v="186" actId="20577"/>
        <pc:sldMkLst>
          <pc:docMk/>
          <pc:sldMk cId="0" sldId="256"/>
        </pc:sldMkLst>
        <pc:spChg chg="mod">
          <ac:chgData name="Dhruv Gupta" userId="09549bf8b4a32179" providerId="LiveId" clId="{576CEDF4-60F8-4884-8967-39767E581F3C}" dt="2025-01-13T14:45:59.332" v="2" actId="2711"/>
          <ac:spMkLst>
            <pc:docMk/>
            <pc:sldMk cId="0" sldId="256"/>
            <ac:spMk id="2" creationId="{00000000-0000-0000-0000-000000000000}"/>
          </ac:spMkLst>
        </pc:spChg>
        <pc:spChg chg="mod">
          <ac:chgData name="Dhruv Gupta" userId="09549bf8b4a32179" providerId="LiveId" clId="{576CEDF4-60F8-4884-8967-39767E581F3C}" dt="2025-01-13T14:39:42.912" v="0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Dhruv Gupta" userId="09549bf8b4a32179" providerId="LiveId" clId="{576CEDF4-60F8-4884-8967-39767E581F3C}" dt="2025-01-13T15:17:06.906" v="186" actId="20577"/>
          <ac:spMkLst>
            <pc:docMk/>
            <pc:sldMk cId="0" sldId="256"/>
            <ac:spMk id="4" creationId="{42D08ACC-B82C-BB33-1D8A-7EEDCAC86D81}"/>
          </ac:spMkLst>
        </pc:spChg>
      </pc:sldChg>
      <pc:sldChg chg="modSp mod">
        <pc:chgData name="Dhruv Gupta" userId="09549bf8b4a32179" providerId="LiveId" clId="{576CEDF4-60F8-4884-8967-39767E581F3C}" dt="2025-01-13T15:15:08.995" v="142" actId="255"/>
        <pc:sldMkLst>
          <pc:docMk/>
          <pc:sldMk cId="0" sldId="257"/>
        </pc:sldMkLst>
        <pc:spChg chg="mod">
          <ac:chgData name="Dhruv Gupta" userId="09549bf8b4a32179" providerId="LiveId" clId="{576CEDF4-60F8-4884-8967-39767E581F3C}" dt="2025-01-13T15:15:08.995" v="142" actId="255"/>
          <ac:spMkLst>
            <pc:docMk/>
            <pc:sldMk cId="0" sldId="257"/>
            <ac:spMk id="2" creationId="{00000000-0000-0000-0000-000000000000}"/>
          </ac:spMkLst>
        </pc:spChg>
        <pc:spChg chg="mod">
          <ac:chgData name="Dhruv Gupta" userId="09549bf8b4a32179" providerId="LiveId" clId="{576CEDF4-60F8-4884-8967-39767E581F3C}" dt="2025-01-13T15:11:51.848" v="125" actId="1392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Dhruv Gupta" userId="09549bf8b4a32179" providerId="LiveId" clId="{576CEDF4-60F8-4884-8967-39767E581F3C}" dt="2025-01-13T16:28:25.416" v="394" actId="113"/>
        <pc:sldMkLst>
          <pc:docMk/>
          <pc:sldMk cId="0" sldId="258"/>
        </pc:sldMkLst>
        <pc:spChg chg="mod">
          <ac:chgData name="Dhruv Gupta" userId="09549bf8b4a32179" providerId="LiveId" clId="{576CEDF4-60F8-4884-8967-39767E581F3C}" dt="2025-01-13T16:28:25.416" v="394" actId="113"/>
          <ac:spMkLst>
            <pc:docMk/>
            <pc:sldMk cId="0" sldId="258"/>
            <ac:spMk id="2" creationId="{00000000-0000-0000-0000-000000000000}"/>
          </ac:spMkLst>
        </pc:spChg>
        <pc:spChg chg="mod">
          <ac:chgData name="Dhruv Gupta" userId="09549bf8b4a32179" providerId="LiveId" clId="{576CEDF4-60F8-4884-8967-39767E581F3C}" dt="2025-01-13T15:56:23.187" v="220" actId="13926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mod">
        <pc:chgData name="Dhruv Gupta" userId="09549bf8b4a32179" providerId="LiveId" clId="{576CEDF4-60F8-4884-8967-39767E581F3C}" dt="2025-01-13T16:29:14.078" v="399" actId="1076"/>
        <pc:sldMkLst>
          <pc:docMk/>
          <pc:sldMk cId="0" sldId="259"/>
        </pc:sldMkLst>
        <pc:spChg chg="mod">
          <ac:chgData name="Dhruv Gupta" userId="09549bf8b4a32179" providerId="LiveId" clId="{576CEDF4-60F8-4884-8967-39767E581F3C}" dt="2025-01-13T16:29:14.078" v="399" actId="1076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Dhruv Gupta" userId="09549bf8b4a32179" providerId="LiveId" clId="{576CEDF4-60F8-4884-8967-39767E581F3C}" dt="2025-01-13T16:18:08.372" v="364" actId="20577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Dhruv Gupta" userId="09549bf8b4a32179" providerId="LiveId" clId="{576CEDF4-60F8-4884-8967-39767E581F3C}" dt="2025-01-13T16:10:22.086" v="318"/>
          <ac:spMkLst>
            <pc:docMk/>
            <pc:sldMk cId="0" sldId="259"/>
            <ac:spMk id="4" creationId="{2FD05A04-F648-9734-B3E6-6FDC8593D252}"/>
          </ac:spMkLst>
        </pc:spChg>
      </pc:sldChg>
      <pc:sldChg chg="addSp delSp modSp mod">
        <pc:chgData name="Dhruv Gupta" userId="09549bf8b4a32179" providerId="LiveId" clId="{576CEDF4-60F8-4884-8967-39767E581F3C}" dt="2025-01-13T18:25:16.976" v="569" actId="2085"/>
        <pc:sldMkLst>
          <pc:docMk/>
          <pc:sldMk cId="0" sldId="260"/>
        </pc:sldMkLst>
        <pc:spChg chg="mod">
          <ac:chgData name="Dhruv Gupta" userId="09549bf8b4a32179" providerId="LiveId" clId="{576CEDF4-60F8-4884-8967-39767E581F3C}" dt="2025-01-13T17:53:06.487" v="565" actId="20577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Dhruv Gupta" userId="09549bf8b4a32179" providerId="LiveId" clId="{576CEDF4-60F8-4884-8967-39767E581F3C}" dt="2025-01-13T17:37:56.461" v="467" actId="931"/>
          <ac:spMkLst>
            <pc:docMk/>
            <pc:sldMk cId="0" sldId="260"/>
            <ac:spMk id="3" creationId="{00000000-0000-0000-0000-000000000000}"/>
          </ac:spMkLst>
        </pc:spChg>
        <pc:picChg chg="add mod">
          <ac:chgData name="Dhruv Gupta" userId="09549bf8b4a32179" providerId="LiveId" clId="{576CEDF4-60F8-4884-8967-39767E581F3C}" dt="2025-01-13T18:25:16.976" v="569" actId="2085"/>
          <ac:picMkLst>
            <pc:docMk/>
            <pc:sldMk cId="0" sldId="260"/>
            <ac:picMk id="5" creationId="{67A14A71-2B2F-452C-1650-78EBC11E129A}"/>
          </ac:picMkLst>
        </pc:picChg>
        <pc:picChg chg="add mod">
          <ac:chgData name="Dhruv Gupta" userId="09549bf8b4a32179" providerId="LiveId" clId="{576CEDF4-60F8-4884-8967-39767E581F3C}" dt="2025-01-13T17:45:06.874" v="539" actId="1076"/>
          <ac:picMkLst>
            <pc:docMk/>
            <pc:sldMk cId="0" sldId="260"/>
            <ac:picMk id="7" creationId="{81476DAC-8977-6763-D0CF-A61862C1281F}"/>
          </ac:picMkLst>
        </pc:picChg>
        <pc:picChg chg="add mod">
          <ac:chgData name="Dhruv Gupta" userId="09549bf8b4a32179" providerId="LiveId" clId="{576CEDF4-60F8-4884-8967-39767E581F3C}" dt="2025-01-13T17:45:30.056" v="541" actId="14100"/>
          <ac:picMkLst>
            <pc:docMk/>
            <pc:sldMk cId="0" sldId="260"/>
            <ac:picMk id="9" creationId="{1A558759-FC4A-F10E-0705-3A759FA212B0}"/>
          </ac:picMkLst>
        </pc:picChg>
        <pc:picChg chg="add mod">
          <ac:chgData name="Dhruv Gupta" userId="09549bf8b4a32179" providerId="LiveId" clId="{576CEDF4-60F8-4884-8967-39767E581F3C}" dt="2025-01-13T17:44:51.430" v="535" actId="1440"/>
          <ac:picMkLst>
            <pc:docMk/>
            <pc:sldMk cId="0" sldId="260"/>
            <ac:picMk id="11" creationId="{FD720A72-F646-6608-D96E-23333DF308DC}"/>
          </ac:picMkLst>
        </pc:picChg>
      </pc:sldChg>
      <pc:sldChg chg="addSp delSp modSp mod">
        <pc:chgData name="Dhruv Gupta" userId="09549bf8b4a32179" providerId="LiveId" clId="{576CEDF4-60F8-4884-8967-39767E581F3C}" dt="2025-01-13T18:35:05.946" v="651" actId="14100"/>
        <pc:sldMkLst>
          <pc:docMk/>
          <pc:sldMk cId="0" sldId="261"/>
        </pc:sldMkLst>
        <pc:spChg chg="mod">
          <ac:chgData name="Dhruv Gupta" userId="09549bf8b4a32179" providerId="LiveId" clId="{576CEDF4-60F8-4884-8967-39767E581F3C}" dt="2025-01-13T18:30:12.144" v="591" actId="107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Dhruv Gupta" userId="09549bf8b4a32179" providerId="LiveId" clId="{576CEDF4-60F8-4884-8967-39767E581F3C}" dt="2025-01-13T18:30:59.145" v="593" actId="931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Dhruv Gupta" userId="09549bf8b4a32179" providerId="LiveId" clId="{576CEDF4-60F8-4884-8967-39767E581F3C}" dt="2025-01-13T18:34:53.526" v="648" actId="14100"/>
          <ac:picMkLst>
            <pc:docMk/>
            <pc:sldMk cId="0" sldId="261"/>
            <ac:picMk id="5" creationId="{5958358B-3165-414D-8033-AA969EBE53D2}"/>
          </ac:picMkLst>
        </pc:picChg>
        <pc:picChg chg="add del mod">
          <ac:chgData name="Dhruv Gupta" userId="09549bf8b4a32179" providerId="LiveId" clId="{576CEDF4-60F8-4884-8967-39767E581F3C}" dt="2025-01-13T18:33:20.978" v="626" actId="21"/>
          <ac:picMkLst>
            <pc:docMk/>
            <pc:sldMk cId="0" sldId="261"/>
            <ac:picMk id="7" creationId="{56736650-0674-ACC9-375A-B82D29DE56C9}"/>
          </ac:picMkLst>
        </pc:picChg>
        <pc:picChg chg="add mod">
          <ac:chgData name="Dhruv Gupta" userId="09549bf8b4a32179" providerId="LiveId" clId="{576CEDF4-60F8-4884-8967-39767E581F3C}" dt="2025-01-13T18:35:05.946" v="651" actId="14100"/>
          <ac:picMkLst>
            <pc:docMk/>
            <pc:sldMk cId="0" sldId="261"/>
            <ac:picMk id="9" creationId="{048945F7-4A13-6CC0-7BE3-47D21962F6B0}"/>
          </ac:picMkLst>
        </pc:picChg>
        <pc:picChg chg="add del mod">
          <ac:chgData name="Dhruv Gupta" userId="09549bf8b4a32179" providerId="LiveId" clId="{576CEDF4-60F8-4884-8967-39767E581F3C}" dt="2025-01-13T18:33:02.587" v="623" actId="21"/>
          <ac:picMkLst>
            <pc:docMk/>
            <pc:sldMk cId="0" sldId="261"/>
            <ac:picMk id="11" creationId="{94703917-24CF-10BD-B25F-84BAC3663D22}"/>
          </ac:picMkLst>
        </pc:picChg>
      </pc:sldChg>
      <pc:sldChg chg="addSp delSp modSp mod">
        <pc:chgData name="Dhruv Gupta" userId="09549bf8b4a32179" providerId="LiveId" clId="{576CEDF4-60F8-4884-8967-39767E581F3C}" dt="2025-01-13T19:15:06.328" v="768" actId="14100"/>
        <pc:sldMkLst>
          <pc:docMk/>
          <pc:sldMk cId="0" sldId="262"/>
        </pc:sldMkLst>
        <pc:spChg chg="del mod">
          <ac:chgData name="Dhruv Gupta" userId="09549bf8b4a32179" providerId="LiveId" clId="{576CEDF4-60F8-4884-8967-39767E581F3C}" dt="2025-01-13T18:35:47.502" v="652" actId="478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Dhruv Gupta" userId="09549bf8b4a32179" providerId="LiveId" clId="{576CEDF4-60F8-4884-8967-39767E581F3C}" dt="2025-01-13T18:36:02.076" v="656" actId="478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Dhruv Gupta" userId="09549bf8b4a32179" providerId="LiveId" clId="{576CEDF4-60F8-4884-8967-39767E581F3C}" dt="2025-01-13T18:35:49.960" v="653"/>
          <ac:spMkLst>
            <pc:docMk/>
            <pc:sldMk cId="0" sldId="262"/>
            <ac:spMk id="6" creationId="{55909440-3F69-3B5A-4432-B965D357D379}"/>
          </ac:spMkLst>
        </pc:spChg>
        <pc:spChg chg="add mod">
          <ac:chgData name="Dhruv Gupta" userId="09549bf8b4a32179" providerId="LiveId" clId="{576CEDF4-60F8-4884-8967-39767E581F3C}" dt="2025-01-13T18:35:54.421" v="654" actId="1076"/>
          <ac:spMkLst>
            <pc:docMk/>
            <pc:sldMk cId="0" sldId="262"/>
            <ac:spMk id="8" creationId="{A13FAFA1-95C4-5B52-DF0E-02993928F0CC}"/>
          </ac:spMkLst>
        </pc:spChg>
        <pc:spChg chg="add del mod">
          <ac:chgData name="Dhruv Gupta" userId="09549bf8b4a32179" providerId="LiveId" clId="{576CEDF4-60F8-4884-8967-39767E581F3C}" dt="2025-01-13T19:06:14.936" v="720"/>
          <ac:spMkLst>
            <pc:docMk/>
            <pc:sldMk cId="0" sldId="262"/>
            <ac:spMk id="22" creationId="{A4781089-90CC-36D2-A933-4427FE31DB1B}"/>
          </ac:spMkLst>
        </pc:spChg>
        <pc:grpChg chg="add del mod">
          <ac:chgData name="Dhruv Gupta" userId="09549bf8b4a32179" providerId="LiveId" clId="{576CEDF4-60F8-4884-8967-39767E581F3C}" dt="2025-01-13T18:41:31.114" v="686"/>
          <ac:grpSpMkLst>
            <pc:docMk/>
            <pc:sldMk cId="0" sldId="262"/>
            <ac:grpSpMk id="13" creationId="{95047FDA-23F1-566A-EFE0-52ED8323DD03}"/>
          </ac:grpSpMkLst>
        </pc:grpChg>
        <pc:grpChg chg="mod">
          <ac:chgData name="Dhruv Gupta" userId="09549bf8b4a32179" providerId="LiveId" clId="{576CEDF4-60F8-4884-8967-39767E581F3C}" dt="2025-01-13T18:41:30.064" v="683"/>
          <ac:grpSpMkLst>
            <pc:docMk/>
            <pc:sldMk cId="0" sldId="262"/>
            <ac:grpSpMk id="16" creationId="{3A07AB1A-4D63-AE34-AA23-191974141F93}"/>
          </ac:grpSpMkLst>
        </pc:grpChg>
        <pc:picChg chg="add del mod">
          <ac:chgData name="Dhruv Gupta" userId="09549bf8b4a32179" providerId="LiveId" clId="{576CEDF4-60F8-4884-8967-39767E581F3C}" dt="2025-01-13T19:04:52.804" v="717" actId="478"/>
          <ac:picMkLst>
            <pc:docMk/>
            <pc:sldMk cId="0" sldId="262"/>
            <ac:picMk id="4" creationId="{4068E082-6E2E-EC82-403C-7339B1D0E4B9}"/>
          </ac:picMkLst>
        </pc:picChg>
        <pc:picChg chg="add del mod">
          <ac:chgData name="Dhruv Gupta" userId="09549bf8b4a32179" providerId="LiveId" clId="{576CEDF4-60F8-4884-8967-39767E581F3C}" dt="2025-01-13T18:44:13.514" v="702" actId="21"/>
          <ac:picMkLst>
            <pc:docMk/>
            <pc:sldMk cId="0" sldId="262"/>
            <ac:picMk id="7" creationId="{56736650-0674-ACC9-375A-B82D29DE56C9}"/>
          </ac:picMkLst>
        </pc:picChg>
        <pc:picChg chg="add del mod">
          <ac:chgData name="Dhruv Gupta" userId="09549bf8b4a32179" providerId="LiveId" clId="{576CEDF4-60F8-4884-8967-39767E581F3C}" dt="2025-01-13T19:14:48.653" v="763" actId="21"/>
          <ac:picMkLst>
            <pc:docMk/>
            <pc:sldMk cId="0" sldId="262"/>
            <ac:picMk id="24" creationId="{DB6CAC52-CB8C-8BE9-DC09-7C0714CADCFB}"/>
          </ac:picMkLst>
        </pc:picChg>
        <pc:picChg chg="add del mod">
          <ac:chgData name="Dhruv Gupta" userId="09549bf8b4a32179" providerId="LiveId" clId="{576CEDF4-60F8-4884-8967-39767E581F3C}" dt="2025-01-13T19:14:25.093" v="757" actId="21"/>
          <ac:picMkLst>
            <pc:docMk/>
            <pc:sldMk cId="0" sldId="262"/>
            <ac:picMk id="26" creationId="{23A998C7-9AFB-B7F2-DDF0-DBBFB4A4AC78}"/>
          </ac:picMkLst>
        </pc:picChg>
        <pc:picChg chg="add del mod">
          <ac:chgData name="Dhruv Gupta" userId="09549bf8b4a32179" providerId="LiveId" clId="{576CEDF4-60F8-4884-8967-39767E581F3C}" dt="2025-01-13T19:14:25.093" v="757" actId="21"/>
          <ac:picMkLst>
            <pc:docMk/>
            <pc:sldMk cId="0" sldId="262"/>
            <ac:picMk id="28" creationId="{12FEC5F2-ACC0-76A7-D98C-A44E9268B928}"/>
          </ac:picMkLst>
        </pc:picChg>
        <pc:picChg chg="add del mod">
          <ac:chgData name="Dhruv Gupta" userId="09549bf8b4a32179" providerId="LiveId" clId="{576CEDF4-60F8-4884-8967-39767E581F3C}" dt="2025-01-13T19:14:25.093" v="757" actId="21"/>
          <ac:picMkLst>
            <pc:docMk/>
            <pc:sldMk cId="0" sldId="262"/>
            <ac:picMk id="30" creationId="{A3A6625C-A343-92B9-7531-E8FE689ABF9C}"/>
          </ac:picMkLst>
        </pc:picChg>
        <pc:picChg chg="add del mod">
          <ac:chgData name="Dhruv Gupta" userId="09549bf8b4a32179" providerId="LiveId" clId="{576CEDF4-60F8-4884-8967-39767E581F3C}" dt="2025-01-13T19:14:25.093" v="757" actId="21"/>
          <ac:picMkLst>
            <pc:docMk/>
            <pc:sldMk cId="0" sldId="262"/>
            <ac:picMk id="32" creationId="{66330392-D96E-F383-9126-E40B17E6966A}"/>
          </ac:picMkLst>
        </pc:picChg>
        <pc:picChg chg="add mod">
          <ac:chgData name="Dhruv Gupta" userId="09549bf8b4a32179" providerId="LiveId" clId="{576CEDF4-60F8-4884-8967-39767E581F3C}" dt="2025-01-13T19:15:06.328" v="768" actId="14100"/>
          <ac:picMkLst>
            <pc:docMk/>
            <pc:sldMk cId="0" sldId="262"/>
            <ac:picMk id="34" creationId="{D30DFB6C-8EB8-7142-F896-4981A07F9842}"/>
          </ac:picMkLst>
        </pc:picChg>
        <pc:inkChg chg="add">
          <ac:chgData name="Dhruv Gupta" userId="09549bf8b4a32179" providerId="LiveId" clId="{576CEDF4-60F8-4884-8967-39767E581F3C}" dt="2025-01-13T18:39:10.038" v="673" actId="9405"/>
          <ac:inkMkLst>
            <pc:docMk/>
            <pc:sldMk cId="0" sldId="262"/>
            <ac:inkMk id="9" creationId="{7FB78D11-0588-8F98-F647-7A09C4B9F234}"/>
          </ac:inkMkLst>
        </pc:inkChg>
        <pc:inkChg chg="add del">
          <ac:chgData name="Dhruv Gupta" userId="09549bf8b4a32179" providerId="LiveId" clId="{576CEDF4-60F8-4884-8967-39767E581F3C}" dt="2025-01-13T18:41:32.154" v="688" actId="9405"/>
          <ac:inkMkLst>
            <pc:docMk/>
            <pc:sldMk cId="0" sldId="262"/>
            <ac:inkMk id="10" creationId="{C88D55EB-0692-8539-2678-0D3895EE5474}"/>
          </ac:inkMkLst>
        </pc:inkChg>
        <pc:inkChg chg="add del mod">
          <ac:chgData name="Dhruv Gupta" userId="09549bf8b4a32179" providerId="LiveId" clId="{576CEDF4-60F8-4884-8967-39767E581F3C}" dt="2025-01-13T18:41:31.597" v="687" actId="9405"/>
          <ac:inkMkLst>
            <pc:docMk/>
            <pc:sldMk cId="0" sldId="262"/>
            <ac:inkMk id="11" creationId="{2A80E9C0-D62D-546D-6CE9-596E1E5C3E1D}"/>
          </ac:inkMkLst>
        </pc:inkChg>
        <pc:inkChg chg="add del mod">
          <ac:chgData name="Dhruv Gupta" userId="09549bf8b4a32179" providerId="LiveId" clId="{576CEDF4-60F8-4884-8967-39767E581F3C}" dt="2025-01-13T18:41:31.114" v="686"/>
          <ac:inkMkLst>
            <pc:docMk/>
            <pc:sldMk cId="0" sldId="262"/>
            <ac:inkMk id="12" creationId="{378EF7BA-7D47-B18B-9DA5-1A2E5346F3F8}"/>
          </ac:inkMkLst>
        </pc:inkChg>
        <pc:inkChg chg="add del mod">
          <ac:chgData name="Dhruv Gupta" userId="09549bf8b4a32179" providerId="LiveId" clId="{576CEDF4-60F8-4884-8967-39767E581F3C}" dt="2025-01-13T18:41:30.531" v="684" actId="9405"/>
          <ac:inkMkLst>
            <pc:docMk/>
            <pc:sldMk cId="0" sldId="262"/>
            <ac:inkMk id="14" creationId="{C01EDFF8-6E97-81C4-F531-FBC4D171B66A}"/>
          </ac:inkMkLst>
        </pc:inkChg>
        <pc:inkChg chg="add del mod">
          <ac:chgData name="Dhruv Gupta" userId="09549bf8b4a32179" providerId="LiveId" clId="{576CEDF4-60F8-4884-8967-39767E581F3C}" dt="2025-01-13T18:41:30.064" v="683"/>
          <ac:inkMkLst>
            <pc:docMk/>
            <pc:sldMk cId="0" sldId="262"/>
            <ac:inkMk id="15" creationId="{F4012711-E1AD-BB2F-F03B-257EB06605E4}"/>
          </ac:inkMkLst>
        </pc:inkChg>
        <pc:inkChg chg="add del">
          <ac:chgData name="Dhruv Gupta" userId="09549bf8b4a32179" providerId="LiveId" clId="{576CEDF4-60F8-4884-8967-39767E581F3C}" dt="2025-01-13T18:44:05.479" v="699"/>
          <ac:inkMkLst>
            <pc:docMk/>
            <pc:sldMk cId="0" sldId="262"/>
            <ac:inkMk id="17" creationId="{72C7BFD6-8157-B339-0554-D3C1D918322B}"/>
          </ac:inkMkLst>
        </pc:inkChg>
        <pc:inkChg chg="add del">
          <ac:chgData name="Dhruv Gupta" userId="09549bf8b4a32179" providerId="LiveId" clId="{576CEDF4-60F8-4884-8967-39767E581F3C}" dt="2025-01-13T18:44:05.479" v="700"/>
          <ac:inkMkLst>
            <pc:docMk/>
            <pc:sldMk cId="0" sldId="262"/>
            <ac:inkMk id="18" creationId="{55E3C767-1267-A0DC-3F04-4F60AB6BF0CD}"/>
          </ac:inkMkLst>
        </pc:inkChg>
        <pc:inkChg chg="add">
          <ac:chgData name="Dhruv Gupta" userId="09549bf8b4a32179" providerId="LiveId" clId="{576CEDF4-60F8-4884-8967-39767E581F3C}" dt="2025-01-13T18:42:56.428" v="691" actId="9405"/>
          <ac:inkMkLst>
            <pc:docMk/>
            <pc:sldMk cId="0" sldId="262"/>
            <ac:inkMk id="19" creationId="{68502383-D70D-C13F-5311-8A690A329717}"/>
          </ac:inkMkLst>
        </pc:inkChg>
        <pc:inkChg chg="add del">
          <ac:chgData name="Dhruv Gupta" userId="09549bf8b4a32179" providerId="LiveId" clId="{576CEDF4-60F8-4884-8967-39767E581F3C}" dt="2025-01-13T18:44:05.479" v="701"/>
          <ac:inkMkLst>
            <pc:docMk/>
            <pc:sldMk cId="0" sldId="262"/>
            <ac:inkMk id="20" creationId="{6D56729E-6E9D-F81A-9378-55AEB124BC6B}"/>
          </ac:inkMkLst>
        </pc:inkChg>
        <pc:inkChg chg="add">
          <ac:chgData name="Dhruv Gupta" userId="09549bf8b4a32179" providerId="LiveId" clId="{576CEDF4-60F8-4884-8967-39767E581F3C}" dt="2025-01-13T18:43:09.516" v="693" actId="9405"/>
          <ac:inkMkLst>
            <pc:docMk/>
            <pc:sldMk cId="0" sldId="262"/>
            <ac:inkMk id="21" creationId="{EA294A07-6B6D-5A66-A94C-9238CA74198A}"/>
          </ac:inkMkLst>
        </pc:inkChg>
      </pc:sldChg>
      <pc:sldChg chg="addSp delSp modSp mod">
        <pc:chgData name="Dhruv Gupta" userId="09549bf8b4a32179" providerId="LiveId" clId="{576CEDF4-60F8-4884-8967-39767E581F3C}" dt="2025-01-13T19:12:05.847" v="730" actId="14100"/>
        <pc:sldMkLst>
          <pc:docMk/>
          <pc:sldMk cId="0" sldId="263"/>
        </pc:sldMkLst>
        <pc:spChg chg="del mod">
          <ac:chgData name="Dhruv Gupta" userId="09549bf8b4a32179" providerId="LiveId" clId="{576CEDF4-60F8-4884-8967-39767E581F3C}" dt="2025-01-13T18:46:11.290" v="714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Dhruv Gupta" userId="09549bf8b4a32179" providerId="LiveId" clId="{576CEDF4-60F8-4884-8967-39767E581F3C}" dt="2025-01-13T19:10:51.154" v="726" actId="478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Dhruv Gupta" userId="09549bf8b4a32179" providerId="LiveId" clId="{576CEDF4-60F8-4884-8967-39767E581F3C}" dt="2025-01-13T18:46:28.139" v="716" actId="14100"/>
          <ac:spMkLst>
            <pc:docMk/>
            <pc:sldMk cId="0" sldId="263"/>
            <ac:spMk id="4" creationId="{43CD97E9-8465-D05D-5C0F-3FEE43013E72}"/>
          </ac:spMkLst>
        </pc:spChg>
        <pc:picChg chg="add mod">
          <ac:chgData name="Dhruv Gupta" userId="09549bf8b4a32179" providerId="LiveId" clId="{576CEDF4-60F8-4884-8967-39767E581F3C}" dt="2025-01-13T19:12:05.847" v="730" actId="14100"/>
          <ac:picMkLst>
            <pc:docMk/>
            <pc:sldMk cId="0" sldId="263"/>
            <ac:picMk id="7" creationId="{56736650-0674-ACC9-375A-B82D29DE56C9}"/>
          </ac:picMkLst>
        </pc:picChg>
      </pc:sldChg>
      <pc:sldChg chg="addSp delSp modSp del mod">
        <pc:chgData name="Dhruv Gupta" userId="09549bf8b4a32179" providerId="LiveId" clId="{576CEDF4-60F8-4884-8967-39767E581F3C}" dt="2025-01-13T19:19:00.884" v="802" actId="2696"/>
        <pc:sldMkLst>
          <pc:docMk/>
          <pc:sldMk cId="0" sldId="264"/>
        </pc:sldMkLst>
        <pc:spChg chg="del mod">
          <ac:chgData name="Dhruv Gupta" userId="09549bf8b4a32179" providerId="LiveId" clId="{576CEDF4-60F8-4884-8967-39767E581F3C}" dt="2025-01-13T18:44:53.074" v="707" actId="478"/>
          <ac:spMkLst>
            <pc:docMk/>
            <pc:sldMk cId="0" sldId="264"/>
            <ac:spMk id="2" creationId="{00000000-0000-0000-0000-000000000000}"/>
          </ac:spMkLst>
        </pc:spChg>
        <pc:spChg chg="del mod">
          <ac:chgData name="Dhruv Gupta" userId="09549bf8b4a32179" providerId="LiveId" clId="{576CEDF4-60F8-4884-8967-39767E581F3C}" dt="2025-01-13T19:14:52.098" v="764"/>
          <ac:spMkLst>
            <pc:docMk/>
            <pc:sldMk cId="0" sldId="264"/>
            <ac:spMk id="3" creationId="{00000000-0000-0000-0000-000000000000}"/>
          </ac:spMkLst>
        </pc:spChg>
        <pc:spChg chg="add del mod">
          <ac:chgData name="Dhruv Gupta" userId="09549bf8b4a32179" providerId="LiveId" clId="{576CEDF4-60F8-4884-8967-39767E581F3C}" dt="2025-01-13T18:45:24.235" v="712"/>
          <ac:spMkLst>
            <pc:docMk/>
            <pc:sldMk cId="0" sldId="264"/>
            <ac:spMk id="5" creationId="{358C4FBA-1C22-3402-5C62-B7B72589303F}"/>
          </ac:spMkLst>
        </pc:spChg>
        <pc:spChg chg="add mod">
          <ac:chgData name="Dhruv Gupta" userId="09549bf8b4a32179" providerId="LiveId" clId="{576CEDF4-60F8-4884-8967-39767E581F3C}" dt="2025-01-13T18:45:21.928" v="711"/>
          <ac:spMkLst>
            <pc:docMk/>
            <pc:sldMk cId="0" sldId="264"/>
            <ac:spMk id="6" creationId="{422F09A1-5225-DADE-5C03-705800BB1115}"/>
          </ac:spMkLst>
        </pc:spChg>
        <pc:spChg chg="add mod">
          <ac:chgData name="Dhruv Gupta" userId="09549bf8b4a32179" providerId="LiveId" clId="{576CEDF4-60F8-4884-8967-39767E581F3C}" dt="2025-01-13T18:45:24.235" v="712"/>
          <ac:spMkLst>
            <pc:docMk/>
            <pc:sldMk cId="0" sldId="264"/>
            <ac:spMk id="7" creationId="{CEFD0F7C-8424-142B-B46F-4B61113CFED7}"/>
          </ac:spMkLst>
        </pc:spChg>
        <pc:picChg chg="add del mod">
          <ac:chgData name="Dhruv Gupta" userId="09549bf8b4a32179" providerId="LiveId" clId="{576CEDF4-60F8-4884-8967-39767E581F3C}" dt="2025-01-13T19:15:20.324" v="770" actId="21"/>
          <ac:picMkLst>
            <pc:docMk/>
            <pc:sldMk cId="0" sldId="264"/>
            <ac:picMk id="8" creationId="{ECA39038-3C39-1786-62E4-6B6E129E5AE6}"/>
          </ac:picMkLst>
        </pc:picChg>
        <pc:picChg chg="add del mod">
          <ac:chgData name="Dhruv Gupta" userId="09549bf8b4a32179" providerId="LiveId" clId="{576CEDF4-60F8-4884-8967-39767E581F3C}" dt="2025-01-13T19:15:20.324" v="770" actId="21"/>
          <ac:picMkLst>
            <pc:docMk/>
            <pc:sldMk cId="0" sldId="264"/>
            <ac:picMk id="9" creationId="{F6A01291-5610-75FE-B93F-C0208A79E7C7}"/>
          </ac:picMkLst>
        </pc:picChg>
        <pc:picChg chg="add del mod">
          <ac:chgData name="Dhruv Gupta" userId="09549bf8b4a32179" providerId="LiveId" clId="{576CEDF4-60F8-4884-8967-39767E581F3C}" dt="2025-01-13T19:15:20.324" v="770" actId="21"/>
          <ac:picMkLst>
            <pc:docMk/>
            <pc:sldMk cId="0" sldId="264"/>
            <ac:picMk id="10" creationId="{93C9524F-F3B3-84D7-6ADF-4444A15BC934}"/>
          </ac:picMkLst>
        </pc:picChg>
        <pc:picChg chg="add del mod">
          <ac:chgData name="Dhruv Gupta" userId="09549bf8b4a32179" providerId="LiveId" clId="{576CEDF4-60F8-4884-8967-39767E581F3C}" dt="2025-01-13T19:15:20.324" v="770" actId="21"/>
          <ac:picMkLst>
            <pc:docMk/>
            <pc:sldMk cId="0" sldId="264"/>
            <ac:picMk id="11" creationId="{6B6D7316-0794-7B3B-966F-BF99E395EC9F}"/>
          </ac:picMkLst>
        </pc:picChg>
        <pc:picChg chg="add mod">
          <ac:chgData name="Dhruv Gupta" userId="09549bf8b4a32179" providerId="LiveId" clId="{576CEDF4-60F8-4884-8967-39767E581F3C}" dt="2025-01-13T19:15:16.118" v="769" actId="571"/>
          <ac:picMkLst>
            <pc:docMk/>
            <pc:sldMk cId="0" sldId="264"/>
            <ac:picMk id="12" creationId="{4E4DB2F5-1236-5D75-824A-01107E9B4869}"/>
          </ac:picMkLst>
        </pc:picChg>
        <pc:picChg chg="add mod">
          <ac:chgData name="Dhruv Gupta" userId="09549bf8b4a32179" providerId="LiveId" clId="{576CEDF4-60F8-4884-8967-39767E581F3C}" dt="2025-01-13T19:14:52.098" v="764"/>
          <ac:picMkLst>
            <pc:docMk/>
            <pc:sldMk cId="0" sldId="264"/>
            <ac:picMk id="24" creationId="{DB6CAC52-CB8C-8BE9-DC09-7C0714CADCFB}"/>
          </ac:picMkLst>
        </pc:picChg>
        <pc:picChg chg="add mod">
          <ac:chgData name="Dhruv Gupta" userId="09549bf8b4a32179" providerId="LiveId" clId="{576CEDF4-60F8-4884-8967-39767E581F3C}" dt="2025-01-13T19:17:58.147" v="799" actId="1076"/>
          <ac:picMkLst>
            <pc:docMk/>
            <pc:sldMk cId="0" sldId="264"/>
            <ac:picMk id="26" creationId="{23A998C7-9AFB-B7F2-DDF0-DBBFB4A4AC78}"/>
          </ac:picMkLst>
        </pc:picChg>
        <pc:picChg chg="add mod">
          <ac:chgData name="Dhruv Gupta" userId="09549bf8b4a32179" providerId="LiveId" clId="{576CEDF4-60F8-4884-8967-39767E581F3C}" dt="2025-01-13T19:18:43.110" v="801" actId="1076"/>
          <ac:picMkLst>
            <pc:docMk/>
            <pc:sldMk cId="0" sldId="264"/>
            <ac:picMk id="28" creationId="{12FEC5F2-ACC0-76A7-D98C-A44E9268B928}"/>
          </ac:picMkLst>
        </pc:picChg>
        <pc:picChg chg="add del mod">
          <ac:chgData name="Dhruv Gupta" userId="09549bf8b4a32179" providerId="LiveId" clId="{576CEDF4-60F8-4884-8967-39767E581F3C}" dt="2025-01-13T19:18:40.142" v="800" actId="478"/>
          <ac:picMkLst>
            <pc:docMk/>
            <pc:sldMk cId="0" sldId="264"/>
            <ac:picMk id="30" creationId="{A3A6625C-A343-92B9-7531-E8FE689ABF9C}"/>
          </ac:picMkLst>
        </pc:picChg>
        <pc:picChg chg="add mod">
          <ac:chgData name="Dhruv Gupta" userId="09549bf8b4a32179" providerId="LiveId" clId="{576CEDF4-60F8-4884-8967-39767E581F3C}" dt="2025-01-13T19:17:55.071" v="798" actId="1076"/>
          <ac:picMkLst>
            <pc:docMk/>
            <pc:sldMk cId="0" sldId="264"/>
            <ac:picMk id="32" creationId="{66330392-D96E-F383-9126-E40B17E6966A}"/>
          </ac:picMkLst>
        </pc:picChg>
      </pc:sldChg>
      <pc:sldChg chg="addSp delSp modSp mod ord">
        <pc:chgData name="Dhruv Gupta" userId="09549bf8b4a32179" providerId="LiveId" clId="{576CEDF4-60F8-4884-8967-39767E581F3C}" dt="2025-01-13T20:48:34.606" v="2418" actId="14100"/>
        <pc:sldMkLst>
          <pc:docMk/>
          <pc:sldMk cId="0" sldId="265"/>
        </pc:sldMkLst>
        <pc:spChg chg="del mod">
          <ac:chgData name="Dhruv Gupta" userId="09549bf8b4a32179" providerId="LiveId" clId="{576CEDF4-60F8-4884-8967-39767E581F3C}" dt="2025-01-13T20:41:36.230" v="2293" actId="478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Dhruv Gupta" userId="09549bf8b4a32179" providerId="LiveId" clId="{576CEDF4-60F8-4884-8967-39767E581F3C}" dt="2025-01-13T20:48:29.162" v="2417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Dhruv Gupta" userId="09549bf8b4a32179" providerId="LiveId" clId="{576CEDF4-60F8-4884-8967-39767E581F3C}" dt="2025-01-13T20:41:46.742" v="2296"/>
          <ac:spMkLst>
            <pc:docMk/>
            <pc:sldMk cId="0" sldId="265"/>
            <ac:spMk id="5" creationId="{2CCDE4A3-4926-A3AC-4072-A610BC6E5939}"/>
          </ac:spMkLst>
        </pc:spChg>
        <pc:spChg chg="add mod">
          <ac:chgData name="Dhruv Gupta" userId="09549bf8b4a32179" providerId="LiveId" clId="{576CEDF4-60F8-4884-8967-39767E581F3C}" dt="2025-01-13T20:41:44.494" v="2295"/>
          <ac:spMkLst>
            <pc:docMk/>
            <pc:sldMk cId="0" sldId="265"/>
            <ac:spMk id="6" creationId="{3DE38E85-FBF7-8491-DA0C-D04AC9115767}"/>
          </ac:spMkLst>
        </pc:spChg>
        <pc:spChg chg="add mod">
          <ac:chgData name="Dhruv Gupta" userId="09549bf8b4a32179" providerId="LiveId" clId="{576CEDF4-60F8-4884-8967-39767E581F3C}" dt="2025-01-13T20:42:05.307" v="2307" actId="20577"/>
          <ac:spMkLst>
            <pc:docMk/>
            <pc:sldMk cId="0" sldId="265"/>
            <ac:spMk id="7" creationId="{48DD3AD8-6B30-8D26-8009-53334EF148B7}"/>
          </ac:spMkLst>
        </pc:spChg>
        <pc:spChg chg="add mod">
          <ac:chgData name="Dhruv Gupta" userId="09549bf8b4a32179" providerId="LiveId" clId="{576CEDF4-60F8-4884-8967-39767E581F3C}" dt="2025-01-13T20:48:34.606" v="2418" actId="14100"/>
          <ac:spMkLst>
            <pc:docMk/>
            <pc:sldMk cId="0" sldId="265"/>
            <ac:spMk id="8" creationId="{1BACBF53-E89E-9BF1-6B5D-555B336E4EFF}"/>
          </ac:spMkLst>
        </pc:spChg>
      </pc:sldChg>
      <pc:sldChg chg="addSp delSp modSp mod">
        <pc:chgData name="Dhruv Gupta" userId="09549bf8b4a32179" providerId="LiveId" clId="{576CEDF4-60F8-4884-8967-39767E581F3C}" dt="2025-01-13T20:40:56.289" v="2292" actId="20577"/>
        <pc:sldMkLst>
          <pc:docMk/>
          <pc:sldMk cId="0" sldId="266"/>
        </pc:sldMkLst>
        <pc:spChg chg="del mod">
          <ac:chgData name="Dhruv Gupta" userId="09549bf8b4a32179" providerId="LiveId" clId="{576CEDF4-60F8-4884-8967-39767E581F3C}" dt="2025-01-13T20:40:30.406" v="2280" actId="478"/>
          <ac:spMkLst>
            <pc:docMk/>
            <pc:sldMk cId="0" sldId="266"/>
            <ac:spMk id="2" creationId="{00000000-0000-0000-0000-000000000000}"/>
          </ac:spMkLst>
        </pc:spChg>
        <pc:spChg chg="mod">
          <ac:chgData name="Dhruv Gupta" userId="09549bf8b4a32179" providerId="LiveId" clId="{576CEDF4-60F8-4884-8967-39767E581F3C}" dt="2025-01-13T20:40:24.868" v="2279" actId="255"/>
          <ac:spMkLst>
            <pc:docMk/>
            <pc:sldMk cId="0" sldId="266"/>
            <ac:spMk id="3" creationId="{00000000-0000-0000-0000-000000000000}"/>
          </ac:spMkLst>
        </pc:spChg>
        <pc:spChg chg="add del mod">
          <ac:chgData name="Dhruv Gupta" userId="09549bf8b4a32179" providerId="LiveId" clId="{576CEDF4-60F8-4884-8967-39767E581F3C}" dt="2025-01-13T20:40:40.183" v="2281"/>
          <ac:spMkLst>
            <pc:docMk/>
            <pc:sldMk cId="0" sldId="266"/>
            <ac:spMk id="5" creationId="{78CEDAA4-DC67-C444-CE88-2D1867777E08}"/>
          </ac:spMkLst>
        </pc:spChg>
        <pc:spChg chg="add mod">
          <ac:chgData name="Dhruv Gupta" userId="09549bf8b4a32179" providerId="LiveId" clId="{576CEDF4-60F8-4884-8967-39767E581F3C}" dt="2025-01-13T20:40:56.289" v="2292" actId="20577"/>
          <ac:spMkLst>
            <pc:docMk/>
            <pc:sldMk cId="0" sldId="266"/>
            <ac:spMk id="6" creationId="{AC2B0E6D-C829-E7C8-B94A-88A7EE6D9EE5}"/>
          </ac:spMkLst>
        </pc:spChg>
      </pc:sldChg>
      <pc:sldChg chg="addSp delSp modSp new mod chgLayout">
        <pc:chgData name="Dhruv Gupta" userId="09549bf8b4a32179" providerId="LiveId" clId="{576CEDF4-60F8-4884-8967-39767E581F3C}" dt="2025-01-13T19:20:43.729" v="815" actId="14100"/>
        <pc:sldMkLst>
          <pc:docMk/>
          <pc:sldMk cId="3184710240" sldId="267"/>
        </pc:sldMkLst>
        <pc:spChg chg="del">
          <ac:chgData name="Dhruv Gupta" userId="09549bf8b4a32179" providerId="LiveId" clId="{576CEDF4-60F8-4884-8967-39767E581F3C}" dt="2025-01-13T19:16:18.075" v="781" actId="6264"/>
          <ac:spMkLst>
            <pc:docMk/>
            <pc:sldMk cId="3184710240" sldId="267"/>
            <ac:spMk id="2" creationId="{A730E879-2AED-7DA6-7236-525409900C09}"/>
          </ac:spMkLst>
        </pc:spChg>
        <pc:spChg chg="del">
          <ac:chgData name="Dhruv Gupta" userId="09549bf8b4a32179" providerId="LiveId" clId="{576CEDF4-60F8-4884-8967-39767E581F3C}" dt="2025-01-13T19:16:18.075" v="781" actId="6264"/>
          <ac:spMkLst>
            <pc:docMk/>
            <pc:sldMk cId="3184710240" sldId="267"/>
            <ac:spMk id="3" creationId="{51D31BA7-938F-D222-0C95-24EE4D6F2F55}"/>
          </ac:spMkLst>
        </pc:spChg>
        <pc:spChg chg="del">
          <ac:chgData name="Dhruv Gupta" userId="09549bf8b4a32179" providerId="LiveId" clId="{576CEDF4-60F8-4884-8967-39767E581F3C}" dt="2025-01-13T19:16:18.075" v="781" actId="6264"/>
          <ac:spMkLst>
            <pc:docMk/>
            <pc:sldMk cId="3184710240" sldId="267"/>
            <ac:spMk id="4" creationId="{384D7580-2F69-B7D9-8B25-DB62D35A9D96}"/>
          </ac:spMkLst>
        </pc:spChg>
        <pc:spChg chg="add del mod ord">
          <ac:chgData name="Dhruv Gupta" userId="09549bf8b4a32179" providerId="LiveId" clId="{576CEDF4-60F8-4884-8967-39767E581F3C}" dt="2025-01-13T19:20:35.973" v="812"/>
          <ac:spMkLst>
            <pc:docMk/>
            <pc:sldMk cId="3184710240" sldId="267"/>
            <ac:spMk id="5" creationId="{BA0E4A22-1902-F202-A9E0-ABEB8A08A5C3}"/>
          </ac:spMkLst>
        </pc:spChg>
        <pc:spChg chg="add mod ord">
          <ac:chgData name="Dhruv Gupta" userId="09549bf8b4a32179" providerId="LiveId" clId="{576CEDF4-60F8-4884-8967-39767E581F3C}" dt="2025-01-13T19:16:18.075" v="781" actId="6264"/>
          <ac:spMkLst>
            <pc:docMk/>
            <pc:sldMk cId="3184710240" sldId="267"/>
            <ac:spMk id="6" creationId="{6A948513-34D9-FE84-8E20-3BA3F300F0D2}"/>
          </ac:spMkLst>
        </pc:spChg>
        <pc:spChg chg="add mod ord">
          <ac:chgData name="Dhruv Gupta" userId="09549bf8b4a32179" providerId="LiveId" clId="{576CEDF4-60F8-4884-8967-39767E581F3C}" dt="2025-01-13T19:16:18.075" v="781" actId="6264"/>
          <ac:spMkLst>
            <pc:docMk/>
            <pc:sldMk cId="3184710240" sldId="267"/>
            <ac:spMk id="7" creationId="{CBD86065-ED4B-41B3-DDF9-78F84E9DCF99}"/>
          </ac:spMkLst>
        </pc:spChg>
        <pc:spChg chg="add mod">
          <ac:chgData name="Dhruv Gupta" userId="09549bf8b4a32179" providerId="LiveId" clId="{576CEDF4-60F8-4884-8967-39767E581F3C}" dt="2025-01-13T19:20:43.729" v="815" actId="14100"/>
          <ac:spMkLst>
            <pc:docMk/>
            <pc:sldMk cId="3184710240" sldId="267"/>
            <ac:spMk id="14" creationId="{7EDF4355-0FE4-2F4D-4A72-6BA95FA3E633}"/>
          </ac:spMkLst>
        </pc:spChg>
        <pc:picChg chg="add mod">
          <ac:chgData name="Dhruv Gupta" userId="09549bf8b4a32179" providerId="LiveId" clId="{576CEDF4-60F8-4884-8967-39767E581F3C}" dt="2025-01-13T19:15:43.439" v="773" actId="1076"/>
          <ac:picMkLst>
            <pc:docMk/>
            <pc:sldMk cId="3184710240" sldId="267"/>
            <ac:picMk id="8" creationId="{ECA39038-3C39-1786-62E4-6B6E129E5AE6}"/>
          </ac:picMkLst>
        </pc:picChg>
        <pc:picChg chg="add del mod">
          <ac:chgData name="Dhruv Gupta" userId="09549bf8b4a32179" providerId="LiveId" clId="{576CEDF4-60F8-4884-8967-39767E581F3C}" dt="2025-01-13T19:16:56.583" v="787" actId="21"/>
          <ac:picMkLst>
            <pc:docMk/>
            <pc:sldMk cId="3184710240" sldId="267"/>
            <ac:picMk id="9" creationId="{F6A01291-5610-75FE-B93F-C0208A79E7C7}"/>
          </ac:picMkLst>
        </pc:picChg>
        <pc:picChg chg="add mod">
          <ac:chgData name="Dhruv Gupta" userId="09549bf8b4a32179" providerId="LiveId" clId="{576CEDF4-60F8-4884-8967-39767E581F3C}" dt="2025-01-13T19:17:50.102" v="797" actId="1076"/>
          <ac:picMkLst>
            <pc:docMk/>
            <pc:sldMk cId="3184710240" sldId="267"/>
            <ac:picMk id="10" creationId="{93C9524F-F3B3-84D7-6ADF-4444A15BC934}"/>
          </ac:picMkLst>
        </pc:picChg>
        <pc:picChg chg="add del mod">
          <ac:chgData name="Dhruv Gupta" userId="09549bf8b4a32179" providerId="LiveId" clId="{576CEDF4-60F8-4884-8967-39767E581F3C}" dt="2025-01-13T19:16:56.583" v="787" actId="21"/>
          <ac:picMkLst>
            <pc:docMk/>
            <pc:sldMk cId="3184710240" sldId="267"/>
            <ac:picMk id="11" creationId="{6B6D7316-0794-7B3B-966F-BF99E395EC9F}"/>
          </ac:picMkLst>
        </pc:picChg>
        <pc:picChg chg="add del mod">
          <ac:chgData name="Dhruv Gupta" userId="09549bf8b4a32179" providerId="LiveId" clId="{576CEDF4-60F8-4884-8967-39767E581F3C}" dt="2025-01-13T19:16:46.429" v="785" actId="21"/>
          <ac:picMkLst>
            <pc:docMk/>
            <pc:sldMk cId="3184710240" sldId="267"/>
            <ac:picMk id="12" creationId="{61C460E7-9D79-50B2-5C3C-D0194C909DBB}"/>
          </ac:picMkLst>
        </pc:picChg>
        <pc:picChg chg="add del mod">
          <ac:chgData name="Dhruv Gupta" userId="09549bf8b4a32179" providerId="LiveId" clId="{576CEDF4-60F8-4884-8967-39767E581F3C}" dt="2025-01-13T19:16:46.429" v="785" actId="21"/>
          <ac:picMkLst>
            <pc:docMk/>
            <pc:sldMk cId="3184710240" sldId="267"/>
            <ac:picMk id="13" creationId="{894E4C5B-3BD7-9821-62B0-1FD7ED10F112}"/>
          </ac:picMkLst>
        </pc:picChg>
      </pc:sldChg>
      <pc:sldChg chg="addSp delSp modSp new mod ord">
        <pc:chgData name="Dhruv Gupta" userId="09549bf8b4a32179" providerId="LiveId" clId="{576CEDF4-60F8-4884-8967-39767E581F3C}" dt="2025-01-13T19:22:09.769" v="829" actId="14100"/>
        <pc:sldMkLst>
          <pc:docMk/>
          <pc:sldMk cId="3875832036" sldId="268"/>
        </pc:sldMkLst>
        <pc:spChg chg="del">
          <ac:chgData name="Dhruv Gupta" userId="09549bf8b4a32179" providerId="LiveId" clId="{576CEDF4-60F8-4884-8967-39767E581F3C}" dt="2025-01-13T19:19:12.284" v="803"/>
          <ac:spMkLst>
            <pc:docMk/>
            <pc:sldMk cId="3875832036" sldId="268"/>
            <ac:spMk id="2" creationId="{3DB80389-6DE8-EEEE-FAB0-3C0DDE5871DB}"/>
          </ac:spMkLst>
        </pc:spChg>
        <pc:spChg chg="add mod">
          <ac:chgData name="Dhruv Gupta" userId="09549bf8b4a32179" providerId="LiveId" clId="{576CEDF4-60F8-4884-8967-39767E581F3C}" dt="2025-01-13T19:19:21.557" v="805" actId="14100"/>
          <ac:spMkLst>
            <pc:docMk/>
            <pc:sldMk cId="3875832036" sldId="268"/>
            <ac:spMk id="3" creationId="{5090A2F1-4670-89CB-56E7-85466D4C2B2F}"/>
          </ac:spMkLst>
        </pc:spChg>
        <pc:picChg chg="add del mod">
          <ac:chgData name="Dhruv Gupta" userId="09549bf8b4a32179" providerId="LiveId" clId="{576CEDF4-60F8-4884-8967-39767E581F3C}" dt="2025-01-13T19:20:17.493" v="810" actId="21"/>
          <ac:picMkLst>
            <pc:docMk/>
            <pc:sldMk cId="3875832036" sldId="268"/>
            <ac:picMk id="9" creationId="{F6A01291-5610-75FE-B93F-C0208A79E7C7}"/>
          </ac:picMkLst>
        </pc:picChg>
        <pc:picChg chg="add del mod">
          <ac:chgData name="Dhruv Gupta" userId="09549bf8b4a32179" providerId="LiveId" clId="{576CEDF4-60F8-4884-8967-39767E581F3C}" dt="2025-01-13T19:20:17.493" v="810" actId="21"/>
          <ac:picMkLst>
            <pc:docMk/>
            <pc:sldMk cId="3875832036" sldId="268"/>
            <ac:picMk id="11" creationId="{6B6D7316-0794-7B3B-966F-BF99E395EC9F}"/>
          </ac:picMkLst>
        </pc:picChg>
        <pc:picChg chg="add del mod">
          <ac:chgData name="Dhruv Gupta" userId="09549bf8b4a32179" providerId="LiveId" clId="{576CEDF4-60F8-4884-8967-39767E581F3C}" dt="2025-01-13T19:21:59.984" v="826" actId="478"/>
          <ac:picMkLst>
            <pc:docMk/>
            <pc:sldMk cId="3875832036" sldId="268"/>
            <ac:picMk id="12" creationId="{61C460E7-9D79-50B2-5C3C-D0194C909DBB}"/>
          </ac:picMkLst>
        </pc:picChg>
        <pc:picChg chg="add mod">
          <ac:chgData name="Dhruv Gupta" userId="09549bf8b4a32179" providerId="LiveId" clId="{576CEDF4-60F8-4884-8967-39767E581F3C}" dt="2025-01-13T19:22:09.769" v="829" actId="14100"/>
          <ac:picMkLst>
            <pc:docMk/>
            <pc:sldMk cId="3875832036" sldId="268"/>
            <ac:picMk id="13" creationId="{894E4C5B-3BD7-9821-62B0-1FD7ED10F112}"/>
          </ac:picMkLst>
        </pc:picChg>
      </pc:sldChg>
      <pc:sldChg chg="addSp delSp modSp new mod">
        <pc:chgData name="Dhruv Gupta" userId="09549bf8b4a32179" providerId="LiveId" clId="{576CEDF4-60F8-4884-8967-39767E581F3C}" dt="2025-01-13T19:21:33.280" v="823" actId="14100"/>
        <pc:sldMkLst>
          <pc:docMk/>
          <pc:sldMk cId="323617701" sldId="269"/>
        </pc:sldMkLst>
        <pc:spChg chg="del">
          <ac:chgData name="Dhruv Gupta" userId="09549bf8b4a32179" providerId="LiveId" clId="{576CEDF4-60F8-4884-8967-39767E581F3C}" dt="2025-01-13T19:20:50.373" v="816"/>
          <ac:spMkLst>
            <pc:docMk/>
            <pc:sldMk cId="323617701" sldId="269"/>
            <ac:spMk id="2" creationId="{F6D71339-078B-7E6D-A676-6ECD6E912E4A}"/>
          </ac:spMkLst>
        </pc:spChg>
        <pc:spChg chg="add mod">
          <ac:chgData name="Dhruv Gupta" userId="09549bf8b4a32179" providerId="LiveId" clId="{576CEDF4-60F8-4884-8967-39767E581F3C}" dt="2025-01-13T19:20:55.226" v="818" actId="14100"/>
          <ac:spMkLst>
            <pc:docMk/>
            <pc:sldMk cId="323617701" sldId="269"/>
            <ac:spMk id="3" creationId="{193B2760-66BF-1F91-2B1C-F736FF128305}"/>
          </ac:spMkLst>
        </pc:spChg>
        <pc:picChg chg="add mod">
          <ac:chgData name="Dhruv Gupta" userId="09549bf8b4a32179" providerId="LiveId" clId="{576CEDF4-60F8-4884-8967-39767E581F3C}" dt="2025-01-13T19:21:33.280" v="823" actId="14100"/>
          <ac:picMkLst>
            <pc:docMk/>
            <pc:sldMk cId="323617701" sldId="269"/>
            <ac:picMk id="9" creationId="{F6A01291-5610-75FE-B93F-C0208A79E7C7}"/>
          </ac:picMkLst>
        </pc:picChg>
        <pc:picChg chg="add del mod">
          <ac:chgData name="Dhruv Gupta" userId="09549bf8b4a32179" providerId="LiveId" clId="{576CEDF4-60F8-4884-8967-39767E581F3C}" dt="2025-01-13T19:21:24.496" v="819" actId="478"/>
          <ac:picMkLst>
            <pc:docMk/>
            <pc:sldMk cId="323617701" sldId="269"/>
            <ac:picMk id="11" creationId="{6B6D7316-0794-7B3B-966F-BF99E395EC9F}"/>
          </ac:picMkLst>
        </pc:picChg>
      </pc:sldChg>
      <pc:sldChg chg="addSp delSp modSp new mod">
        <pc:chgData name="Dhruv Gupta" userId="09549bf8b4a32179" providerId="LiveId" clId="{576CEDF4-60F8-4884-8967-39767E581F3C}" dt="2025-01-13T19:48:55.672" v="1169" actId="478"/>
        <pc:sldMkLst>
          <pc:docMk/>
          <pc:sldMk cId="3785953129" sldId="270"/>
        </pc:sldMkLst>
        <pc:spChg chg="del">
          <ac:chgData name="Dhruv Gupta" userId="09549bf8b4a32179" providerId="LiveId" clId="{576CEDF4-60F8-4884-8967-39767E581F3C}" dt="2025-01-13T19:24:27.628" v="830"/>
          <ac:spMkLst>
            <pc:docMk/>
            <pc:sldMk cId="3785953129" sldId="270"/>
            <ac:spMk id="2" creationId="{409DE01A-0929-2254-E6EC-71EBAE55FFAF}"/>
          </ac:spMkLst>
        </pc:spChg>
        <pc:spChg chg="add mod">
          <ac:chgData name="Dhruv Gupta" userId="09549bf8b4a32179" providerId="LiveId" clId="{576CEDF4-60F8-4884-8967-39767E581F3C}" dt="2025-01-13T19:25:55.505" v="866" actId="20577"/>
          <ac:spMkLst>
            <pc:docMk/>
            <pc:sldMk cId="3785953129" sldId="270"/>
            <ac:spMk id="3" creationId="{ACAF68F2-D104-EB9D-FF50-F6F699A160FF}"/>
          </ac:spMkLst>
        </pc:spChg>
        <pc:spChg chg="add mod">
          <ac:chgData name="Dhruv Gupta" userId="09549bf8b4a32179" providerId="LiveId" clId="{576CEDF4-60F8-4884-8967-39767E581F3C}" dt="2025-01-13T19:42:04.730" v="1079" actId="20577"/>
          <ac:spMkLst>
            <pc:docMk/>
            <pc:sldMk cId="3785953129" sldId="270"/>
            <ac:spMk id="40" creationId="{49542219-8B40-12C4-171D-8C9496435BE4}"/>
          </ac:spMkLst>
        </pc:spChg>
        <pc:spChg chg="add mod">
          <ac:chgData name="Dhruv Gupta" userId="09549bf8b4a32179" providerId="LiveId" clId="{576CEDF4-60F8-4884-8967-39767E581F3C}" dt="2025-01-13T19:43:01.332" v="1112" actId="1076"/>
          <ac:spMkLst>
            <pc:docMk/>
            <pc:sldMk cId="3785953129" sldId="270"/>
            <ac:spMk id="41" creationId="{2AB5F61C-5337-2216-2F68-EB628C9AB76A}"/>
          </ac:spMkLst>
        </pc:spChg>
        <pc:grpChg chg="add del mod">
          <ac:chgData name="Dhruv Gupta" userId="09549bf8b4a32179" providerId="LiveId" clId="{576CEDF4-60F8-4884-8967-39767E581F3C}" dt="2025-01-13T19:36:13.787" v="946"/>
          <ac:grpSpMkLst>
            <pc:docMk/>
            <pc:sldMk cId="3785953129" sldId="270"/>
            <ac:grpSpMk id="19" creationId="{238D900D-B08E-4B6D-D16C-B57ACBC30FB0}"/>
          </ac:grpSpMkLst>
        </pc:grpChg>
        <pc:grpChg chg="add del mod">
          <ac:chgData name="Dhruv Gupta" userId="09549bf8b4a32179" providerId="LiveId" clId="{576CEDF4-60F8-4884-8967-39767E581F3C}" dt="2025-01-13T19:36:13.386" v="943"/>
          <ac:grpSpMkLst>
            <pc:docMk/>
            <pc:sldMk cId="3785953129" sldId="270"/>
            <ac:grpSpMk id="22" creationId="{CDB84211-91B5-76D7-4F9C-EDB9CDCF69E7}"/>
          </ac:grpSpMkLst>
        </pc:grpChg>
        <pc:grpChg chg="mod">
          <ac:chgData name="Dhruv Gupta" userId="09549bf8b4a32179" providerId="LiveId" clId="{576CEDF4-60F8-4884-8967-39767E581F3C}" dt="2025-01-13T19:36:11.669" v="935"/>
          <ac:grpSpMkLst>
            <pc:docMk/>
            <pc:sldMk cId="3785953129" sldId="270"/>
            <ac:grpSpMk id="31" creationId="{9AC1874F-599F-C239-5E72-00324298F801}"/>
          </ac:grpSpMkLst>
        </pc:grpChg>
        <pc:grpChg chg="add del mod">
          <ac:chgData name="Dhruv Gupta" userId="09549bf8b4a32179" providerId="LiveId" clId="{576CEDF4-60F8-4884-8967-39767E581F3C}" dt="2025-01-13T19:36:11.447" v="933"/>
          <ac:grpSpMkLst>
            <pc:docMk/>
            <pc:sldMk cId="3785953129" sldId="270"/>
            <ac:grpSpMk id="33" creationId="{677E6A39-5B18-ADA8-ADD3-08DBAF6F8F9C}"/>
          </ac:grpSpMkLst>
        </pc:grpChg>
        <pc:grpChg chg="add del mod">
          <ac:chgData name="Dhruv Gupta" userId="09549bf8b4a32179" providerId="LiveId" clId="{576CEDF4-60F8-4884-8967-39767E581F3C}" dt="2025-01-13T19:36:11.007" v="930"/>
          <ac:grpSpMkLst>
            <pc:docMk/>
            <pc:sldMk cId="3785953129" sldId="270"/>
            <ac:grpSpMk id="36" creationId="{358F368A-A2EC-2D64-2362-BDA642CF019C}"/>
          </ac:grpSpMkLst>
        </pc:grpChg>
        <pc:grpChg chg="mod">
          <ac:chgData name="Dhruv Gupta" userId="09549bf8b4a32179" providerId="LiveId" clId="{576CEDF4-60F8-4884-8967-39767E581F3C}" dt="2025-01-13T19:36:10.454" v="927"/>
          <ac:grpSpMkLst>
            <pc:docMk/>
            <pc:sldMk cId="3785953129" sldId="270"/>
            <ac:grpSpMk id="39" creationId="{74778490-2E67-51E3-024E-62054984669D}"/>
          </ac:grpSpMkLst>
        </pc:grpChg>
        <pc:picChg chg="add mod">
          <ac:chgData name="Dhruv Gupta" userId="09549bf8b4a32179" providerId="LiveId" clId="{576CEDF4-60F8-4884-8967-39767E581F3C}" dt="2025-01-13T19:26:18.359" v="869" actId="14100"/>
          <ac:picMkLst>
            <pc:docMk/>
            <pc:sldMk cId="3785953129" sldId="270"/>
            <ac:picMk id="5" creationId="{521470ED-6DCB-BA36-B50A-2CFB4E698F3A}"/>
          </ac:picMkLst>
        </pc:picChg>
        <pc:picChg chg="add del mod">
          <ac:chgData name="Dhruv Gupta" userId="09549bf8b4a32179" providerId="LiveId" clId="{576CEDF4-60F8-4884-8967-39767E581F3C}" dt="2025-01-13T19:32:34.763" v="886" actId="478"/>
          <ac:picMkLst>
            <pc:docMk/>
            <pc:sldMk cId="3785953129" sldId="270"/>
            <ac:picMk id="7" creationId="{246D473E-40CA-B6E4-E0D5-7683058F1E45}"/>
          </ac:picMkLst>
        </pc:picChg>
        <pc:picChg chg="add del mod">
          <ac:chgData name="Dhruv Gupta" userId="09549bf8b4a32179" providerId="LiveId" clId="{576CEDF4-60F8-4884-8967-39767E581F3C}" dt="2025-01-13T19:48:55.672" v="1169" actId="478"/>
          <ac:picMkLst>
            <pc:docMk/>
            <pc:sldMk cId="3785953129" sldId="270"/>
            <ac:picMk id="9" creationId="{8A1F399E-BF6A-014A-1E09-57734FE67643}"/>
          </ac:picMkLst>
        </pc:picChg>
        <pc:picChg chg="add del mod">
          <ac:chgData name="Dhruv Gupta" userId="09549bf8b4a32179" providerId="LiveId" clId="{576CEDF4-60F8-4884-8967-39767E581F3C}" dt="2025-01-13T19:48:34.545" v="1168" actId="478"/>
          <ac:picMkLst>
            <pc:docMk/>
            <pc:sldMk cId="3785953129" sldId="270"/>
            <ac:picMk id="11" creationId="{612CA8C4-5A2B-FACC-C9A9-DC0835A6855F}"/>
          </ac:picMkLst>
        </pc:picChg>
        <pc:picChg chg="add mod">
          <ac:chgData name="Dhruv Gupta" userId="09549bf8b4a32179" providerId="LiveId" clId="{576CEDF4-60F8-4884-8967-39767E581F3C}" dt="2025-01-13T19:39:38.804" v="983" actId="1076"/>
          <ac:picMkLst>
            <pc:docMk/>
            <pc:sldMk cId="3785953129" sldId="270"/>
            <ac:picMk id="13" creationId="{37436E44-5451-F980-A2A3-2A7C3AD02FE5}"/>
          </ac:picMkLst>
        </pc:picChg>
        <pc:picChg chg="add mod">
          <ac:chgData name="Dhruv Gupta" userId="09549bf8b4a32179" providerId="LiveId" clId="{576CEDF4-60F8-4884-8967-39767E581F3C}" dt="2025-01-13T19:39:33.592" v="981" actId="14100"/>
          <ac:picMkLst>
            <pc:docMk/>
            <pc:sldMk cId="3785953129" sldId="270"/>
            <ac:picMk id="15" creationId="{018C4EC7-44CD-6DF9-8539-BBE5989EA21E}"/>
          </ac:picMkLst>
        </pc:picChg>
        <pc:inkChg chg="add del mod">
          <ac:chgData name="Dhruv Gupta" userId="09549bf8b4a32179" providerId="LiveId" clId="{576CEDF4-60F8-4884-8967-39767E581F3C}" dt="2025-01-13T19:36:14.219" v="948" actId="9405"/>
          <ac:inkMkLst>
            <pc:docMk/>
            <pc:sldMk cId="3785953129" sldId="270"/>
            <ac:inkMk id="16" creationId="{844B55D2-4B1B-6BCB-5812-6B02F68A1DF3}"/>
          </ac:inkMkLst>
        </pc:inkChg>
        <pc:inkChg chg="add del mod">
          <ac:chgData name="Dhruv Gupta" userId="09549bf8b4a32179" providerId="LiveId" clId="{576CEDF4-60F8-4884-8967-39767E581F3C}" dt="2025-01-13T19:36:14.016" v="947" actId="9405"/>
          <ac:inkMkLst>
            <pc:docMk/>
            <pc:sldMk cId="3785953129" sldId="270"/>
            <ac:inkMk id="17" creationId="{51AD2B9D-2C78-C265-9CEB-676010D1D5BB}"/>
          </ac:inkMkLst>
        </pc:inkChg>
        <pc:inkChg chg="add del mod">
          <ac:chgData name="Dhruv Gupta" userId="09549bf8b4a32179" providerId="LiveId" clId="{576CEDF4-60F8-4884-8967-39767E581F3C}" dt="2025-01-13T19:36:13.787" v="946"/>
          <ac:inkMkLst>
            <pc:docMk/>
            <pc:sldMk cId="3785953129" sldId="270"/>
            <ac:inkMk id="18" creationId="{E1732DE0-0DD2-4482-60B4-0A63E85FEDA1}"/>
          </ac:inkMkLst>
        </pc:inkChg>
        <pc:inkChg chg="add del">
          <ac:chgData name="Dhruv Gupta" userId="09549bf8b4a32179" providerId="LiveId" clId="{576CEDF4-60F8-4884-8967-39767E581F3C}" dt="2025-01-13T19:36:13.590" v="944" actId="9405"/>
          <ac:inkMkLst>
            <pc:docMk/>
            <pc:sldMk cId="3785953129" sldId="270"/>
            <ac:inkMk id="20" creationId="{C4F6F1A6-C0FA-E90E-DA24-01BED23C7708}"/>
          </ac:inkMkLst>
        </pc:inkChg>
        <pc:inkChg chg="add del mod">
          <ac:chgData name="Dhruv Gupta" userId="09549bf8b4a32179" providerId="LiveId" clId="{576CEDF4-60F8-4884-8967-39767E581F3C}" dt="2025-01-13T19:36:13.386" v="943"/>
          <ac:inkMkLst>
            <pc:docMk/>
            <pc:sldMk cId="3785953129" sldId="270"/>
            <ac:inkMk id="21" creationId="{4677AA2E-0807-F8B5-3BB3-0E1611CB31A2}"/>
          </ac:inkMkLst>
        </pc:inkChg>
        <pc:inkChg chg="add del">
          <ac:chgData name="Dhruv Gupta" userId="09549bf8b4a32179" providerId="LiveId" clId="{576CEDF4-60F8-4884-8967-39767E581F3C}" dt="2025-01-13T19:36:13.126" v="941" actId="9405"/>
          <ac:inkMkLst>
            <pc:docMk/>
            <pc:sldMk cId="3785953129" sldId="270"/>
            <ac:inkMk id="23" creationId="{0399B8F7-6D71-89A2-D30E-9594E4AAC5B8}"/>
          </ac:inkMkLst>
        </pc:inkChg>
        <pc:inkChg chg="add del">
          <ac:chgData name="Dhruv Gupta" userId="09549bf8b4a32179" providerId="LiveId" clId="{576CEDF4-60F8-4884-8967-39767E581F3C}" dt="2025-01-13T19:34:37.354" v="908" actId="9405"/>
          <ac:inkMkLst>
            <pc:docMk/>
            <pc:sldMk cId="3785953129" sldId="270"/>
            <ac:inkMk id="24" creationId="{D8285D49-4D20-684A-B401-58B3C12B7B89}"/>
          </ac:inkMkLst>
        </pc:inkChg>
        <pc:inkChg chg="add del">
          <ac:chgData name="Dhruv Gupta" userId="09549bf8b4a32179" providerId="LiveId" clId="{576CEDF4-60F8-4884-8967-39767E581F3C}" dt="2025-01-13T19:36:12.851" v="940" actId="9405"/>
          <ac:inkMkLst>
            <pc:docMk/>
            <pc:sldMk cId="3785953129" sldId="270"/>
            <ac:inkMk id="25" creationId="{7401233F-6F97-B502-835C-A245183BD4F6}"/>
          </ac:inkMkLst>
        </pc:inkChg>
        <pc:inkChg chg="add del">
          <ac:chgData name="Dhruv Gupta" userId="09549bf8b4a32179" providerId="LiveId" clId="{576CEDF4-60F8-4884-8967-39767E581F3C}" dt="2025-01-13T19:36:12.678" v="939" actId="9405"/>
          <ac:inkMkLst>
            <pc:docMk/>
            <pc:sldMk cId="3785953129" sldId="270"/>
            <ac:inkMk id="26" creationId="{B9FC55FF-F83A-FB75-8DA1-FC84E1B1AFF3}"/>
          </ac:inkMkLst>
        </pc:inkChg>
        <pc:inkChg chg="add del">
          <ac:chgData name="Dhruv Gupta" userId="09549bf8b4a32179" providerId="LiveId" clId="{576CEDF4-60F8-4884-8967-39767E581F3C}" dt="2025-01-13T19:36:12.459" v="938" actId="9405"/>
          <ac:inkMkLst>
            <pc:docMk/>
            <pc:sldMk cId="3785953129" sldId="270"/>
            <ac:inkMk id="27" creationId="{8DEABD41-3A67-949D-BF78-A150B34C8FAA}"/>
          </ac:inkMkLst>
        </pc:inkChg>
        <pc:inkChg chg="add del">
          <ac:chgData name="Dhruv Gupta" userId="09549bf8b4a32179" providerId="LiveId" clId="{576CEDF4-60F8-4884-8967-39767E581F3C}" dt="2025-01-13T19:36:12.259" v="937" actId="9405"/>
          <ac:inkMkLst>
            <pc:docMk/>
            <pc:sldMk cId="3785953129" sldId="270"/>
            <ac:inkMk id="28" creationId="{AF22AC25-916F-8542-FCE2-63B552A16BBC}"/>
          </ac:inkMkLst>
        </pc:inkChg>
        <pc:inkChg chg="add del mod">
          <ac:chgData name="Dhruv Gupta" userId="09549bf8b4a32179" providerId="LiveId" clId="{576CEDF4-60F8-4884-8967-39767E581F3C}" dt="2025-01-13T19:36:12.058" v="936" actId="9405"/>
          <ac:inkMkLst>
            <pc:docMk/>
            <pc:sldMk cId="3785953129" sldId="270"/>
            <ac:inkMk id="29" creationId="{98C98CFF-A2F6-B82C-AB7B-338316878950}"/>
          </ac:inkMkLst>
        </pc:inkChg>
        <pc:inkChg chg="add del mod">
          <ac:chgData name="Dhruv Gupta" userId="09549bf8b4a32179" providerId="LiveId" clId="{576CEDF4-60F8-4884-8967-39767E581F3C}" dt="2025-01-13T19:36:11.669" v="935"/>
          <ac:inkMkLst>
            <pc:docMk/>
            <pc:sldMk cId="3785953129" sldId="270"/>
            <ac:inkMk id="30" creationId="{BA83A700-E742-53D4-615A-488F4C2072D9}"/>
          </ac:inkMkLst>
        </pc:inkChg>
        <pc:inkChg chg="add del mod">
          <ac:chgData name="Dhruv Gupta" userId="09549bf8b4a32179" providerId="LiveId" clId="{576CEDF4-60F8-4884-8967-39767E581F3C}" dt="2025-01-13T19:36:11.447" v="933"/>
          <ac:inkMkLst>
            <pc:docMk/>
            <pc:sldMk cId="3785953129" sldId="270"/>
            <ac:inkMk id="32" creationId="{88AF473B-C2FB-A9C7-2CA1-21F90FBFCCAC}"/>
          </ac:inkMkLst>
        </pc:inkChg>
        <pc:inkChg chg="add del mod">
          <ac:chgData name="Dhruv Gupta" userId="09549bf8b4a32179" providerId="LiveId" clId="{576CEDF4-60F8-4884-8967-39767E581F3C}" dt="2025-01-13T19:36:11.239" v="931" actId="9405"/>
          <ac:inkMkLst>
            <pc:docMk/>
            <pc:sldMk cId="3785953129" sldId="270"/>
            <ac:inkMk id="34" creationId="{1E6B5682-7A01-0B60-2248-931B54124BD2}"/>
          </ac:inkMkLst>
        </pc:inkChg>
        <pc:inkChg chg="add del mod">
          <ac:chgData name="Dhruv Gupta" userId="09549bf8b4a32179" providerId="LiveId" clId="{576CEDF4-60F8-4884-8967-39767E581F3C}" dt="2025-01-13T19:36:11.007" v="930"/>
          <ac:inkMkLst>
            <pc:docMk/>
            <pc:sldMk cId="3785953129" sldId="270"/>
            <ac:inkMk id="35" creationId="{015AEE40-5269-75A0-7FA6-628F5615D206}"/>
          </ac:inkMkLst>
        </pc:inkChg>
        <pc:inkChg chg="add del mod">
          <ac:chgData name="Dhruv Gupta" userId="09549bf8b4a32179" providerId="LiveId" clId="{576CEDF4-60F8-4884-8967-39767E581F3C}" dt="2025-01-13T19:36:10.714" v="928" actId="9405"/>
          <ac:inkMkLst>
            <pc:docMk/>
            <pc:sldMk cId="3785953129" sldId="270"/>
            <ac:inkMk id="37" creationId="{C25140B5-6D0B-C7FF-41F4-C8B25D98042C}"/>
          </ac:inkMkLst>
        </pc:inkChg>
        <pc:inkChg chg="add del mod">
          <ac:chgData name="Dhruv Gupta" userId="09549bf8b4a32179" providerId="LiveId" clId="{576CEDF4-60F8-4884-8967-39767E581F3C}" dt="2025-01-13T19:36:10.454" v="927"/>
          <ac:inkMkLst>
            <pc:docMk/>
            <pc:sldMk cId="3785953129" sldId="270"/>
            <ac:inkMk id="38" creationId="{3E5677BF-B631-1409-F796-A34131B8EC80}"/>
          </ac:inkMkLst>
        </pc:inkChg>
      </pc:sldChg>
      <pc:sldChg chg="addSp delSp modSp new mod">
        <pc:chgData name="Dhruv Gupta" userId="09549bf8b4a32179" providerId="LiveId" clId="{576CEDF4-60F8-4884-8967-39767E581F3C}" dt="2025-01-13T19:51:49.493" v="1241"/>
        <pc:sldMkLst>
          <pc:docMk/>
          <pc:sldMk cId="1529663072" sldId="271"/>
        </pc:sldMkLst>
        <pc:spChg chg="del">
          <ac:chgData name="Dhruv Gupta" userId="09549bf8b4a32179" providerId="LiveId" clId="{576CEDF4-60F8-4884-8967-39767E581F3C}" dt="2025-01-13T19:51:49.493" v="1241"/>
          <ac:spMkLst>
            <pc:docMk/>
            <pc:sldMk cId="1529663072" sldId="271"/>
            <ac:spMk id="2" creationId="{F4AD9E5E-26FC-176D-D735-6062932184EB}"/>
          </ac:spMkLst>
        </pc:spChg>
        <pc:spChg chg="del">
          <ac:chgData name="Dhruv Gupta" userId="09549bf8b4a32179" providerId="LiveId" clId="{576CEDF4-60F8-4884-8967-39767E581F3C}" dt="2025-01-13T19:43:57.754" v="1114" actId="931"/>
          <ac:spMkLst>
            <pc:docMk/>
            <pc:sldMk cId="1529663072" sldId="271"/>
            <ac:spMk id="3" creationId="{56847AEE-73DA-D5EA-FD51-FF2FAA09FD73}"/>
          </ac:spMkLst>
        </pc:spChg>
        <pc:spChg chg="del">
          <ac:chgData name="Dhruv Gupta" userId="09549bf8b4a32179" providerId="LiveId" clId="{576CEDF4-60F8-4884-8967-39767E581F3C}" dt="2025-01-13T19:43:57.754" v="1114" actId="931"/>
          <ac:spMkLst>
            <pc:docMk/>
            <pc:sldMk cId="1529663072" sldId="271"/>
            <ac:spMk id="4" creationId="{B01F1525-F1FE-E4A4-A337-A8F8E1B4330C}"/>
          </ac:spMkLst>
        </pc:spChg>
        <pc:spChg chg="add del mod">
          <ac:chgData name="Dhruv Gupta" userId="09549bf8b4a32179" providerId="LiveId" clId="{576CEDF4-60F8-4884-8967-39767E581F3C}" dt="2025-01-13T19:47:47.690" v="1160" actId="478"/>
          <ac:spMkLst>
            <pc:docMk/>
            <pc:sldMk cId="1529663072" sldId="271"/>
            <ac:spMk id="10" creationId="{FC342932-8CCC-7460-56C9-DC89F646C460}"/>
          </ac:spMkLst>
        </pc:spChg>
        <pc:spChg chg="add del mod">
          <ac:chgData name="Dhruv Gupta" userId="09549bf8b4a32179" providerId="LiveId" clId="{576CEDF4-60F8-4884-8967-39767E581F3C}" dt="2025-01-13T19:49:13.967" v="1173" actId="478"/>
          <ac:spMkLst>
            <pc:docMk/>
            <pc:sldMk cId="1529663072" sldId="271"/>
            <ac:spMk id="13" creationId="{315D427B-229E-4D76-3F15-715E4CC2C80F}"/>
          </ac:spMkLst>
        </pc:spChg>
        <pc:spChg chg="add mod">
          <ac:chgData name="Dhruv Gupta" userId="09549bf8b4a32179" providerId="LiveId" clId="{576CEDF4-60F8-4884-8967-39767E581F3C}" dt="2025-01-13T19:51:38.667" v="1240" actId="1076"/>
          <ac:spMkLst>
            <pc:docMk/>
            <pc:sldMk cId="1529663072" sldId="271"/>
            <ac:spMk id="14" creationId="{8AADC296-6AA6-DCAF-9067-1131900E9E3D}"/>
          </ac:spMkLst>
        </pc:spChg>
        <pc:spChg chg="add mod">
          <ac:chgData name="Dhruv Gupta" userId="09549bf8b4a32179" providerId="LiveId" clId="{576CEDF4-60F8-4884-8967-39767E581F3C}" dt="2025-01-13T19:51:49.493" v="1241"/>
          <ac:spMkLst>
            <pc:docMk/>
            <pc:sldMk cId="1529663072" sldId="271"/>
            <ac:spMk id="15" creationId="{CC6B4F54-6182-C3CC-0B02-7E80CF1DC6BB}"/>
          </ac:spMkLst>
        </pc:spChg>
        <pc:picChg chg="add mod">
          <ac:chgData name="Dhruv Gupta" userId="09549bf8b4a32179" providerId="LiveId" clId="{576CEDF4-60F8-4884-8967-39767E581F3C}" dt="2025-01-13T19:48:18.171" v="1167" actId="14100"/>
          <ac:picMkLst>
            <pc:docMk/>
            <pc:sldMk cId="1529663072" sldId="271"/>
            <ac:picMk id="6" creationId="{3BF554AD-CF52-557D-32F6-6003C637F693}"/>
          </ac:picMkLst>
        </pc:picChg>
        <pc:picChg chg="add del mod">
          <ac:chgData name="Dhruv Gupta" userId="09549bf8b4a32179" providerId="LiveId" clId="{576CEDF4-60F8-4884-8967-39767E581F3C}" dt="2025-01-13T19:47:09.381" v="1156" actId="21"/>
          <ac:picMkLst>
            <pc:docMk/>
            <pc:sldMk cId="1529663072" sldId="271"/>
            <ac:picMk id="8" creationId="{F83DA595-A1C9-9178-CBBE-6F06AF218E50}"/>
          </ac:picMkLst>
        </pc:picChg>
        <pc:picChg chg="add del mod">
          <ac:chgData name="Dhruv Gupta" userId="09549bf8b4a32179" providerId="LiveId" clId="{576CEDF4-60F8-4884-8967-39767E581F3C}" dt="2025-01-13T19:49:08.732" v="1171" actId="478"/>
          <ac:picMkLst>
            <pc:docMk/>
            <pc:sldMk cId="1529663072" sldId="271"/>
            <ac:picMk id="11" creationId="{04A7E483-7052-2129-2F25-11016FDC7E83}"/>
          </ac:picMkLst>
        </pc:picChg>
      </pc:sldChg>
      <pc:sldChg chg="addSp delSp modSp new mod">
        <pc:chgData name="Dhruv Gupta" userId="09549bf8b4a32179" providerId="LiveId" clId="{576CEDF4-60F8-4884-8967-39767E581F3C}" dt="2025-01-13T19:54:41.801" v="1311" actId="14100"/>
        <pc:sldMkLst>
          <pc:docMk/>
          <pc:sldMk cId="1232709895" sldId="272"/>
        </pc:sldMkLst>
        <pc:spChg chg="del">
          <ac:chgData name="Dhruv Gupta" userId="09549bf8b4a32179" providerId="LiveId" clId="{576CEDF4-60F8-4884-8967-39767E581F3C}" dt="2025-01-13T19:51:53.353" v="1242"/>
          <ac:spMkLst>
            <pc:docMk/>
            <pc:sldMk cId="1232709895" sldId="272"/>
            <ac:spMk id="2" creationId="{56F8D72C-9B01-9FC1-FED4-0E948C636D16}"/>
          </ac:spMkLst>
        </pc:spChg>
        <pc:spChg chg="add mod">
          <ac:chgData name="Dhruv Gupta" userId="09549bf8b4a32179" providerId="LiveId" clId="{576CEDF4-60F8-4884-8967-39767E581F3C}" dt="2025-01-13T19:51:53.353" v="1242"/>
          <ac:spMkLst>
            <pc:docMk/>
            <pc:sldMk cId="1232709895" sldId="272"/>
            <ac:spMk id="3" creationId="{373A6AC1-C376-C3DB-B86E-09B459BAF470}"/>
          </ac:spMkLst>
        </pc:spChg>
        <pc:spChg chg="add mod">
          <ac:chgData name="Dhruv Gupta" userId="09549bf8b4a32179" providerId="LiveId" clId="{576CEDF4-60F8-4884-8967-39767E581F3C}" dt="2025-01-13T19:54:41.801" v="1311" actId="14100"/>
          <ac:spMkLst>
            <pc:docMk/>
            <pc:sldMk cId="1232709895" sldId="272"/>
            <ac:spMk id="4" creationId="{44509710-6013-BFA3-9C13-D1FE0A8F0E02}"/>
          </ac:spMkLst>
        </pc:spChg>
        <pc:picChg chg="add mod">
          <ac:chgData name="Dhruv Gupta" userId="09549bf8b4a32179" providerId="LiveId" clId="{576CEDF4-60F8-4884-8967-39767E581F3C}" dt="2025-01-13T19:52:15.357" v="1247" actId="14100"/>
          <ac:picMkLst>
            <pc:docMk/>
            <pc:sldMk cId="1232709895" sldId="272"/>
            <ac:picMk id="8" creationId="{F83DA595-A1C9-9178-CBBE-6F06AF218E50}"/>
          </ac:picMkLst>
        </pc:picChg>
      </pc:sldChg>
      <pc:sldChg chg="addSp delSp modSp new mod">
        <pc:chgData name="Dhruv Gupta" userId="09549bf8b4a32179" providerId="LiveId" clId="{576CEDF4-60F8-4884-8967-39767E581F3C}" dt="2025-01-13T20:15:25.188" v="1565"/>
        <pc:sldMkLst>
          <pc:docMk/>
          <pc:sldMk cId="2458287179" sldId="273"/>
        </pc:sldMkLst>
        <pc:spChg chg="del">
          <ac:chgData name="Dhruv Gupta" userId="09549bf8b4a32179" providerId="LiveId" clId="{576CEDF4-60F8-4884-8967-39767E581F3C}" dt="2025-01-13T19:55:23.721" v="1313"/>
          <ac:spMkLst>
            <pc:docMk/>
            <pc:sldMk cId="2458287179" sldId="273"/>
            <ac:spMk id="2" creationId="{BF00C6AB-4E9E-466E-F801-1EC0F89B4436}"/>
          </ac:spMkLst>
        </pc:spChg>
        <pc:spChg chg="add mod">
          <ac:chgData name="Dhruv Gupta" userId="09549bf8b4a32179" providerId="LiveId" clId="{576CEDF4-60F8-4884-8967-39767E581F3C}" dt="2025-01-13T20:15:25.188" v="1565"/>
          <ac:spMkLst>
            <pc:docMk/>
            <pc:sldMk cId="2458287179" sldId="273"/>
            <ac:spMk id="3" creationId="{8640C51A-7363-5D8D-20C0-E65F98F1CDD9}"/>
          </ac:spMkLst>
        </pc:spChg>
        <pc:spChg chg="add mod">
          <ac:chgData name="Dhruv Gupta" userId="09549bf8b4a32179" providerId="LiveId" clId="{576CEDF4-60F8-4884-8967-39767E581F3C}" dt="2025-01-13T20:14:29.534" v="1543" actId="20577"/>
          <ac:spMkLst>
            <pc:docMk/>
            <pc:sldMk cId="2458287179" sldId="273"/>
            <ac:spMk id="16" creationId="{82C49E67-F2A3-3D99-4685-1136C1F8E0C6}"/>
          </ac:spMkLst>
        </pc:spChg>
        <pc:spChg chg="add mod">
          <ac:chgData name="Dhruv Gupta" userId="09549bf8b4a32179" providerId="LiveId" clId="{576CEDF4-60F8-4884-8967-39767E581F3C}" dt="2025-01-13T20:12:15.641" v="1447" actId="20577"/>
          <ac:spMkLst>
            <pc:docMk/>
            <pc:sldMk cId="2458287179" sldId="273"/>
            <ac:spMk id="17" creationId="{CFD7E134-5067-480F-B480-C15D138D77BB}"/>
          </ac:spMkLst>
        </pc:spChg>
        <pc:picChg chg="add del mod">
          <ac:chgData name="Dhruv Gupta" userId="09549bf8b4a32179" providerId="LiveId" clId="{576CEDF4-60F8-4884-8967-39767E581F3C}" dt="2025-01-13T20:08:19.816" v="1329" actId="478"/>
          <ac:picMkLst>
            <pc:docMk/>
            <pc:sldMk cId="2458287179" sldId="273"/>
            <ac:picMk id="5" creationId="{FE203DCC-2F46-6AE3-A81A-C8356018A5D9}"/>
          </ac:picMkLst>
        </pc:picChg>
        <pc:picChg chg="add del mod">
          <ac:chgData name="Dhruv Gupta" userId="09549bf8b4a32179" providerId="LiveId" clId="{576CEDF4-60F8-4884-8967-39767E581F3C}" dt="2025-01-13T20:08:18.033" v="1328" actId="478"/>
          <ac:picMkLst>
            <pc:docMk/>
            <pc:sldMk cId="2458287179" sldId="273"/>
            <ac:picMk id="7" creationId="{37E667B0-F132-5AAA-C417-00D73B7ABA1C}"/>
          </ac:picMkLst>
        </pc:picChg>
        <pc:picChg chg="add mod">
          <ac:chgData name="Dhruv Gupta" userId="09549bf8b4a32179" providerId="LiveId" clId="{576CEDF4-60F8-4884-8967-39767E581F3C}" dt="2025-01-13T20:11:01.242" v="1358" actId="1076"/>
          <ac:picMkLst>
            <pc:docMk/>
            <pc:sldMk cId="2458287179" sldId="273"/>
            <ac:picMk id="9" creationId="{48D08B71-18AE-5DFE-54DA-2B333224DA27}"/>
          </ac:picMkLst>
        </pc:picChg>
        <pc:picChg chg="add del mod">
          <ac:chgData name="Dhruv Gupta" userId="09549bf8b4a32179" providerId="LiveId" clId="{576CEDF4-60F8-4884-8967-39767E581F3C}" dt="2025-01-13T20:08:13.988" v="1326" actId="478"/>
          <ac:picMkLst>
            <pc:docMk/>
            <pc:sldMk cId="2458287179" sldId="273"/>
            <ac:picMk id="11" creationId="{4E2FA283-A911-587C-2519-1A87F5C77CDB}"/>
          </ac:picMkLst>
        </pc:picChg>
        <pc:picChg chg="add del mod">
          <ac:chgData name="Dhruv Gupta" userId="09549bf8b4a32179" providerId="LiveId" clId="{576CEDF4-60F8-4884-8967-39767E581F3C}" dt="2025-01-13T20:08:12.884" v="1325" actId="478"/>
          <ac:picMkLst>
            <pc:docMk/>
            <pc:sldMk cId="2458287179" sldId="273"/>
            <ac:picMk id="12" creationId="{DA8E787B-1D7D-C0F3-DC60-C4AEE93DEC4C}"/>
          </ac:picMkLst>
        </pc:picChg>
        <pc:picChg chg="add del mod">
          <ac:chgData name="Dhruv Gupta" userId="09549bf8b4a32179" providerId="LiveId" clId="{576CEDF4-60F8-4884-8967-39767E581F3C}" dt="2025-01-13T20:09:53.576" v="1345" actId="21"/>
          <ac:picMkLst>
            <pc:docMk/>
            <pc:sldMk cId="2458287179" sldId="273"/>
            <ac:picMk id="13" creationId="{3D043FAB-E2B4-DE87-447C-1493E4B07598}"/>
          </ac:picMkLst>
        </pc:picChg>
        <pc:picChg chg="add del mod">
          <ac:chgData name="Dhruv Gupta" userId="09549bf8b4a32179" providerId="LiveId" clId="{576CEDF4-60F8-4884-8967-39767E581F3C}" dt="2025-01-13T20:09:15.233" v="1338" actId="478"/>
          <ac:picMkLst>
            <pc:docMk/>
            <pc:sldMk cId="2458287179" sldId="273"/>
            <ac:picMk id="14" creationId="{013868C0-7B92-FCD0-32AE-2E1A11311651}"/>
          </ac:picMkLst>
        </pc:picChg>
        <pc:picChg chg="add mod">
          <ac:chgData name="Dhruv Gupta" userId="09549bf8b4a32179" providerId="LiveId" clId="{576CEDF4-60F8-4884-8967-39767E581F3C}" dt="2025-01-13T20:10:25.100" v="1353" actId="1076"/>
          <ac:picMkLst>
            <pc:docMk/>
            <pc:sldMk cId="2458287179" sldId="273"/>
            <ac:picMk id="15" creationId="{B5F5443D-DD56-A604-9A2C-7A7681ABD021}"/>
          </ac:picMkLst>
        </pc:picChg>
      </pc:sldChg>
      <pc:sldChg chg="addSp delSp modSp new mod">
        <pc:chgData name="Dhruv Gupta" userId="09549bf8b4a32179" providerId="LiveId" clId="{576CEDF4-60F8-4884-8967-39767E581F3C}" dt="2025-01-13T20:18:34.702" v="1699" actId="20577"/>
        <pc:sldMkLst>
          <pc:docMk/>
          <pc:sldMk cId="948296658" sldId="274"/>
        </pc:sldMkLst>
        <pc:spChg chg="del">
          <ac:chgData name="Dhruv Gupta" userId="09549bf8b4a32179" providerId="LiveId" clId="{576CEDF4-60F8-4884-8967-39767E581F3C}" dt="2025-01-13T20:16:08.580" v="1566"/>
          <ac:spMkLst>
            <pc:docMk/>
            <pc:sldMk cId="948296658" sldId="274"/>
            <ac:spMk id="2" creationId="{2BC98545-C6D4-2175-67F4-25D38012CA5C}"/>
          </ac:spMkLst>
        </pc:spChg>
        <pc:spChg chg="add mod">
          <ac:chgData name="Dhruv Gupta" userId="09549bf8b4a32179" providerId="LiveId" clId="{576CEDF4-60F8-4884-8967-39767E581F3C}" dt="2025-01-13T20:16:08.580" v="1566"/>
          <ac:spMkLst>
            <pc:docMk/>
            <pc:sldMk cId="948296658" sldId="274"/>
            <ac:spMk id="3" creationId="{48BDB765-DBF0-8C34-4214-88EBC92C1A2C}"/>
          </ac:spMkLst>
        </pc:spChg>
        <pc:spChg chg="add mod">
          <ac:chgData name="Dhruv Gupta" userId="09549bf8b4a32179" providerId="LiveId" clId="{576CEDF4-60F8-4884-8967-39767E581F3C}" dt="2025-01-13T20:18:34.702" v="1699" actId="20577"/>
          <ac:spMkLst>
            <pc:docMk/>
            <pc:sldMk cId="948296658" sldId="274"/>
            <ac:spMk id="4" creationId="{90EB98F7-50E9-6402-9A87-30E8E60742A0}"/>
          </ac:spMkLst>
        </pc:spChg>
        <pc:picChg chg="add mod">
          <ac:chgData name="Dhruv Gupta" userId="09549bf8b4a32179" providerId="LiveId" clId="{576CEDF4-60F8-4884-8967-39767E581F3C}" dt="2025-01-13T20:17:52.747" v="1570" actId="1076"/>
          <ac:picMkLst>
            <pc:docMk/>
            <pc:sldMk cId="948296658" sldId="274"/>
            <ac:picMk id="13" creationId="{3D043FAB-E2B4-DE87-447C-1493E4B07598}"/>
          </ac:picMkLst>
        </pc:picChg>
      </pc:sldChg>
      <pc:sldChg chg="new del">
        <pc:chgData name="Dhruv Gupta" userId="09549bf8b4a32179" providerId="LiveId" clId="{576CEDF4-60F8-4884-8967-39767E581F3C}" dt="2025-01-13T20:10:03.546" v="1347" actId="680"/>
        <pc:sldMkLst>
          <pc:docMk/>
          <pc:sldMk cId="2602993320" sldId="274"/>
        </pc:sldMkLst>
      </pc:sldChg>
      <pc:sldChg chg="new del">
        <pc:chgData name="Dhruv Gupta" userId="09549bf8b4a32179" providerId="LiveId" clId="{576CEDF4-60F8-4884-8967-39767E581F3C}" dt="2025-01-13T20:20:38.458" v="1703" actId="680"/>
        <pc:sldMkLst>
          <pc:docMk/>
          <pc:sldMk cId="1778981833" sldId="275"/>
        </pc:sldMkLst>
      </pc:sldChg>
      <pc:sldChg chg="addSp delSp modSp new mod">
        <pc:chgData name="Dhruv Gupta" userId="09549bf8b4a32179" providerId="LiveId" clId="{576CEDF4-60F8-4884-8967-39767E581F3C}" dt="2025-01-13T20:24:04.985" v="1832" actId="20577"/>
        <pc:sldMkLst>
          <pc:docMk/>
          <pc:sldMk cId="2943111626" sldId="275"/>
        </pc:sldMkLst>
        <pc:spChg chg="del">
          <ac:chgData name="Dhruv Gupta" userId="09549bf8b4a32179" providerId="LiveId" clId="{576CEDF4-60F8-4884-8967-39767E581F3C}" dt="2025-01-13T20:21:01.556" v="1706"/>
          <ac:spMkLst>
            <pc:docMk/>
            <pc:sldMk cId="2943111626" sldId="275"/>
            <ac:spMk id="2" creationId="{3B3E66EA-BF2B-E270-07F1-B1B994664394}"/>
          </ac:spMkLst>
        </pc:spChg>
        <pc:spChg chg="add mod">
          <ac:chgData name="Dhruv Gupta" userId="09549bf8b4a32179" providerId="LiveId" clId="{576CEDF4-60F8-4884-8967-39767E581F3C}" dt="2025-01-13T20:22:08.660" v="1753" actId="1076"/>
          <ac:spMkLst>
            <pc:docMk/>
            <pc:sldMk cId="2943111626" sldId="275"/>
            <ac:spMk id="3" creationId="{018F8443-A16A-D11D-3347-F66FA447A7CB}"/>
          </ac:spMkLst>
        </pc:spChg>
        <pc:spChg chg="add mod">
          <ac:chgData name="Dhruv Gupta" userId="09549bf8b4a32179" providerId="LiveId" clId="{576CEDF4-60F8-4884-8967-39767E581F3C}" dt="2025-01-13T20:24:04.985" v="1832" actId="20577"/>
          <ac:spMkLst>
            <pc:docMk/>
            <pc:sldMk cId="2943111626" sldId="275"/>
            <ac:spMk id="10" creationId="{CCC72A0F-E017-567A-856D-4514CD69243E}"/>
          </ac:spMkLst>
        </pc:spChg>
        <pc:picChg chg="add mod">
          <ac:chgData name="Dhruv Gupta" userId="09549bf8b4a32179" providerId="LiveId" clId="{576CEDF4-60F8-4884-8967-39767E581F3C}" dt="2025-01-13T20:23:04.608" v="1767" actId="1076"/>
          <ac:picMkLst>
            <pc:docMk/>
            <pc:sldMk cId="2943111626" sldId="275"/>
            <ac:picMk id="5" creationId="{3EE1605D-5EA1-1B47-E2CC-C8E448CC8E4A}"/>
          </ac:picMkLst>
        </pc:picChg>
        <pc:picChg chg="add del mod">
          <ac:chgData name="Dhruv Gupta" userId="09549bf8b4a32179" providerId="LiveId" clId="{576CEDF4-60F8-4884-8967-39767E581F3C}" dt="2025-01-13T20:22:53.689" v="1765" actId="21"/>
          <ac:picMkLst>
            <pc:docMk/>
            <pc:sldMk cId="2943111626" sldId="275"/>
            <ac:picMk id="7" creationId="{0304082C-66D5-9EFC-FBAD-8A2B4A107C56}"/>
          </ac:picMkLst>
        </pc:picChg>
        <pc:picChg chg="add del mod">
          <ac:chgData name="Dhruv Gupta" userId="09549bf8b4a32179" providerId="LiveId" clId="{576CEDF4-60F8-4884-8967-39767E581F3C}" dt="2025-01-13T20:22:53.689" v="1765" actId="21"/>
          <ac:picMkLst>
            <pc:docMk/>
            <pc:sldMk cId="2943111626" sldId="275"/>
            <ac:picMk id="9" creationId="{5B1261BE-3659-9772-3A64-E890FA9E272A}"/>
          </ac:picMkLst>
        </pc:picChg>
      </pc:sldChg>
      <pc:sldChg chg="new del">
        <pc:chgData name="Dhruv Gupta" userId="09549bf8b4a32179" providerId="LiveId" clId="{576CEDF4-60F8-4884-8967-39767E581F3C}" dt="2025-01-13T20:20:38" v="1702" actId="680"/>
        <pc:sldMkLst>
          <pc:docMk/>
          <pc:sldMk cId="252008418" sldId="276"/>
        </pc:sldMkLst>
      </pc:sldChg>
      <pc:sldChg chg="addSp delSp modSp new mod">
        <pc:chgData name="Dhruv Gupta" userId="09549bf8b4a32179" providerId="LiveId" clId="{576CEDF4-60F8-4884-8967-39767E581F3C}" dt="2025-01-13T20:28:54.535" v="2028" actId="20577"/>
        <pc:sldMkLst>
          <pc:docMk/>
          <pc:sldMk cId="918826719" sldId="276"/>
        </pc:sldMkLst>
        <pc:spChg chg="del">
          <ac:chgData name="Dhruv Gupta" userId="09549bf8b4a32179" providerId="LiveId" clId="{576CEDF4-60F8-4884-8967-39767E581F3C}" dt="2025-01-13T20:24:18.857" v="1833"/>
          <ac:spMkLst>
            <pc:docMk/>
            <pc:sldMk cId="918826719" sldId="276"/>
            <ac:spMk id="2" creationId="{17B6464C-85D7-3090-7652-177D9AB8ADD1}"/>
          </ac:spMkLst>
        </pc:spChg>
        <pc:spChg chg="add mod">
          <ac:chgData name="Dhruv Gupta" userId="09549bf8b4a32179" providerId="LiveId" clId="{576CEDF4-60F8-4884-8967-39767E581F3C}" dt="2025-01-13T20:24:18.857" v="1833"/>
          <ac:spMkLst>
            <pc:docMk/>
            <pc:sldMk cId="918826719" sldId="276"/>
            <ac:spMk id="3" creationId="{44FCB145-69C6-F4E9-6982-CA6D39C4AC0C}"/>
          </ac:spMkLst>
        </pc:spChg>
        <pc:spChg chg="add mod">
          <ac:chgData name="Dhruv Gupta" userId="09549bf8b4a32179" providerId="LiveId" clId="{576CEDF4-60F8-4884-8967-39767E581F3C}" dt="2025-01-13T20:27:22.266" v="1957" actId="1076"/>
          <ac:spMkLst>
            <pc:docMk/>
            <pc:sldMk cId="918826719" sldId="276"/>
            <ac:spMk id="4" creationId="{2EBEDE1E-7589-D67F-4B7A-0552E4501E07}"/>
          </ac:spMkLst>
        </pc:spChg>
        <pc:spChg chg="add mod">
          <ac:chgData name="Dhruv Gupta" userId="09549bf8b4a32179" providerId="LiveId" clId="{576CEDF4-60F8-4884-8967-39767E581F3C}" dt="2025-01-13T20:28:54.535" v="2028" actId="20577"/>
          <ac:spMkLst>
            <pc:docMk/>
            <pc:sldMk cId="918826719" sldId="276"/>
            <ac:spMk id="5" creationId="{94495F19-C29F-EB9D-7953-2AEF411A94BF}"/>
          </ac:spMkLst>
        </pc:spChg>
        <pc:picChg chg="add mod">
          <ac:chgData name="Dhruv Gupta" userId="09549bf8b4a32179" providerId="LiveId" clId="{576CEDF4-60F8-4884-8967-39767E581F3C}" dt="2025-01-13T20:25:26.485" v="1852" actId="1076"/>
          <ac:picMkLst>
            <pc:docMk/>
            <pc:sldMk cId="918826719" sldId="276"/>
            <ac:picMk id="7" creationId="{0304082C-66D5-9EFC-FBAD-8A2B4A107C56}"/>
          </ac:picMkLst>
        </pc:picChg>
        <pc:picChg chg="add mod">
          <ac:chgData name="Dhruv Gupta" userId="09549bf8b4a32179" providerId="LiveId" clId="{576CEDF4-60F8-4884-8967-39767E581F3C}" dt="2025-01-13T20:25:22.838" v="1851" actId="1076"/>
          <ac:picMkLst>
            <pc:docMk/>
            <pc:sldMk cId="918826719" sldId="276"/>
            <ac:picMk id="9" creationId="{5B1261BE-3659-9772-3A64-E890FA9E272A}"/>
          </ac:picMkLst>
        </pc:picChg>
      </pc:sldChg>
      <pc:sldChg chg="addSp delSp modSp new mod">
        <pc:chgData name="Dhruv Gupta" userId="09549bf8b4a32179" providerId="LiveId" clId="{576CEDF4-60F8-4884-8967-39767E581F3C}" dt="2025-01-13T20:34:26.042" v="2206" actId="20577"/>
        <pc:sldMkLst>
          <pc:docMk/>
          <pc:sldMk cId="2882249437" sldId="277"/>
        </pc:sldMkLst>
        <pc:spChg chg="del">
          <ac:chgData name="Dhruv Gupta" userId="09549bf8b4a32179" providerId="LiveId" clId="{576CEDF4-60F8-4884-8967-39767E581F3C}" dt="2025-01-13T20:30:18.347" v="2031"/>
          <ac:spMkLst>
            <pc:docMk/>
            <pc:sldMk cId="2882249437" sldId="277"/>
            <ac:spMk id="2" creationId="{4C431453-F2EE-34EF-35D3-5D6195A90026}"/>
          </ac:spMkLst>
        </pc:spChg>
        <pc:spChg chg="add mod">
          <ac:chgData name="Dhruv Gupta" userId="09549bf8b4a32179" providerId="LiveId" clId="{576CEDF4-60F8-4884-8967-39767E581F3C}" dt="2025-01-13T20:30:59.258" v="2080" actId="255"/>
          <ac:spMkLst>
            <pc:docMk/>
            <pc:sldMk cId="2882249437" sldId="277"/>
            <ac:spMk id="3" creationId="{C1428015-2C2D-00E0-D9C7-35FA4CC9B7FC}"/>
          </ac:spMkLst>
        </pc:spChg>
        <pc:spChg chg="add mod">
          <ac:chgData name="Dhruv Gupta" userId="09549bf8b4a32179" providerId="LiveId" clId="{576CEDF4-60F8-4884-8967-39767E581F3C}" dt="2025-01-13T20:34:26.042" v="2206" actId="20577"/>
          <ac:spMkLst>
            <pc:docMk/>
            <pc:sldMk cId="2882249437" sldId="277"/>
            <ac:spMk id="8" creationId="{09D90C72-DF9D-41C9-5BAE-DE29578C1315}"/>
          </ac:spMkLst>
        </pc:spChg>
        <pc:picChg chg="add mod">
          <ac:chgData name="Dhruv Gupta" userId="09549bf8b4a32179" providerId="LiveId" clId="{576CEDF4-60F8-4884-8967-39767E581F3C}" dt="2025-01-13T20:32:54.363" v="2089" actId="1076"/>
          <ac:picMkLst>
            <pc:docMk/>
            <pc:sldMk cId="2882249437" sldId="277"/>
            <ac:picMk id="5" creationId="{3469EEAD-01FD-9E21-28D4-B9EFD5C0BEB4}"/>
          </ac:picMkLst>
        </pc:picChg>
        <pc:picChg chg="add del mod">
          <ac:chgData name="Dhruv Gupta" userId="09549bf8b4a32179" providerId="LiveId" clId="{576CEDF4-60F8-4884-8967-39767E581F3C}" dt="2025-01-13T20:32:56.675" v="2090" actId="21"/>
          <ac:picMkLst>
            <pc:docMk/>
            <pc:sldMk cId="2882249437" sldId="277"/>
            <ac:picMk id="7" creationId="{EA2B0755-B737-9D97-61D9-2CDD877E13C1}"/>
          </ac:picMkLst>
        </pc:picChg>
      </pc:sldChg>
      <pc:sldChg chg="addSp delSp modSp new mod">
        <pc:chgData name="Dhruv Gupta" userId="09549bf8b4a32179" providerId="LiveId" clId="{576CEDF4-60F8-4884-8967-39767E581F3C}" dt="2025-01-13T20:39:29.632" v="2277"/>
        <pc:sldMkLst>
          <pc:docMk/>
          <pc:sldMk cId="1353250877" sldId="278"/>
        </pc:sldMkLst>
        <pc:spChg chg="del">
          <ac:chgData name="Dhruv Gupta" userId="09549bf8b4a32179" providerId="LiveId" clId="{576CEDF4-60F8-4884-8967-39767E581F3C}" dt="2025-01-13T20:39:29.632" v="2277"/>
          <ac:spMkLst>
            <pc:docMk/>
            <pc:sldMk cId="1353250877" sldId="278"/>
            <ac:spMk id="2" creationId="{D31B53FD-224B-1E10-6167-E21126BE1882}"/>
          </ac:spMkLst>
        </pc:spChg>
        <pc:spChg chg="add mod">
          <ac:chgData name="Dhruv Gupta" userId="09549bf8b4a32179" providerId="LiveId" clId="{576CEDF4-60F8-4884-8967-39767E581F3C}" dt="2025-01-13T20:39:12.067" v="2275" actId="20577"/>
          <ac:spMkLst>
            <pc:docMk/>
            <pc:sldMk cId="1353250877" sldId="278"/>
            <ac:spMk id="5" creationId="{F4DF4551-3BEF-D34E-4B42-1C72FAB36FD4}"/>
          </ac:spMkLst>
        </pc:spChg>
        <pc:spChg chg="add mod">
          <ac:chgData name="Dhruv Gupta" userId="09549bf8b4a32179" providerId="LiveId" clId="{576CEDF4-60F8-4884-8967-39767E581F3C}" dt="2025-01-13T20:39:29.632" v="2277"/>
          <ac:spMkLst>
            <pc:docMk/>
            <pc:sldMk cId="1353250877" sldId="278"/>
            <ac:spMk id="6" creationId="{1940EF88-8834-125B-E296-B857E52494FD}"/>
          </ac:spMkLst>
        </pc:spChg>
        <pc:picChg chg="add mod">
          <ac:chgData name="Dhruv Gupta" userId="09549bf8b4a32179" providerId="LiveId" clId="{576CEDF4-60F8-4884-8967-39767E581F3C}" dt="2025-01-13T20:39:17.332" v="2276" actId="1076"/>
          <ac:picMkLst>
            <pc:docMk/>
            <pc:sldMk cId="1353250877" sldId="278"/>
            <ac:picMk id="4" creationId="{E0D4F6AD-C993-81D3-E1BE-735F11254C87}"/>
          </ac:picMkLst>
        </pc:picChg>
        <pc:picChg chg="add del mod">
          <ac:chgData name="Dhruv Gupta" userId="09549bf8b4a32179" providerId="LiveId" clId="{576CEDF4-60F8-4884-8967-39767E581F3C}" dt="2025-01-13T20:37:55.773" v="2207" actId="478"/>
          <ac:picMkLst>
            <pc:docMk/>
            <pc:sldMk cId="1353250877" sldId="278"/>
            <ac:picMk id="7" creationId="{EA2B0755-B737-9D97-61D9-2CDD877E13C1}"/>
          </ac:picMkLst>
        </pc:picChg>
      </pc:sldChg>
      <pc:sldChg chg="addSp delSp modSp new mod">
        <pc:chgData name="Dhruv Gupta" userId="09549bf8b4a32179" providerId="LiveId" clId="{576CEDF4-60F8-4884-8967-39767E581F3C}" dt="2025-01-13T20:53:41.548" v="2469" actId="14100"/>
        <pc:sldMkLst>
          <pc:docMk/>
          <pc:sldMk cId="4265121900" sldId="279"/>
        </pc:sldMkLst>
        <pc:spChg chg="del">
          <ac:chgData name="Dhruv Gupta" userId="09549bf8b4a32179" providerId="LiveId" clId="{576CEDF4-60F8-4884-8967-39767E581F3C}" dt="2025-01-13T20:50:03.792" v="2420"/>
          <ac:spMkLst>
            <pc:docMk/>
            <pc:sldMk cId="4265121900" sldId="279"/>
            <ac:spMk id="2" creationId="{1258846B-5021-25DF-6432-283FF2DEDEAE}"/>
          </ac:spMkLst>
        </pc:spChg>
        <pc:spChg chg="add mod">
          <ac:chgData name="Dhruv Gupta" userId="09549bf8b4a32179" providerId="LiveId" clId="{576CEDF4-60F8-4884-8967-39767E581F3C}" dt="2025-01-13T20:51:43.255" v="2453"/>
          <ac:spMkLst>
            <pc:docMk/>
            <pc:sldMk cId="4265121900" sldId="279"/>
            <ac:spMk id="3" creationId="{275C7170-F7BF-97BA-E77D-5ACA9386614D}"/>
          </ac:spMkLst>
        </pc:spChg>
        <pc:spChg chg="add mod">
          <ac:chgData name="Dhruv Gupta" userId="09549bf8b4a32179" providerId="LiveId" clId="{576CEDF4-60F8-4884-8967-39767E581F3C}" dt="2025-01-13T20:53:41.548" v="2469" actId="14100"/>
          <ac:spMkLst>
            <pc:docMk/>
            <pc:sldMk cId="4265121900" sldId="279"/>
            <ac:spMk id="4" creationId="{DCDA9169-02BE-D208-308A-1C5DC81EDD72}"/>
          </ac:spMkLst>
        </pc:spChg>
      </pc:sldChg>
      <pc:sldChg chg="addSp delSp modSp new mod">
        <pc:chgData name="Dhruv Gupta" userId="09549bf8b4a32179" providerId="LiveId" clId="{576CEDF4-60F8-4884-8967-39767E581F3C}" dt="2025-01-13T21:06:13.988" v="2638" actId="255"/>
        <pc:sldMkLst>
          <pc:docMk/>
          <pc:sldMk cId="2839174704" sldId="280"/>
        </pc:sldMkLst>
        <pc:spChg chg="del">
          <ac:chgData name="Dhruv Gupta" userId="09549bf8b4a32179" providerId="LiveId" clId="{576CEDF4-60F8-4884-8967-39767E581F3C}" dt="2025-01-13T21:05:47.669" v="2575"/>
          <ac:spMkLst>
            <pc:docMk/>
            <pc:sldMk cId="2839174704" sldId="280"/>
            <ac:spMk id="2" creationId="{F48817E1-D92C-2649-05D4-918B3E998726}"/>
          </ac:spMkLst>
        </pc:spChg>
        <pc:spChg chg="add del mod">
          <ac:chgData name="Dhruv Gupta" userId="09549bf8b4a32179" providerId="LiveId" clId="{576CEDF4-60F8-4884-8967-39767E581F3C}" dt="2025-01-13T21:04:40.989" v="2556"/>
          <ac:spMkLst>
            <pc:docMk/>
            <pc:sldMk cId="2839174704" sldId="280"/>
            <ac:spMk id="3" creationId="{8091A858-57E5-D016-2D91-6073D3CDBB5B}"/>
          </ac:spMkLst>
        </pc:spChg>
        <pc:spChg chg="add del mod">
          <ac:chgData name="Dhruv Gupta" userId="09549bf8b4a32179" providerId="LiveId" clId="{576CEDF4-60F8-4884-8967-39767E581F3C}" dt="2025-01-13T20:56:07.601" v="2477"/>
          <ac:spMkLst>
            <pc:docMk/>
            <pc:sldMk cId="2839174704" sldId="280"/>
            <ac:spMk id="4" creationId="{C68C9A0B-AD6C-B5B4-C873-9B6D968ACB52}"/>
          </ac:spMkLst>
        </pc:spChg>
        <pc:spChg chg="add mod">
          <ac:chgData name="Dhruv Gupta" userId="09549bf8b4a32179" providerId="LiveId" clId="{576CEDF4-60F8-4884-8967-39767E581F3C}" dt="2025-01-13T21:05:23.011" v="2574" actId="20577"/>
          <ac:spMkLst>
            <pc:docMk/>
            <pc:sldMk cId="2839174704" sldId="280"/>
            <ac:spMk id="5" creationId="{B8D03AD5-32D4-7F98-52D9-0E5668904B4A}"/>
          </ac:spMkLst>
        </pc:spChg>
        <pc:spChg chg="add mod">
          <ac:chgData name="Dhruv Gupta" userId="09549bf8b4a32179" providerId="LiveId" clId="{576CEDF4-60F8-4884-8967-39767E581F3C}" dt="2025-01-13T21:06:13.988" v="2638" actId="255"/>
          <ac:spMkLst>
            <pc:docMk/>
            <pc:sldMk cId="2839174704" sldId="280"/>
            <ac:spMk id="6" creationId="{B1A57D1E-EC60-987B-6A9B-437FC1A56598}"/>
          </ac:spMkLst>
        </pc:spChg>
      </pc:sldChg>
      <pc:sldChg chg="addSp delSp modSp new mod">
        <pc:chgData name="Dhruv Gupta" userId="09549bf8b4a32179" providerId="LiveId" clId="{576CEDF4-60F8-4884-8967-39767E581F3C}" dt="2025-01-13T21:06:29.444" v="2640" actId="255"/>
        <pc:sldMkLst>
          <pc:docMk/>
          <pc:sldMk cId="144566383" sldId="281"/>
        </pc:sldMkLst>
        <pc:spChg chg="del">
          <ac:chgData name="Dhruv Gupta" userId="09549bf8b4a32179" providerId="LiveId" clId="{576CEDF4-60F8-4884-8967-39767E581F3C}" dt="2025-01-13T21:06:25.763" v="2639"/>
          <ac:spMkLst>
            <pc:docMk/>
            <pc:sldMk cId="144566383" sldId="281"/>
            <ac:spMk id="2" creationId="{C8F47062-337F-C69A-6E1A-78DBDA87E015}"/>
          </ac:spMkLst>
        </pc:spChg>
        <pc:spChg chg="add del mod">
          <ac:chgData name="Dhruv Gupta" userId="09549bf8b4a32179" providerId="LiveId" clId="{576CEDF4-60F8-4884-8967-39767E581F3C}" dt="2025-01-13T21:00:24.787" v="2508"/>
          <ac:spMkLst>
            <pc:docMk/>
            <pc:sldMk cId="144566383" sldId="281"/>
            <ac:spMk id="3" creationId="{626C22A1-E319-26A6-0468-1732E42E7BF8}"/>
          </ac:spMkLst>
        </pc:spChg>
        <pc:spChg chg="add del mod">
          <ac:chgData name="Dhruv Gupta" userId="09549bf8b4a32179" providerId="LiveId" clId="{576CEDF4-60F8-4884-8967-39767E581F3C}" dt="2025-01-13T21:01:35.287" v="2517"/>
          <ac:spMkLst>
            <pc:docMk/>
            <pc:sldMk cId="144566383" sldId="281"/>
            <ac:spMk id="4" creationId="{850F53F0-CC29-1C11-19FC-692A42A3D9C5}"/>
          </ac:spMkLst>
        </pc:spChg>
        <pc:spChg chg="add mod">
          <ac:chgData name="Dhruv Gupta" userId="09549bf8b4a32179" providerId="LiveId" clId="{576CEDF4-60F8-4884-8967-39767E581F3C}" dt="2025-01-13T21:02:35.130" v="2536" actId="14100"/>
          <ac:spMkLst>
            <pc:docMk/>
            <pc:sldMk cId="144566383" sldId="281"/>
            <ac:spMk id="5" creationId="{4388E065-02E8-E1FB-859E-0B34E4C4335A}"/>
          </ac:spMkLst>
        </pc:spChg>
        <pc:spChg chg="add mod">
          <ac:chgData name="Dhruv Gupta" userId="09549bf8b4a32179" providerId="LiveId" clId="{576CEDF4-60F8-4884-8967-39767E581F3C}" dt="2025-01-13T21:06:29.444" v="2640" actId="255"/>
          <ac:spMkLst>
            <pc:docMk/>
            <pc:sldMk cId="144566383" sldId="281"/>
            <ac:spMk id="6" creationId="{FE8E8F22-971B-C22D-3F33-FA082FF44B77}"/>
          </ac:spMkLst>
        </pc:spChg>
      </pc:sldChg>
      <pc:sldChg chg="addSp delSp modSp new mod">
        <pc:chgData name="Dhruv Gupta" userId="09549bf8b4a32179" providerId="LiveId" clId="{576CEDF4-60F8-4884-8967-39767E581F3C}" dt="2025-01-13T21:11:10.163" v="2688" actId="14100"/>
        <pc:sldMkLst>
          <pc:docMk/>
          <pc:sldMk cId="1212637587" sldId="282"/>
        </pc:sldMkLst>
        <pc:spChg chg="del">
          <ac:chgData name="Dhruv Gupta" userId="09549bf8b4a32179" providerId="LiveId" clId="{576CEDF4-60F8-4884-8967-39767E581F3C}" dt="2025-01-13T21:08:22.508" v="2642" actId="478"/>
          <ac:spMkLst>
            <pc:docMk/>
            <pc:sldMk cId="1212637587" sldId="282"/>
            <ac:spMk id="2" creationId="{176B81DF-4B85-CF7D-0404-1E2F0AFFA50F}"/>
          </ac:spMkLst>
        </pc:spChg>
        <pc:spChg chg="del">
          <ac:chgData name="Dhruv Gupta" userId="09549bf8b4a32179" providerId="LiveId" clId="{576CEDF4-60F8-4884-8967-39767E581F3C}" dt="2025-01-13T21:09:04.812" v="2644" actId="478"/>
          <ac:spMkLst>
            <pc:docMk/>
            <pc:sldMk cId="1212637587" sldId="282"/>
            <ac:spMk id="3" creationId="{42BE9F0A-AB90-04F5-B343-7CCD5A5EF33C}"/>
          </ac:spMkLst>
        </pc:spChg>
        <pc:spChg chg="add del mod">
          <ac:chgData name="Dhruv Gupta" userId="09549bf8b4a32179" providerId="LiveId" clId="{576CEDF4-60F8-4884-8967-39767E581F3C}" dt="2025-01-13T21:09:21.513" v="2650"/>
          <ac:spMkLst>
            <pc:docMk/>
            <pc:sldMk cId="1212637587" sldId="282"/>
            <ac:spMk id="4" creationId="{D18251F9-16EB-8AF0-A073-DD0CBEF2EAEF}"/>
          </ac:spMkLst>
        </pc:spChg>
        <pc:spChg chg="add del mod">
          <ac:chgData name="Dhruv Gupta" userId="09549bf8b4a32179" providerId="LiveId" clId="{576CEDF4-60F8-4884-8967-39767E581F3C}" dt="2025-01-13T21:09:58.739" v="2654"/>
          <ac:spMkLst>
            <pc:docMk/>
            <pc:sldMk cId="1212637587" sldId="282"/>
            <ac:spMk id="5" creationId="{35FFB5D6-8E8F-6FA6-5E26-F9384DF750E9}"/>
          </ac:spMkLst>
        </pc:spChg>
        <pc:spChg chg="add mod">
          <ac:chgData name="Dhruv Gupta" userId="09549bf8b4a32179" providerId="LiveId" clId="{576CEDF4-60F8-4884-8967-39767E581F3C}" dt="2025-01-13T21:11:10.163" v="2688" actId="14100"/>
          <ac:spMkLst>
            <pc:docMk/>
            <pc:sldMk cId="1212637587" sldId="282"/>
            <ac:spMk id="6" creationId="{56BE3698-7939-65B7-EAC5-D5E3443AD8B0}"/>
          </ac:spMkLst>
        </pc:spChg>
      </pc:sldChg>
      <pc:sldChg chg="new del">
        <pc:chgData name="Dhruv Gupta" userId="09549bf8b4a32179" providerId="LiveId" clId="{576CEDF4-60F8-4884-8967-39767E581F3C}" dt="2025-01-13T21:09:08.899" v="2645" actId="2696"/>
        <pc:sldMkLst>
          <pc:docMk/>
          <pc:sldMk cId="3156101155" sldId="28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9:10.0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2:56.4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54 24575,'0'-5'0,"0"-7"0,0-6 0,0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3:09.5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48EFF-471A-4A60-8E4D-EFF3DC0292A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A78A4-44FF-492A-9330-44983AAF7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719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A78A4-44FF-492A-9330-44983AAF70B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39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A78A4-44FF-492A-9330-44983AAF70B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91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6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1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1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5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9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20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0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4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4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1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2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>
                <a:solidFill>
                  <a:srgbClr val="EA698B"/>
                </a:solidFill>
                <a:latin typeface="Arial Rounded MT Bold" panose="020F0704030504030204" pitchFamily="34" charset="0"/>
              </a:rPr>
              <a:t>Zepto</a:t>
            </a:r>
            <a:r>
              <a:rPr dirty="0">
                <a:solidFill>
                  <a:srgbClr val="EA698B"/>
                </a:solidFill>
                <a:latin typeface="Arial Rounded MT Bold" panose="020F0704030504030204" pitchFamily="34" charset="0"/>
              </a:rPr>
              <a:t>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Power BI Dashboard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08ACC-B82C-BB33-1D8A-7EEDCAC86D81}"/>
              </a:ext>
            </a:extLst>
          </p:cNvPr>
          <p:cNvSpPr txBox="1"/>
          <p:nvPr/>
        </p:nvSpPr>
        <p:spPr>
          <a:xfrm>
            <a:off x="5845628" y="5094905"/>
            <a:ext cx="267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Made by: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Dhruv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13FAFA1-95C4-5B52-DF0E-02993928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52" y="623334"/>
            <a:ext cx="6345237" cy="709613"/>
          </a:xfrm>
        </p:spPr>
        <p:txBody>
          <a:bodyPr/>
          <a:lstStyle/>
          <a:p>
            <a:r>
              <a:rPr dirty="0"/>
              <a:t> </a:t>
            </a:r>
            <a:r>
              <a:rPr lang="en-US" sz="3600" b="1" dirty="0">
                <a:solidFill>
                  <a:srgbClr val="EA698B"/>
                </a:solidFill>
              </a:rPr>
              <a:t>MySQL </a:t>
            </a:r>
            <a:r>
              <a:rPr sz="3600" b="1" dirty="0">
                <a:solidFill>
                  <a:srgbClr val="EA698B"/>
                </a:solidFill>
              </a:rPr>
              <a:t>Insigh</a:t>
            </a:r>
            <a:r>
              <a:rPr lang="en-US" sz="3600" b="1" dirty="0">
                <a:solidFill>
                  <a:srgbClr val="EA698B"/>
                </a:solidFill>
              </a:rPr>
              <a:t>ts</a:t>
            </a:r>
            <a:endParaRPr sz="3600" b="1" dirty="0">
              <a:solidFill>
                <a:srgbClr val="EA698B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FB78D11-0588-8F98-F647-7A09C4B9F234}"/>
                  </a:ext>
                </a:extLst>
              </p14:cNvPr>
              <p14:cNvContentPartPr/>
              <p14:nvPr/>
            </p14:nvContentPartPr>
            <p14:xfrm>
              <a:off x="10360080" y="1216152"/>
              <a:ext cx="180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FB78D11-0588-8F98-F647-7A09C4B9F2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3960" y="1210032"/>
                <a:ext cx="140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8502383-D70D-C13F-5311-8A690A329717}"/>
                  </a:ext>
                </a:extLst>
              </p14:cNvPr>
              <p14:cNvContentPartPr/>
              <p14:nvPr/>
            </p14:nvContentPartPr>
            <p14:xfrm>
              <a:off x="7198116" y="5679812"/>
              <a:ext cx="360" cy="19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8502383-D70D-C13F-5311-8A690A3297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1996" y="5673692"/>
                <a:ext cx="126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A294A07-6B6D-5A66-A94C-9238CA74198A}"/>
                  </a:ext>
                </a:extLst>
              </p14:cNvPr>
              <p14:cNvContentPartPr/>
              <p14:nvPr/>
            </p14:nvContentPartPr>
            <p14:xfrm>
              <a:off x="-1871724" y="584732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A294A07-6B6D-5A66-A94C-9238CA7419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877844" y="578612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D30DFB6C-8EB8-7142-F896-4981A07F98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58" y="2317898"/>
            <a:ext cx="8929684" cy="43061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736650-0674-ACC9-375A-B82D29DE5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39" y="2363489"/>
            <a:ext cx="8012997" cy="437389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3CD97E9-8465-D05D-5C0F-3FEE4301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44" y="572293"/>
            <a:ext cx="6481909" cy="905633"/>
          </a:xfrm>
        </p:spPr>
        <p:txBody>
          <a:bodyPr/>
          <a:lstStyle/>
          <a:p>
            <a:r>
              <a:rPr dirty="0"/>
              <a:t> </a:t>
            </a:r>
            <a:r>
              <a:rPr lang="en-US" sz="3600" b="1" dirty="0">
                <a:solidFill>
                  <a:srgbClr val="EA698B"/>
                </a:solidFill>
              </a:rPr>
              <a:t>MySQL </a:t>
            </a:r>
            <a:r>
              <a:rPr sz="3600" b="1" dirty="0">
                <a:solidFill>
                  <a:srgbClr val="EA698B"/>
                </a:solidFill>
              </a:rPr>
              <a:t>Insigh</a:t>
            </a:r>
            <a:r>
              <a:rPr lang="en-US" sz="3600" b="1" dirty="0">
                <a:solidFill>
                  <a:srgbClr val="EA698B"/>
                </a:solidFill>
              </a:rPr>
              <a:t>ts</a:t>
            </a:r>
            <a:endParaRPr sz="3600" b="1" dirty="0">
              <a:solidFill>
                <a:srgbClr val="EA698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48513-34D9-FE84-8E20-3BA3F300F0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D86065-ED4B-41B3-DDF9-78F84E9DCF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39038-3C39-1786-62E4-6B6E129E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96" y="7398371"/>
            <a:ext cx="5257096" cy="1892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C9524F-F3B3-84D7-6ADF-4444A15BC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3" y="2212754"/>
            <a:ext cx="8836314" cy="450702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EDF4355-0FE4-2F4D-4A72-6BA95FA3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27" y="483390"/>
            <a:ext cx="6345238" cy="1050770"/>
          </a:xfrm>
        </p:spPr>
        <p:txBody>
          <a:bodyPr/>
          <a:lstStyle/>
          <a:p>
            <a:r>
              <a:rPr dirty="0"/>
              <a:t> </a:t>
            </a:r>
            <a:r>
              <a:rPr lang="en-US" sz="3600" b="1" dirty="0">
                <a:solidFill>
                  <a:srgbClr val="EA698B"/>
                </a:solidFill>
              </a:rPr>
              <a:t>MySQL </a:t>
            </a:r>
            <a:r>
              <a:rPr sz="3600" b="1" dirty="0">
                <a:solidFill>
                  <a:srgbClr val="EA698B"/>
                </a:solidFill>
              </a:rPr>
              <a:t>Insigh</a:t>
            </a:r>
            <a:r>
              <a:rPr lang="en-US" sz="3600" b="1" dirty="0">
                <a:solidFill>
                  <a:srgbClr val="EA698B"/>
                </a:solidFill>
              </a:rPr>
              <a:t>ts</a:t>
            </a:r>
            <a:endParaRPr sz="3600" b="1" dirty="0">
              <a:solidFill>
                <a:srgbClr val="EA69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1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94E4C5B-3BD7-9821-62B0-1FD7ED10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7" y="2294099"/>
            <a:ext cx="8601739" cy="431935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090A2F1-4670-89CB-56E7-85466D4C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70" y="572293"/>
            <a:ext cx="6345238" cy="905633"/>
          </a:xfrm>
        </p:spPr>
        <p:txBody>
          <a:bodyPr/>
          <a:lstStyle/>
          <a:p>
            <a:r>
              <a:rPr dirty="0"/>
              <a:t> </a:t>
            </a:r>
            <a:r>
              <a:rPr lang="en-US" sz="3600" b="1" dirty="0">
                <a:solidFill>
                  <a:srgbClr val="EA698B"/>
                </a:solidFill>
              </a:rPr>
              <a:t>MySQL </a:t>
            </a:r>
            <a:r>
              <a:rPr sz="3600" b="1" dirty="0">
                <a:solidFill>
                  <a:srgbClr val="EA698B"/>
                </a:solidFill>
              </a:rPr>
              <a:t>Insigh</a:t>
            </a:r>
            <a:r>
              <a:rPr lang="en-US" sz="3600" b="1" dirty="0">
                <a:solidFill>
                  <a:srgbClr val="EA698B"/>
                </a:solidFill>
              </a:rPr>
              <a:t>ts</a:t>
            </a:r>
            <a:endParaRPr sz="3600" b="1" dirty="0">
              <a:solidFill>
                <a:srgbClr val="EA69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3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A01291-5610-75FE-B93F-C0208A79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1789"/>
            <a:ext cx="9015342" cy="436051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93B2760-66BF-1F91-2B1C-F736FF12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33" y="572293"/>
            <a:ext cx="6345238" cy="980060"/>
          </a:xfrm>
        </p:spPr>
        <p:txBody>
          <a:bodyPr/>
          <a:lstStyle/>
          <a:p>
            <a:r>
              <a:rPr dirty="0"/>
              <a:t> </a:t>
            </a:r>
            <a:r>
              <a:rPr lang="en-US" sz="3600" b="1" dirty="0">
                <a:solidFill>
                  <a:srgbClr val="EA698B"/>
                </a:solidFill>
              </a:rPr>
              <a:t>MySQL </a:t>
            </a:r>
            <a:r>
              <a:rPr sz="3600" b="1" dirty="0">
                <a:solidFill>
                  <a:srgbClr val="EA698B"/>
                </a:solidFill>
              </a:rPr>
              <a:t>Insigh</a:t>
            </a:r>
            <a:r>
              <a:rPr lang="en-US" sz="3600" b="1" dirty="0">
                <a:solidFill>
                  <a:srgbClr val="EA698B"/>
                </a:solidFill>
              </a:rPr>
              <a:t>ts</a:t>
            </a:r>
            <a:endParaRPr sz="3600" b="1" dirty="0">
              <a:solidFill>
                <a:srgbClr val="EA69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CAF68F2-D104-EB9D-FF50-F6F699A1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927100"/>
            <a:ext cx="6345238" cy="709613"/>
          </a:xfrm>
        </p:spPr>
        <p:txBody>
          <a:bodyPr/>
          <a:lstStyle/>
          <a:p>
            <a:r>
              <a:rPr lang="en-US" sz="3600" b="1" dirty="0">
                <a:solidFill>
                  <a:srgbClr val="EA698B"/>
                </a:solidFill>
              </a:rPr>
              <a:t>Power BI </a:t>
            </a:r>
            <a:r>
              <a:rPr sz="3600" b="1" dirty="0">
                <a:solidFill>
                  <a:srgbClr val="EA698B"/>
                </a:solidFill>
              </a:rPr>
              <a:t>Insigh</a:t>
            </a:r>
            <a:r>
              <a:rPr lang="en-US" sz="3600" b="1" dirty="0">
                <a:solidFill>
                  <a:srgbClr val="EA698B"/>
                </a:solidFill>
              </a:rPr>
              <a:t>ts</a:t>
            </a:r>
            <a:br>
              <a:rPr lang="en-US" sz="3600" b="1" dirty="0">
                <a:solidFill>
                  <a:srgbClr val="EA698B"/>
                </a:solidFill>
              </a:rPr>
            </a:br>
            <a:r>
              <a:rPr lang="en-US" sz="3600" b="1" dirty="0">
                <a:solidFill>
                  <a:srgbClr val="EA698B"/>
                </a:solidFill>
              </a:rPr>
              <a:t>(Orders Analysis)</a:t>
            </a:r>
            <a:endParaRPr sz="3600" b="1" dirty="0">
              <a:solidFill>
                <a:srgbClr val="EA698B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436E44-5451-F980-A2A3-2A7C3AD0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19917"/>
            <a:ext cx="4907593" cy="258371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8C4EC7-44CD-6DF9-8539-BBE5989EA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8" y="2317439"/>
            <a:ext cx="4705574" cy="288094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9542219-8B40-12C4-171D-8C9496435BE4}"/>
              </a:ext>
            </a:extLst>
          </p:cNvPr>
          <p:cNvSpPr txBox="1"/>
          <p:nvPr/>
        </p:nvSpPr>
        <p:spPr>
          <a:xfrm>
            <a:off x="482441" y="5467822"/>
            <a:ext cx="3313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this Pie Chart we can see the Orders by Product Category</a:t>
            </a:r>
            <a:endParaRPr lang="en-IN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B5F61C-5337-2216-2F68-EB628C9AB76A}"/>
              </a:ext>
            </a:extLst>
          </p:cNvPr>
          <p:cNvSpPr txBox="1"/>
          <p:nvPr/>
        </p:nvSpPr>
        <p:spPr>
          <a:xfrm>
            <a:off x="5153677" y="5451470"/>
            <a:ext cx="3507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this Donut Chart we can see the Orders by Coupon Usage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85953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F554AD-CF52-557D-32F6-6003C637F6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326" y="2322801"/>
            <a:ext cx="6345260" cy="405673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ADC296-6AA6-DCAF-9067-1131900E9E3D}"/>
              </a:ext>
            </a:extLst>
          </p:cNvPr>
          <p:cNvSpPr txBox="1"/>
          <p:nvPr/>
        </p:nvSpPr>
        <p:spPr>
          <a:xfrm>
            <a:off x="6611074" y="3696926"/>
            <a:ext cx="242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this Bar Graph we can see </a:t>
            </a:r>
          </a:p>
          <a:p>
            <a:r>
              <a:rPr lang="en-US" b="1" dirty="0"/>
              <a:t> Total Orders by Month</a:t>
            </a:r>
            <a:endParaRPr lang="en-IN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C6B4F54-6182-C3CC-0B02-7E80CF1D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927100"/>
            <a:ext cx="6345238" cy="709613"/>
          </a:xfrm>
        </p:spPr>
        <p:txBody>
          <a:bodyPr/>
          <a:lstStyle/>
          <a:p>
            <a:r>
              <a:rPr lang="en-US" sz="3600" b="1" dirty="0">
                <a:solidFill>
                  <a:srgbClr val="EA698B"/>
                </a:solidFill>
              </a:rPr>
              <a:t>Power BI </a:t>
            </a:r>
            <a:r>
              <a:rPr sz="3600" b="1" dirty="0">
                <a:solidFill>
                  <a:srgbClr val="EA698B"/>
                </a:solidFill>
              </a:rPr>
              <a:t>Insigh</a:t>
            </a:r>
            <a:r>
              <a:rPr lang="en-US" sz="3600" b="1" dirty="0">
                <a:solidFill>
                  <a:srgbClr val="EA698B"/>
                </a:solidFill>
              </a:rPr>
              <a:t>ts</a:t>
            </a:r>
            <a:br>
              <a:rPr lang="en-US" sz="3600" b="1" dirty="0">
                <a:solidFill>
                  <a:srgbClr val="EA698B"/>
                </a:solidFill>
              </a:rPr>
            </a:br>
            <a:r>
              <a:rPr lang="en-US" sz="3600" b="1" dirty="0">
                <a:solidFill>
                  <a:srgbClr val="EA698B"/>
                </a:solidFill>
              </a:rPr>
              <a:t>(Orders Analysis)</a:t>
            </a:r>
            <a:endParaRPr sz="3600" b="1" dirty="0">
              <a:solidFill>
                <a:srgbClr val="EA69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63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3DA595-A1C9-9178-CBBE-6F06AF218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16" y="2371060"/>
            <a:ext cx="6496494" cy="38431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73A6AC1-C376-C3DB-B86E-09B459BA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927100"/>
            <a:ext cx="6345238" cy="709613"/>
          </a:xfrm>
        </p:spPr>
        <p:txBody>
          <a:bodyPr/>
          <a:lstStyle/>
          <a:p>
            <a:r>
              <a:rPr lang="en-US" sz="3600" b="1" dirty="0">
                <a:solidFill>
                  <a:srgbClr val="EA698B"/>
                </a:solidFill>
              </a:rPr>
              <a:t>Power BI </a:t>
            </a:r>
            <a:r>
              <a:rPr sz="3600" b="1" dirty="0">
                <a:solidFill>
                  <a:srgbClr val="EA698B"/>
                </a:solidFill>
              </a:rPr>
              <a:t>Insigh</a:t>
            </a:r>
            <a:r>
              <a:rPr lang="en-US" sz="3600" b="1" dirty="0">
                <a:solidFill>
                  <a:srgbClr val="EA698B"/>
                </a:solidFill>
              </a:rPr>
              <a:t>ts</a:t>
            </a:r>
            <a:br>
              <a:rPr lang="en-US" sz="3600" b="1" dirty="0">
                <a:solidFill>
                  <a:srgbClr val="EA698B"/>
                </a:solidFill>
              </a:rPr>
            </a:br>
            <a:r>
              <a:rPr lang="en-US" sz="3600" b="1" dirty="0">
                <a:solidFill>
                  <a:srgbClr val="EA698B"/>
                </a:solidFill>
              </a:rPr>
              <a:t>(Orders Analysis)</a:t>
            </a:r>
            <a:endParaRPr sz="3600" b="1" dirty="0">
              <a:solidFill>
                <a:srgbClr val="EA698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09710-6013-BFA3-9C13-D1FE0A8F0E02}"/>
              </a:ext>
            </a:extLst>
          </p:cNvPr>
          <p:cNvSpPr txBox="1"/>
          <p:nvPr/>
        </p:nvSpPr>
        <p:spPr>
          <a:xfrm>
            <a:off x="242172" y="3092322"/>
            <a:ext cx="246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this Bar Graph we can see</a:t>
            </a:r>
          </a:p>
          <a:p>
            <a:r>
              <a:rPr lang="en-US" b="1" dirty="0"/>
              <a:t>Top Products by Quantity Sold</a:t>
            </a:r>
          </a:p>
        </p:txBody>
      </p:sp>
    </p:spTree>
    <p:extLst>
      <p:ext uri="{BB962C8B-B14F-4D97-AF65-F5344CB8AC3E}">
        <p14:creationId xmlns:p14="http://schemas.microsoft.com/office/powerpoint/2010/main" val="123270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640C51A-7363-5D8D-20C0-E65F98F1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927100"/>
            <a:ext cx="6345238" cy="709613"/>
          </a:xfrm>
        </p:spPr>
        <p:txBody>
          <a:bodyPr/>
          <a:lstStyle/>
          <a:p>
            <a:r>
              <a:rPr lang="en-US" sz="3600" b="1" dirty="0">
                <a:solidFill>
                  <a:srgbClr val="EA698B"/>
                </a:solidFill>
              </a:rPr>
              <a:t>Power BI </a:t>
            </a:r>
            <a:r>
              <a:rPr sz="3600" b="1" dirty="0">
                <a:solidFill>
                  <a:srgbClr val="EA698B"/>
                </a:solidFill>
              </a:rPr>
              <a:t>Insigh</a:t>
            </a:r>
            <a:r>
              <a:rPr lang="en-US" sz="3600" b="1" dirty="0">
                <a:solidFill>
                  <a:srgbClr val="EA698B"/>
                </a:solidFill>
              </a:rPr>
              <a:t>ts</a:t>
            </a:r>
            <a:br>
              <a:rPr lang="en-US" sz="3600" b="1" dirty="0">
                <a:solidFill>
                  <a:srgbClr val="EA698B"/>
                </a:solidFill>
              </a:rPr>
            </a:br>
            <a:r>
              <a:rPr lang="en-US" sz="3600" b="1" dirty="0">
                <a:solidFill>
                  <a:srgbClr val="EA698B"/>
                </a:solidFill>
              </a:rPr>
              <a:t>(Customer Insights )</a:t>
            </a:r>
            <a:endParaRPr sz="3600" b="1" dirty="0">
              <a:solidFill>
                <a:srgbClr val="EA698B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08B71-18AE-5DFE-54DA-2B333224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5" y="2161562"/>
            <a:ext cx="4976329" cy="25348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F5443D-DD56-A604-9A2C-7A7681AB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042" y="4023399"/>
            <a:ext cx="3799923" cy="27065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C49E67-F2A3-3D99-4685-1136C1F8E0C6}"/>
              </a:ext>
            </a:extLst>
          </p:cNvPr>
          <p:cNvSpPr txBox="1"/>
          <p:nvPr/>
        </p:nvSpPr>
        <p:spPr>
          <a:xfrm>
            <a:off x="866775" y="5140578"/>
            <a:ext cx="246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this Pie Chart we can see the Gender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7E134-5067-480F-B480-C15D138D77BB}"/>
              </a:ext>
            </a:extLst>
          </p:cNvPr>
          <p:cNvSpPr txBox="1"/>
          <p:nvPr/>
        </p:nvSpPr>
        <p:spPr>
          <a:xfrm>
            <a:off x="5515210" y="2302279"/>
            <a:ext cx="3299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this Scatter Plot Chart </a:t>
            </a:r>
          </a:p>
          <a:p>
            <a:r>
              <a:rPr lang="en-US" b="1" dirty="0"/>
              <a:t>We can see the Spendings by Customers on Products</a:t>
            </a:r>
          </a:p>
        </p:txBody>
      </p:sp>
    </p:spTree>
    <p:extLst>
      <p:ext uri="{BB962C8B-B14F-4D97-AF65-F5344CB8AC3E}">
        <p14:creationId xmlns:p14="http://schemas.microsoft.com/office/powerpoint/2010/main" val="2458287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D043FAB-E2B4-DE87-447C-1493E4B07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" y="2265050"/>
            <a:ext cx="4302936" cy="30293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8BDB765-DBF0-8C34-4214-88EBC92C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927100"/>
            <a:ext cx="6345238" cy="709613"/>
          </a:xfrm>
        </p:spPr>
        <p:txBody>
          <a:bodyPr/>
          <a:lstStyle/>
          <a:p>
            <a:r>
              <a:rPr lang="en-US" sz="3600" b="1" dirty="0">
                <a:solidFill>
                  <a:srgbClr val="EA698B"/>
                </a:solidFill>
              </a:rPr>
              <a:t>Power BI </a:t>
            </a:r>
            <a:r>
              <a:rPr sz="3600" b="1" dirty="0">
                <a:solidFill>
                  <a:srgbClr val="EA698B"/>
                </a:solidFill>
              </a:rPr>
              <a:t>Insigh</a:t>
            </a:r>
            <a:r>
              <a:rPr lang="en-US" sz="3600" b="1" dirty="0">
                <a:solidFill>
                  <a:srgbClr val="EA698B"/>
                </a:solidFill>
              </a:rPr>
              <a:t>ts</a:t>
            </a:r>
            <a:br>
              <a:rPr lang="en-US" sz="3600" b="1" dirty="0">
                <a:solidFill>
                  <a:srgbClr val="EA698B"/>
                </a:solidFill>
              </a:rPr>
            </a:br>
            <a:r>
              <a:rPr lang="en-US" sz="3600" b="1" dirty="0">
                <a:solidFill>
                  <a:srgbClr val="EA698B"/>
                </a:solidFill>
              </a:rPr>
              <a:t>(Customer Insights )</a:t>
            </a:r>
            <a:endParaRPr sz="3600" b="1" dirty="0">
              <a:solidFill>
                <a:srgbClr val="EA698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B98F7-50E9-6402-9A87-30E8E60742A0}"/>
              </a:ext>
            </a:extLst>
          </p:cNvPr>
          <p:cNvSpPr txBox="1"/>
          <p:nvPr/>
        </p:nvSpPr>
        <p:spPr>
          <a:xfrm>
            <a:off x="5213458" y="2878351"/>
            <a:ext cx="3299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this Map chart we can see the State-Wise  Customers</a:t>
            </a:r>
          </a:p>
        </p:txBody>
      </p:sp>
    </p:spTree>
    <p:extLst>
      <p:ext uri="{BB962C8B-B14F-4D97-AF65-F5344CB8AC3E}">
        <p14:creationId xmlns:p14="http://schemas.microsoft.com/office/powerpoint/2010/main" val="94829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EA698B"/>
                </a:solidFill>
                <a:latin typeface="+mn-lt"/>
              </a:rPr>
              <a:t>Introduction</a:t>
            </a:r>
            <a:endParaRPr sz="4400" b="1" dirty="0">
              <a:solidFill>
                <a:srgbClr val="EA698B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140857"/>
            <a:ext cx="7428944" cy="4521200"/>
          </a:xfrm>
        </p:spPr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Welcome to the presentation on </a:t>
            </a:r>
            <a:r>
              <a:rPr lang="en-IN" sz="1800" b="1" dirty="0" err="1">
                <a:effectLst/>
                <a:highlight>
                  <a:srgbClr val="EA698B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Zepto</a:t>
            </a:r>
            <a:r>
              <a:rPr lang="en-IN" sz="1800" b="1" dirty="0">
                <a:effectLst/>
                <a:highlight>
                  <a:srgbClr val="EA698B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Sales Analysis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where we delve into the fascinating world of online delivery apps industry trends using the power of data analytics.</a:t>
            </a:r>
            <a:endParaRPr b="1" dirty="0"/>
          </a:p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Harnessing the capabilities of </a:t>
            </a:r>
            <a:r>
              <a:rPr lang="en-IN" sz="1800" b="1" kern="100" dirty="0">
                <a:effectLst/>
                <a:highlight>
                  <a:srgbClr val="EA698B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and SQL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 have meticulously analysed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Zepto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sales data to uncover valuable insights that can drive strategic decision-making within the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Zepto’s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sales.</a:t>
            </a:r>
          </a:p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presentation, I  will try to take you on a journey through the aromatic landscape of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Zepto’s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sales, </a:t>
            </a:r>
            <a:r>
              <a:rPr lang="en-IN" sz="1800" b="1" kern="100" dirty="0">
                <a:effectLst/>
                <a:highlight>
                  <a:srgbClr val="EA698B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market trends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>
                <a:effectLst/>
                <a:highlight>
                  <a:srgbClr val="EA698B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</a:t>
            </a:r>
            <a:r>
              <a:rPr lang="en-IN" b="1" i="0" dirty="0">
                <a:solidFill>
                  <a:srgbClr val="111111"/>
                </a:solidFill>
                <a:effectLst/>
                <a:highlight>
                  <a:srgbClr val="EA698B"/>
                </a:highlight>
                <a:latin typeface="Roboto" panose="020F0502020204030204" pitchFamily="2" charset="0"/>
              </a:rPr>
              <a:t>behaviour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800" b="1" kern="100" dirty="0">
                <a:effectLst/>
                <a:highlight>
                  <a:srgbClr val="EA698B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performance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across different regions and product categories.</a:t>
            </a: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me as we unveil the hidden potential within the  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Zepto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sales data and empower you with actionable insights to brew success in the competitive market online delivery apps.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8F8443-A16A-D11D-3347-F66FA447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808228"/>
            <a:ext cx="6345238" cy="709613"/>
          </a:xfrm>
        </p:spPr>
        <p:txBody>
          <a:bodyPr/>
          <a:lstStyle/>
          <a:p>
            <a:r>
              <a:rPr lang="en-US" sz="3600" b="1" dirty="0">
                <a:solidFill>
                  <a:srgbClr val="EA698B"/>
                </a:solidFill>
              </a:rPr>
              <a:t>Power BI </a:t>
            </a:r>
            <a:r>
              <a:rPr sz="3600" b="1" dirty="0">
                <a:solidFill>
                  <a:srgbClr val="EA698B"/>
                </a:solidFill>
              </a:rPr>
              <a:t>Insigh</a:t>
            </a:r>
            <a:r>
              <a:rPr lang="en-US" sz="3600" b="1" dirty="0">
                <a:solidFill>
                  <a:srgbClr val="EA698B"/>
                </a:solidFill>
              </a:rPr>
              <a:t>ts</a:t>
            </a:r>
            <a:br>
              <a:rPr lang="en-US" sz="3600" b="1" dirty="0">
                <a:solidFill>
                  <a:srgbClr val="EA698B"/>
                </a:solidFill>
              </a:rPr>
            </a:br>
            <a:r>
              <a:rPr lang="en-US" sz="3600" b="1" dirty="0">
                <a:solidFill>
                  <a:srgbClr val="EA698B"/>
                </a:solidFill>
              </a:rPr>
              <a:t>(</a:t>
            </a:r>
            <a:r>
              <a:rPr lang="en-IN" sz="3600" b="1" dirty="0">
                <a:solidFill>
                  <a:srgbClr val="EA698B"/>
                </a:solidFill>
              </a:rPr>
              <a:t>Product Performance</a:t>
            </a:r>
            <a:r>
              <a:rPr lang="en-US" sz="3600" b="1" dirty="0">
                <a:solidFill>
                  <a:srgbClr val="EA698B"/>
                </a:solidFill>
              </a:rPr>
              <a:t>)</a:t>
            </a:r>
            <a:endParaRPr sz="3600" b="1" dirty="0">
              <a:solidFill>
                <a:srgbClr val="EA698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1605D-5EA1-1B47-E2CC-C8E448CC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2425011"/>
            <a:ext cx="6032045" cy="36247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C72A0F-E017-567A-856D-4514CD69243E}"/>
              </a:ext>
            </a:extLst>
          </p:cNvPr>
          <p:cNvSpPr txBox="1"/>
          <p:nvPr/>
        </p:nvSpPr>
        <p:spPr>
          <a:xfrm>
            <a:off x="6327649" y="3088663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this Tree Map </a:t>
            </a:r>
          </a:p>
          <a:p>
            <a:r>
              <a:rPr lang="en-US" b="1" dirty="0"/>
              <a:t>we can see the </a:t>
            </a:r>
          </a:p>
          <a:p>
            <a:r>
              <a:rPr lang="en-US" b="1" dirty="0"/>
              <a:t>Revenue by Category</a:t>
            </a:r>
          </a:p>
        </p:txBody>
      </p:sp>
    </p:spTree>
    <p:extLst>
      <p:ext uri="{BB962C8B-B14F-4D97-AF65-F5344CB8AC3E}">
        <p14:creationId xmlns:p14="http://schemas.microsoft.com/office/powerpoint/2010/main" val="2943111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4082C-66D5-9EFC-FBAD-8A2B4A107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172923"/>
            <a:ext cx="4386866" cy="23317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1261BE-3659-9772-3A64-E890FA9E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7" y="2165658"/>
            <a:ext cx="4273065" cy="22967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4FCB145-69C6-F4E9-6982-CA6D39C4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927100"/>
            <a:ext cx="6345238" cy="709613"/>
          </a:xfrm>
        </p:spPr>
        <p:txBody>
          <a:bodyPr/>
          <a:lstStyle/>
          <a:p>
            <a:r>
              <a:rPr lang="en-US" sz="3600" b="1" dirty="0">
                <a:solidFill>
                  <a:srgbClr val="EA698B"/>
                </a:solidFill>
              </a:rPr>
              <a:t>Power BI </a:t>
            </a:r>
            <a:r>
              <a:rPr sz="3600" b="1" dirty="0">
                <a:solidFill>
                  <a:srgbClr val="EA698B"/>
                </a:solidFill>
              </a:rPr>
              <a:t>Insigh</a:t>
            </a:r>
            <a:r>
              <a:rPr lang="en-US" sz="3600" b="1" dirty="0">
                <a:solidFill>
                  <a:srgbClr val="EA698B"/>
                </a:solidFill>
              </a:rPr>
              <a:t>ts</a:t>
            </a:r>
            <a:br>
              <a:rPr lang="en-US" sz="3600" b="1" dirty="0">
                <a:solidFill>
                  <a:srgbClr val="EA698B"/>
                </a:solidFill>
              </a:rPr>
            </a:br>
            <a:r>
              <a:rPr lang="en-US" sz="3600" b="1" dirty="0">
                <a:solidFill>
                  <a:srgbClr val="EA698B"/>
                </a:solidFill>
              </a:rPr>
              <a:t>(</a:t>
            </a:r>
            <a:r>
              <a:rPr lang="en-IN" sz="3600" b="1" dirty="0">
                <a:solidFill>
                  <a:srgbClr val="EA698B"/>
                </a:solidFill>
              </a:rPr>
              <a:t>Product Performance</a:t>
            </a:r>
            <a:r>
              <a:rPr lang="en-US" sz="3600" b="1" dirty="0">
                <a:solidFill>
                  <a:srgbClr val="EA698B"/>
                </a:solidFill>
              </a:rPr>
              <a:t>)</a:t>
            </a:r>
            <a:endParaRPr sz="3600" b="1" dirty="0">
              <a:solidFill>
                <a:srgbClr val="EA698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EDE1E-7589-D67F-4B7A-0552E4501E07}"/>
              </a:ext>
            </a:extLst>
          </p:cNvPr>
          <p:cNvSpPr txBox="1"/>
          <p:nvPr/>
        </p:nvSpPr>
        <p:spPr>
          <a:xfrm>
            <a:off x="5175505" y="2295358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this Bar Chart </a:t>
            </a:r>
          </a:p>
          <a:p>
            <a:r>
              <a:rPr lang="en-US" b="1" dirty="0"/>
              <a:t>we can see the </a:t>
            </a:r>
          </a:p>
          <a:p>
            <a:r>
              <a:rPr lang="en-US" b="1" dirty="0"/>
              <a:t>Top Products who Generated Higher Revenue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95F19-C29F-EB9D-7953-2AEF411A94BF}"/>
              </a:ext>
            </a:extLst>
          </p:cNvPr>
          <p:cNvSpPr txBox="1"/>
          <p:nvPr/>
        </p:nvSpPr>
        <p:spPr>
          <a:xfrm>
            <a:off x="439757" y="4877115"/>
            <a:ext cx="357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this Bar Chart </a:t>
            </a:r>
          </a:p>
          <a:p>
            <a:r>
              <a:rPr lang="en-US" b="1" dirty="0"/>
              <a:t>we can see How much </a:t>
            </a:r>
          </a:p>
          <a:p>
            <a:r>
              <a:rPr lang="en-US" b="1" dirty="0"/>
              <a:t>Profit Generated by Category</a:t>
            </a:r>
          </a:p>
        </p:txBody>
      </p:sp>
    </p:spTree>
    <p:extLst>
      <p:ext uri="{BB962C8B-B14F-4D97-AF65-F5344CB8AC3E}">
        <p14:creationId xmlns:p14="http://schemas.microsoft.com/office/powerpoint/2010/main" val="918826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28015-2C2D-00E0-D9C7-35FA4CC9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927100"/>
            <a:ext cx="6345238" cy="709613"/>
          </a:xfrm>
        </p:spPr>
        <p:txBody>
          <a:bodyPr/>
          <a:lstStyle/>
          <a:p>
            <a:r>
              <a:rPr lang="en-US" sz="3600" b="1" dirty="0">
                <a:solidFill>
                  <a:srgbClr val="EA698B"/>
                </a:solidFill>
              </a:rPr>
              <a:t>Power BI </a:t>
            </a:r>
            <a:r>
              <a:rPr sz="3600" b="1" dirty="0">
                <a:solidFill>
                  <a:srgbClr val="EA698B"/>
                </a:solidFill>
              </a:rPr>
              <a:t>Insigh</a:t>
            </a:r>
            <a:r>
              <a:rPr lang="en-US" sz="3600" b="1" dirty="0">
                <a:solidFill>
                  <a:srgbClr val="EA698B"/>
                </a:solidFill>
              </a:rPr>
              <a:t>ts</a:t>
            </a:r>
            <a:br>
              <a:rPr lang="en-US" sz="3600" b="1" dirty="0">
                <a:solidFill>
                  <a:srgbClr val="EA698B"/>
                </a:solidFill>
              </a:rPr>
            </a:br>
            <a:r>
              <a:rPr lang="en-US" sz="3600" b="1" dirty="0">
                <a:solidFill>
                  <a:srgbClr val="EA698B"/>
                </a:solidFill>
              </a:rPr>
              <a:t>(</a:t>
            </a:r>
            <a:r>
              <a:rPr lang="en-IN" sz="3600" b="1" dirty="0">
                <a:solidFill>
                  <a:srgbClr val="EA698B"/>
                </a:solidFill>
              </a:rPr>
              <a:t>Returns/Refunds Analysis </a:t>
            </a:r>
            <a:r>
              <a:rPr lang="en-US" sz="3600" b="1" dirty="0">
                <a:solidFill>
                  <a:srgbClr val="EA698B"/>
                </a:solidFill>
              </a:rPr>
              <a:t>)</a:t>
            </a:r>
            <a:endParaRPr sz="3600" b="1" dirty="0">
              <a:solidFill>
                <a:srgbClr val="EA698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9EEAD-01FD-9E21-28D4-B9EFD5C0B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" y="2844369"/>
            <a:ext cx="5887272" cy="30865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D90C72-DF9D-41C9-5BAE-DE29578C1315}"/>
              </a:ext>
            </a:extLst>
          </p:cNvPr>
          <p:cNvSpPr txBox="1"/>
          <p:nvPr/>
        </p:nvSpPr>
        <p:spPr>
          <a:xfrm>
            <a:off x="6318504" y="3319486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this Donut Pie Chart we can see the </a:t>
            </a:r>
          </a:p>
          <a:p>
            <a:r>
              <a:rPr lang="en-US" b="1" dirty="0"/>
              <a:t>Percentage of Reasons for Returns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224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D4F6AD-C993-81D3-E1BE-735F11254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" y="2613094"/>
            <a:ext cx="4597305" cy="36231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DF4551-3BEF-D34E-4B42-1C72FAB36FD4}"/>
              </a:ext>
            </a:extLst>
          </p:cNvPr>
          <p:cNvSpPr txBox="1"/>
          <p:nvPr/>
        </p:nvSpPr>
        <p:spPr>
          <a:xfrm>
            <a:off x="5650992" y="3118318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this Tree Map</a:t>
            </a:r>
          </a:p>
          <a:p>
            <a:r>
              <a:rPr lang="en-US" b="1" dirty="0"/>
              <a:t> we can see the </a:t>
            </a:r>
          </a:p>
          <a:p>
            <a:r>
              <a:rPr lang="en-US" b="1" dirty="0"/>
              <a:t>Top 10 Products which got Refunded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40EF88-8834-125B-E296-B857E524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927100"/>
            <a:ext cx="6345238" cy="709613"/>
          </a:xfrm>
        </p:spPr>
        <p:txBody>
          <a:bodyPr/>
          <a:lstStyle/>
          <a:p>
            <a:r>
              <a:rPr lang="en-US" sz="3600" b="1" dirty="0">
                <a:solidFill>
                  <a:srgbClr val="EA698B"/>
                </a:solidFill>
              </a:rPr>
              <a:t>Power BI </a:t>
            </a:r>
            <a:r>
              <a:rPr sz="3600" b="1" dirty="0">
                <a:solidFill>
                  <a:srgbClr val="EA698B"/>
                </a:solidFill>
              </a:rPr>
              <a:t>Insigh</a:t>
            </a:r>
            <a:r>
              <a:rPr lang="en-US" sz="3600" b="1" dirty="0">
                <a:solidFill>
                  <a:srgbClr val="EA698B"/>
                </a:solidFill>
              </a:rPr>
              <a:t>ts</a:t>
            </a:r>
            <a:br>
              <a:rPr lang="en-US" sz="3600" b="1" dirty="0">
                <a:solidFill>
                  <a:srgbClr val="EA698B"/>
                </a:solidFill>
              </a:rPr>
            </a:br>
            <a:r>
              <a:rPr lang="en-US" sz="3600" b="1" dirty="0">
                <a:solidFill>
                  <a:srgbClr val="EA698B"/>
                </a:solidFill>
              </a:rPr>
              <a:t>(</a:t>
            </a:r>
            <a:r>
              <a:rPr lang="en-IN" sz="3600" b="1" dirty="0">
                <a:solidFill>
                  <a:srgbClr val="EA698B"/>
                </a:solidFill>
              </a:rPr>
              <a:t>Returns/Refunds Analysis </a:t>
            </a:r>
            <a:r>
              <a:rPr lang="en-US" sz="3600" b="1" dirty="0">
                <a:solidFill>
                  <a:srgbClr val="EA698B"/>
                </a:solidFill>
              </a:rPr>
              <a:t>)</a:t>
            </a:r>
            <a:endParaRPr sz="3600" b="1" dirty="0">
              <a:solidFill>
                <a:srgbClr val="EA69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50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8DD3AD8-6B30-8D26-8009-53334EF1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sz="3600" b="1" dirty="0">
                <a:solidFill>
                  <a:srgbClr val="EA698B"/>
                </a:solidFill>
              </a:rPr>
              <a:t>References</a:t>
            </a:r>
            <a:endParaRPr sz="3600" b="1" dirty="0">
              <a:solidFill>
                <a:srgbClr val="EA698B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ACBF53-E89E-9BF1-6B5D-555B336E4E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4382" y="1992343"/>
            <a:ext cx="742922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Synthetic Data Creation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used in this project was synthetically generated using ChatGPT. The data was designed to simulate real-world scenarios, including the presence of null, blank, and inappropriate entries, for the purpose of analysis and cleaning.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Guidance and Support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would like to express my sincere gratitude to my friends and teacher, whose valuable guidance and feedback were instrumental in shaping this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and SQL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analysis and visualizations were carried out using Power BI and SQL, leveraging these tools to create meaningful insights from the synthetic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Self-Learning Resources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Various online resources and tutorials were utilized to understand the nuances of data analytics and visualization.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 dirty="0"/>
              <a:t>The analysis provides insights into:</a:t>
            </a:r>
          </a:p>
          <a:p>
            <a:r>
              <a:rPr sz="2000" b="1" dirty="0"/>
              <a:t>- Top-performing products and categories</a:t>
            </a:r>
          </a:p>
          <a:p>
            <a:r>
              <a:rPr sz="2000" b="1" dirty="0"/>
              <a:t>- Customer demographics and behavior</a:t>
            </a:r>
          </a:p>
          <a:p>
            <a:r>
              <a:rPr sz="2000" b="1" dirty="0"/>
              <a:t>- Returns and refunds patterns</a:t>
            </a:r>
          </a:p>
          <a:p>
            <a:endParaRPr sz="2000" b="1" dirty="0"/>
          </a:p>
          <a:p>
            <a:r>
              <a:rPr sz="2000" b="1" dirty="0"/>
              <a:t>These insights help optimize sales strategies and improve customer satisfaction</a:t>
            </a:r>
            <a:r>
              <a:rPr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2B0E6D-C829-E7C8-B94A-88A7EE6D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sz="3600" b="1" dirty="0">
                <a:solidFill>
                  <a:srgbClr val="EA698B"/>
                </a:solidFill>
              </a:rPr>
              <a:t>Conclusion</a:t>
            </a:r>
            <a:endParaRPr sz="3600" b="1" dirty="0">
              <a:solidFill>
                <a:srgbClr val="EA698B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BE3698-7939-65B7-EAC5-D5E3443AD8B0}"/>
              </a:ext>
            </a:extLst>
          </p:cNvPr>
          <p:cNvSpPr txBox="1">
            <a:spLocks/>
          </p:cNvSpPr>
          <p:nvPr/>
        </p:nvSpPr>
        <p:spPr bwMode="gray">
          <a:xfrm>
            <a:off x="457200" y="478465"/>
            <a:ext cx="8165805" cy="5922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6600" b="1" dirty="0">
                <a:solidFill>
                  <a:srgbClr val="EA698B"/>
                </a:solidFill>
              </a:rPr>
              <a:t>Thank</a:t>
            </a:r>
          </a:p>
          <a:p>
            <a:pPr algn="ctr"/>
            <a:r>
              <a:rPr lang="en-US" sz="6600" b="1" dirty="0">
                <a:solidFill>
                  <a:srgbClr val="EA698B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21263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674914"/>
            <a:ext cx="6343672" cy="1164772"/>
          </a:xfrm>
        </p:spPr>
        <p:txBody>
          <a:bodyPr/>
          <a:lstStyle/>
          <a:p>
            <a:pPr rtl="0"/>
            <a:br>
              <a:rPr lang="en-IN" b="0" dirty="0">
                <a:effectLst/>
              </a:rPr>
            </a:br>
            <a:br>
              <a:rPr lang="en-IN" dirty="0"/>
            </a:br>
            <a:r>
              <a:rPr lang="en-IN" sz="4000" b="1" i="0" u="none" strike="noStrike" dirty="0">
                <a:solidFill>
                  <a:srgbClr val="EA698B"/>
                </a:solidFill>
                <a:effectLst/>
                <a:latin typeface="Arial" panose="020B0604020202020204" pitchFamily="34" charset="0"/>
              </a:rPr>
              <a:t>Project Overview</a:t>
            </a:r>
            <a:br>
              <a:rPr lang="en-IN" b="0" dirty="0">
                <a:effectLst/>
              </a:rPr>
            </a:b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2144486"/>
            <a:ext cx="7848600" cy="47135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/>
              <a:t>Objective:</a:t>
            </a:r>
          </a:p>
          <a:p>
            <a:pPr marL="0" indent="0">
              <a:buNone/>
            </a:pPr>
            <a:r>
              <a:rPr lang="en-US" sz="1900" b="1" dirty="0"/>
              <a:t>The objective of this presentation is to demonstrate how Power BI and SQL were leveraged to conduct a comprehensive analysis of </a:t>
            </a:r>
            <a:r>
              <a:rPr lang="en-US" sz="1900" b="1" dirty="0" err="1"/>
              <a:t>Zepto</a:t>
            </a:r>
            <a:r>
              <a:rPr lang="en-US" sz="1900" b="1" dirty="0"/>
              <a:t> data. By combining the analytical capabilities of Power BI with the robust querying power of SQL, we aim to:</a:t>
            </a:r>
          </a:p>
          <a:p>
            <a:pPr>
              <a:buFont typeface="+mj-lt"/>
              <a:buAutoNum type="arabicPeriod"/>
            </a:pPr>
            <a:r>
              <a:rPr lang="en-US" sz="1900" b="1" dirty="0">
                <a:highlight>
                  <a:srgbClr val="EA698B"/>
                </a:highlight>
              </a:rPr>
              <a:t>Uncover key insights</a:t>
            </a:r>
            <a:r>
              <a:rPr lang="en-US" sz="1900" b="1" dirty="0"/>
              <a:t>: Explore the intricacies of </a:t>
            </a:r>
            <a:r>
              <a:rPr lang="en-US" sz="1900" b="1" dirty="0" err="1"/>
              <a:t>Zepto</a:t>
            </a:r>
            <a:r>
              <a:rPr lang="en-US" sz="1900" b="1" dirty="0"/>
              <a:t> data to identify trends, patterns, and outliers that provide valuable insights into consumer behavior and market dynamics.</a:t>
            </a:r>
          </a:p>
          <a:p>
            <a:pPr>
              <a:buFont typeface="+mj-lt"/>
              <a:buAutoNum type="arabicPeriod"/>
            </a:pPr>
            <a:r>
              <a:rPr lang="en-US" sz="1900" b="1" dirty="0">
                <a:highlight>
                  <a:srgbClr val="EA698B"/>
                </a:highlight>
              </a:rPr>
              <a:t>Enhance decision-making</a:t>
            </a:r>
            <a:r>
              <a:rPr lang="en-US" sz="1900" b="1" dirty="0"/>
              <a:t>: Empower stakeholders with actionable information to optimize product offerings, marketing strategies, and operational efficiency in the e-commerce delivery industry.</a:t>
            </a:r>
          </a:p>
          <a:p>
            <a:pPr>
              <a:buFont typeface="+mj-lt"/>
              <a:buAutoNum type="arabicPeriod"/>
            </a:pPr>
            <a:r>
              <a:rPr lang="en-US" sz="1900" b="1" dirty="0">
                <a:highlight>
                  <a:srgbClr val="EA698B"/>
                </a:highlight>
              </a:rPr>
              <a:t>Visualize data effectively</a:t>
            </a:r>
            <a:r>
              <a:rPr lang="en-US" sz="1900" b="1" dirty="0"/>
              <a:t>: Utilize the interactive visualizations and dashboards created in Power BI to present complex sales data in an intuitive and easy-to-understand format, enabling stakeholders to gain deeper insights at a glance.</a:t>
            </a:r>
          </a:p>
          <a:p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74" y="566928"/>
            <a:ext cx="6343672" cy="960307"/>
          </a:xfrm>
        </p:spPr>
        <p:txBody>
          <a:bodyPr/>
          <a:lstStyle/>
          <a:p>
            <a:r>
              <a:rPr lang="en-US" sz="3600" b="1" dirty="0">
                <a:solidFill>
                  <a:srgbClr val="EA698B"/>
                </a:solidFill>
              </a:rPr>
              <a:t>Features of Dataset</a:t>
            </a:r>
            <a:endParaRPr sz="3600" b="1" dirty="0">
              <a:solidFill>
                <a:srgbClr val="EA698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7" y="2102614"/>
            <a:ext cx="8005299" cy="4289042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Sales Metrics: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Orders, Revenue, Orders by Month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Product Performance</a:t>
            </a:r>
            <a:r>
              <a:rPr lang="en-IN" sz="17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Products, Category Insights, Revenue Distribution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Customer Demographics</a:t>
            </a:r>
            <a:r>
              <a:rPr lang="en-IN" sz="17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Customers, Gender Distribution, Age Insights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Returns and Refund</a:t>
            </a:r>
            <a:r>
              <a:rPr lang="en-IN" sz="17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Returns, Category-Specific Returns, Refund Statistics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Coupon and Discount Usage: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Coupon Impact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Geographic Insights</a:t>
            </a:r>
            <a:r>
              <a:rPr lang="en-IN" sz="17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State-Wise Distribution</a:t>
            </a:r>
            <a:endParaRPr lang="en-IN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Time-Based Patterns</a:t>
            </a:r>
            <a:r>
              <a:rPr lang="en-IN" sz="17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Trends Over Time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Profitability</a:t>
            </a:r>
            <a:r>
              <a:rPr lang="en-IN" sz="17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 Profits, Average Product Price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75C7170-F7BF-97BA-E77D-5ACA9386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927100"/>
            <a:ext cx="6345238" cy="709613"/>
          </a:xfrm>
        </p:spPr>
        <p:txBody>
          <a:bodyPr/>
          <a:lstStyle/>
          <a:p>
            <a:pPr algn="ctr" rtl="0"/>
            <a:br>
              <a:rPr lang="en-US" b="0" dirty="0">
                <a:effectLst/>
              </a:rPr>
            </a:br>
            <a:br>
              <a:rPr lang="en-US" dirty="0"/>
            </a:br>
            <a:br>
              <a:rPr lang="en-US" dirty="0"/>
            </a:br>
            <a:r>
              <a:rPr lang="en-US" b="1" i="0" u="none" strike="noStrike" dirty="0">
                <a:solidFill>
                  <a:srgbClr val="EA698B"/>
                </a:solidFill>
                <a:effectLst/>
                <a:latin typeface="Calibri" panose="020F0502020204030204" pitchFamily="34" charset="0"/>
              </a:rPr>
              <a:t>Data Cleaning and Preprocessing</a:t>
            </a:r>
            <a:br>
              <a:rPr lang="en-US" b="0" dirty="0">
                <a:solidFill>
                  <a:srgbClr val="EA698B"/>
                </a:solidFill>
                <a:effectLst/>
              </a:rPr>
            </a:br>
            <a:r>
              <a:rPr lang="en-US" b="1" i="0" u="none" strike="noStrike" dirty="0">
                <a:solidFill>
                  <a:srgbClr val="EA698B"/>
                </a:solidFill>
                <a:effectLst/>
                <a:latin typeface="Calibri" panose="020F0502020204030204" pitchFamily="34" charset="0"/>
              </a:rPr>
              <a:t>Steps</a:t>
            </a: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A9169-02BE-D208-308A-1C5DC81EDD72}"/>
              </a:ext>
            </a:extLst>
          </p:cNvPr>
          <p:cNvSpPr txBox="1"/>
          <p:nvPr/>
        </p:nvSpPr>
        <p:spPr>
          <a:xfrm>
            <a:off x="2254101" y="2039962"/>
            <a:ext cx="4957911" cy="5148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Handling null values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Removing duplicates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Delete irrelevant features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Checking Data types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Add some new features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Making new tables according to my needs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Background Design in Power Point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Generate KPI’s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Importing images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Dashboard Building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Make buttons for page Navigation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Uncover insights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12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8D03AD5-32D4-7F98-52D9-0E5668904B4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55179" y="2670244"/>
            <a:ext cx="837845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Synthetic Data Complexity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synthetic dataset contained null, blank, and inappropriate values, which made data cleaning and preprocessing a challenging task.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the data mimicked real-world scenarios while maintaining meaningful patterns for analysis required extra effort.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Data Integration Issues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Combining and linking multiple tables (e.g., orders, products, and transactions) involved understanding relational data models and handling inconsistencies.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Technical Challenges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and applying advanced SQL queries and Power BI features to manage, transform, and visualize the data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Debugging errors and optimizing queries to improve efficiency was time-consuming.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A57D1E-EC60-987B-6A9B-437FC1A5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927100"/>
            <a:ext cx="6345238" cy="709613"/>
          </a:xfrm>
        </p:spPr>
        <p:txBody>
          <a:bodyPr/>
          <a:lstStyle/>
          <a:p>
            <a:pPr algn="ctr" rtl="0"/>
            <a:br>
              <a:rPr lang="en-US" b="0" dirty="0">
                <a:effectLst/>
              </a:rPr>
            </a:br>
            <a:br>
              <a:rPr lang="en-US" dirty="0"/>
            </a:br>
            <a:br>
              <a:rPr lang="en-US" dirty="0"/>
            </a:br>
            <a:r>
              <a:rPr lang="en-US" sz="3600" b="1" dirty="0">
                <a:solidFill>
                  <a:srgbClr val="EA698B"/>
                </a:solidFill>
                <a:latin typeface="Calibri" panose="020F0502020204030204" pitchFamily="34" charset="0"/>
              </a:rPr>
              <a:t>Risks and Challenges </a:t>
            </a: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7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4388E065-02E8-E1FB-859E-0B34E4C4335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46566" y="2571489"/>
            <a:ext cx="791062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 Limited Experience with Realistic Scenarios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Simulating real-world scenarios with synthetic data meant encountering unforeseen issues, such as handling ambiguous entries and generating meaningful insights from messy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 Time Constraints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Balancing the project requirements with other academic and personal commitments added pressure to complete tasks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6) Collaborative Challenges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Incorporating feedback from friends and teachers while ensuring that the project remained cohesive and met the learning objectives was a balancing 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7) Visualization and Storytelling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clear, visually appealing, and insightful Power BI dashboards required iterative improvements to ensure the final output conveyed the story behind the data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8E8F22-971B-C22D-3F33-FA082FF4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927100"/>
            <a:ext cx="6345238" cy="709613"/>
          </a:xfrm>
        </p:spPr>
        <p:txBody>
          <a:bodyPr/>
          <a:lstStyle/>
          <a:p>
            <a:pPr algn="ctr" rtl="0"/>
            <a:br>
              <a:rPr lang="en-US" sz="3600" b="0" dirty="0">
                <a:effectLst/>
              </a:rPr>
            </a:br>
            <a:br>
              <a:rPr lang="en-US" sz="3600" dirty="0"/>
            </a:br>
            <a:br>
              <a:rPr lang="en-US" sz="3600" dirty="0"/>
            </a:br>
            <a:r>
              <a:rPr lang="en-US" sz="3600" b="1" dirty="0">
                <a:solidFill>
                  <a:srgbClr val="EA698B"/>
                </a:solidFill>
                <a:latin typeface="Calibri" panose="020F0502020204030204" pitchFamily="34" charset="0"/>
              </a:rPr>
              <a:t>Risks and Challenges </a:t>
            </a:r>
            <a:br>
              <a:rPr lang="en-US" sz="3600" b="0" dirty="0">
                <a:effectLst/>
              </a:rPr>
            </a:br>
            <a:br>
              <a:rPr lang="en-US" sz="3600" b="0" dirty="0">
                <a:effectLst/>
              </a:rPr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56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18" y="572165"/>
            <a:ext cx="6343672" cy="909163"/>
          </a:xfrm>
        </p:spPr>
        <p:txBody>
          <a:bodyPr/>
          <a:lstStyle/>
          <a:p>
            <a:r>
              <a:rPr lang="en-US" sz="3600" b="1" dirty="0">
                <a:solidFill>
                  <a:srgbClr val="EA698B"/>
                </a:solidFill>
              </a:rPr>
              <a:t>KPI from MySQL</a:t>
            </a:r>
            <a:endParaRPr sz="3600" b="1" dirty="0">
              <a:solidFill>
                <a:srgbClr val="EA698B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A14A71-2B2F-452C-1650-78EBC11E1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56834"/>
            <a:ext cx="4755508" cy="16214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476DAC-8977-6763-D0CF-A61862C12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202" y="4034115"/>
            <a:ext cx="4324798" cy="2002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558759-FC4A-F10E-0705-3A759FA21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202" y="2156834"/>
            <a:ext cx="4213480" cy="162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720A72-F646-6608-D96E-23333DF30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4034116"/>
            <a:ext cx="4755511" cy="2002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074" y="661922"/>
            <a:ext cx="6343672" cy="709865"/>
          </a:xfrm>
        </p:spPr>
        <p:txBody>
          <a:bodyPr/>
          <a:lstStyle/>
          <a:p>
            <a:r>
              <a:rPr dirty="0"/>
              <a:t> </a:t>
            </a:r>
            <a:r>
              <a:rPr lang="en-US" sz="3600" b="1" dirty="0">
                <a:solidFill>
                  <a:srgbClr val="EA698B"/>
                </a:solidFill>
              </a:rPr>
              <a:t>MySQL </a:t>
            </a:r>
            <a:r>
              <a:rPr sz="3600" b="1" dirty="0">
                <a:solidFill>
                  <a:srgbClr val="EA698B"/>
                </a:solidFill>
              </a:rPr>
              <a:t>Insigh</a:t>
            </a:r>
            <a:r>
              <a:rPr lang="en-US" sz="3600" b="1" dirty="0">
                <a:solidFill>
                  <a:srgbClr val="EA698B"/>
                </a:solidFill>
              </a:rPr>
              <a:t>ts</a:t>
            </a:r>
            <a:endParaRPr sz="3600" b="1" dirty="0">
              <a:solidFill>
                <a:srgbClr val="EA698B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58358B-3165-414D-8033-AA969EBE5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240280"/>
            <a:ext cx="3950208" cy="3657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8945F7-4A13-6CC0-7BE3-47D21962F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080" y="2148840"/>
            <a:ext cx="5074920" cy="37490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393</TotalTime>
  <Words>1090</Words>
  <Application>Microsoft Office PowerPoint</Application>
  <PresentationFormat>On-screen Show (4:3)</PresentationFormat>
  <Paragraphs>112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Rounded MT Bold</vt:lpstr>
      <vt:lpstr>Calibri</vt:lpstr>
      <vt:lpstr>Cambria Math</vt:lpstr>
      <vt:lpstr>Century Gothic</vt:lpstr>
      <vt:lpstr>Roboto</vt:lpstr>
      <vt:lpstr>Wingdings 3</vt:lpstr>
      <vt:lpstr>Ion Boardroom</vt:lpstr>
      <vt:lpstr>Zepto Data Analysis</vt:lpstr>
      <vt:lpstr>Introduction</vt:lpstr>
      <vt:lpstr>  Project Overview   </vt:lpstr>
      <vt:lpstr>Features of Dataset</vt:lpstr>
      <vt:lpstr>   Data Cleaning and Preprocessing Steps    </vt:lpstr>
      <vt:lpstr>   Risks and Challenges     </vt:lpstr>
      <vt:lpstr>   Risks and Challenges     </vt:lpstr>
      <vt:lpstr>KPI from MySQL</vt:lpstr>
      <vt:lpstr> MySQL Insights</vt:lpstr>
      <vt:lpstr> MySQL Insights</vt:lpstr>
      <vt:lpstr> MySQL Insights</vt:lpstr>
      <vt:lpstr> MySQL Insights</vt:lpstr>
      <vt:lpstr> MySQL Insights</vt:lpstr>
      <vt:lpstr> MySQL Insights</vt:lpstr>
      <vt:lpstr>Power BI Insights (Orders Analysis)</vt:lpstr>
      <vt:lpstr>Power BI Insights (Orders Analysis)</vt:lpstr>
      <vt:lpstr>Power BI Insights (Orders Analysis)</vt:lpstr>
      <vt:lpstr>Power BI Insights (Customer Insights )</vt:lpstr>
      <vt:lpstr>Power BI Insights (Customer Insights )</vt:lpstr>
      <vt:lpstr>Power BI Insights (Product Performance)</vt:lpstr>
      <vt:lpstr>Power BI Insights (Product Performance)</vt:lpstr>
      <vt:lpstr>Power BI Insights (Returns/Refunds Analysis )</vt:lpstr>
      <vt:lpstr>Power BI Insights (Returns/Refunds Analysis )</vt:lpstr>
      <vt:lpstr>References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Gupta</cp:lastModifiedBy>
  <cp:revision>1</cp:revision>
  <dcterms:created xsi:type="dcterms:W3CDTF">2013-01-27T09:14:16Z</dcterms:created>
  <dcterms:modified xsi:type="dcterms:W3CDTF">2025-01-13T21:11:18Z</dcterms:modified>
  <cp:category/>
</cp:coreProperties>
</file>