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786" r:id="rId3"/>
    <p:sldId id="758" r:id="rId4"/>
    <p:sldId id="759" r:id="rId5"/>
    <p:sldId id="760" r:id="rId6"/>
    <p:sldId id="788" r:id="rId7"/>
    <p:sldId id="761" r:id="rId8"/>
    <p:sldId id="78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69319" autoAdjust="0"/>
  </p:normalViewPr>
  <p:slideViewPr>
    <p:cSldViewPr>
      <p:cViewPr varScale="1">
        <p:scale>
          <a:sx n="71" d="100"/>
          <a:sy n="71" d="100"/>
        </p:scale>
        <p:origin x="1766" y="58"/>
      </p:cViewPr>
      <p:guideLst>
        <p:guide orient="horz" pos="2103"/>
        <p:guide pos="2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686" y="2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77F5-5ADD-4059-A126-3839A415CD6E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03FB-CFB2-45EB-81F8-6952594E3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68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8308-BA3E-4EFF-8402-852E7413A4E1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68A2-6F6E-48BC-A178-E7679C19C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5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5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Planning and Acting</a:t>
            </a:r>
          </a:p>
          <a:p>
            <a:pPr eaLnBrk="1" hangingPunct="1">
              <a:buFontTx/>
              <a:buChar char="•"/>
            </a:pP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humans rarely plan before acting in everyday situations</a:t>
            </a:r>
          </a:p>
          <a:p>
            <a:pPr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acting without (explicit) planning: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(may be subconscious)</a:t>
            </a:r>
            <a:endParaRPr lang="en-GB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purpose is immediate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switch on computer)</a:t>
            </a:r>
            <a:endParaRPr lang="en-GB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performing well-trained behaviours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drive car)</a:t>
            </a: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course of action can be freely adapted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shopping)</a:t>
            </a:r>
          </a:p>
          <a:p>
            <a:pPr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acting after planning:</a:t>
            </a: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addressing a new situation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move house)</a:t>
            </a: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tasks are complex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plan this course)</a:t>
            </a:r>
            <a:endParaRPr lang="en-GB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environment imposes high risk/cost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manage nuclear power station)</a:t>
            </a:r>
          </a:p>
          <a:p>
            <a:pPr lvl="1"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collaborating with others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(e.g. build house)</a:t>
            </a:r>
          </a:p>
          <a:p>
            <a:pPr eaLnBrk="1" hangingPunct="1">
              <a:buFontTx/>
              <a:buChar char="•"/>
            </a:pP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people plan only when strictly necessary</a:t>
            </a:r>
          </a:p>
          <a:p>
            <a:pPr lvl="1" eaLnBrk="1" hangingPunct="1">
              <a:buFontTx/>
              <a:buChar char="•"/>
            </a:pP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because planning is complicated and time-consuming (trade-off: cost vs. benefit)</a:t>
            </a:r>
          </a:p>
          <a:p>
            <a:pPr lvl="1" eaLnBrk="1" hangingPunct="1">
              <a:buFontTx/>
              <a:buChar char="•"/>
            </a:pP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often we seek only good rather than optimal plans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68A2-6F6E-48BC-A178-E7679C19CC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9FB-DC12-47C7-AF8B-FDE2735994C1}" type="datetime1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457200" y="966738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70984" cy="634082"/>
          </a:xfr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133055"/>
          </a:xfrm>
        </p:spPr>
        <p:txBody>
          <a:bodyPr/>
          <a:lstStyle>
            <a:lvl1pPr marL="342900" indent="-342900">
              <a:buClrTx/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00100" indent="-342900"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Tx/>
              <a:buSzPct val="50000"/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Tx/>
              <a:buSzPct val="50000"/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A752-F488-4DC0-90EA-8D154B024CE4}" type="datetime1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D9F-F191-4B28-9CE5-9AB22C983388}" type="datetime1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468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CCB-F2DF-42C3-B0F5-6BFAFDCDB582}" type="datetime1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0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42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742F-C0E8-412E-BA10-071DCFB57200}" type="datetime1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F-9C13-410B-88B2-2C6793BE2628}" type="datetime1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330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34CC-DF1B-4667-BEAD-FB26B5483E25}" type="datetime1">
              <a:rPr lang="zh-CN" altLang="en-US" smtClean="0"/>
              <a:t>2018/7/20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6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381328"/>
            <a:ext cx="1224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671C-E3B8-4C6C-808B-05F98CE4932D}" type="datetime1">
              <a:rPr lang="zh-CN" altLang="en-US" smtClean="0"/>
              <a:t>2018/7/20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195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96336" y="6381328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887B-03DB-4A21-B86B-7E501188934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1"/>
        </a:buBlip>
        <a:defRPr sz="28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000" y="2061000"/>
            <a:ext cx="7918200" cy="2604345"/>
          </a:xfrm>
        </p:spPr>
        <p:txBody>
          <a:bodyPr>
            <a:normAutofit/>
          </a:bodyPr>
          <a:lstStyle/>
          <a:p>
            <a:r>
              <a:rPr lang="en-US" altLang="zh-CN" b="0" dirty="0" smtClean="0">
                <a:latin typeface="+mj-lt"/>
              </a:rPr>
              <a:t>RTDP</a:t>
            </a:r>
            <a:endParaRPr lang="zh-CN" altLang="zh-CN" sz="1600" b="0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312927"/>
            <a:ext cx="6400800" cy="420073"/>
          </a:xfrm>
        </p:spPr>
        <p:txBody>
          <a:bodyPr>
            <a:normAutofit fontScale="92500" lnSpcReduction="20000"/>
          </a:bodyPr>
          <a:lstStyle/>
          <a:p>
            <a:fld id="{BB962C8B-B14F-4D97-AF65-F5344CB8AC3E}" type="datetime5">
              <a:rPr lang="zh-CN" altLang="zh-CN" b="0" smtClean="0">
                <a:latin typeface="+mj-lt"/>
              </a:rPr>
              <a:t>2018/7/20</a:t>
            </a:fld>
            <a:endParaRPr lang="zh-CN" altLang="zh-CN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596336" y="6381000"/>
            <a:ext cx="1090464" cy="365125"/>
          </a:xfrm>
        </p:spPr>
        <p:txBody>
          <a:bodyPr/>
          <a:lstStyle/>
          <a:p>
            <a:fld id="{9FA58561-05A4-40D3-A31C-9733A70CBBB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000" y="261000"/>
            <a:ext cx="9288000" cy="634082"/>
          </a:xfrm>
        </p:spPr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Human Planning and Acting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756000" y="1125000"/>
            <a:ext cx="7638923" cy="596291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acting without (explicit) planning:</a:t>
            </a:r>
          </a:p>
          <a:p>
            <a:pPr lvl="1"/>
            <a:r>
              <a:rPr lang="en-US" altLang="zh-CN" dirty="0"/>
              <a:t>when purpose is immediate</a:t>
            </a:r>
          </a:p>
          <a:p>
            <a:pPr lvl="1"/>
            <a:r>
              <a:rPr lang="en-US" altLang="zh-CN" dirty="0"/>
              <a:t>when performing well-trained </a:t>
            </a:r>
            <a:r>
              <a:rPr lang="en-US" altLang="zh-CN" dirty="0" err="1"/>
              <a:t>behaviours</a:t>
            </a:r>
            <a:endParaRPr lang="en-US" altLang="zh-CN" dirty="0"/>
          </a:p>
          <a:p>
            <a:pPr lvl="1"/>
            <a:r>
              <a:rPr lang="en-US" altLang="zh-CN" dirty="0"/>
              <a:t>when course of action can be freely adapted</a:t>
            </a:r>
          </a:p>
          <a:p>
            <a:r>
              <a:rPr lang="en-US" altLang="zh-CN" dirty="0"/>
              <a:t>acting after planning:</a:t>
            </a:r>
          </a:p>
          <a:p>
            <a:pPr lvl="1"/>
            <a:r>
              <a:rPr lang="en-US" altLang="zh-CN" dirty="0"/>
              <a:t>when addressing a new situation</a:t>
            </a:r>
          </a:p>
          <a:p>
            <a:pPr lvl="1"/>
            <a:r>
              <a:rPr lang="en-US" altLang="zh-CN" dirty="0"/>
              <a:t>when tasks are complex</a:t>
            </a:r>
          </a:p>
          <a:p>
            <a:pPr lvl="1"/>
            <a:r>
              <a:rPr lang="en-US" altLang="zh-CN" dirty="0"/>
              <a:t>when the environment imposes high risk/cost</a:t>
            </a:r>
          </a:p>
          <a:p>
            <a:pPr lvl="1"/>
            <a:r>
              <a:rPr lang="en-US" altLang="zh-CN" dirty="0"/>
              <a:t>when collaborating with </a:t>
            </a:r>
            <a:r>
              <a:rPr lang="en-US" altLang="zh-CN" dirty="0" smtClean="0"/>
              <a:t>others</a:t>
            </a:r>
            <a:endParaRPr lang="en-US" altLang="zh-CN" dirty="0"/>
          </a:p>
          <a:p>
            <a:r>
              <a:rPr lang="en-US" altLang="zh-CN" dirty="0"/>
              <a:t>people plan only when strictly necessary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43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757362"/>
            <a:ext cx="6315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8000" y="1701000"/>
            <a:ext cx="589110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asynchronous DP algorithm</a:t>
            </a:r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optimal </a:t>
            </a:r>
            <a:r>
              <a:rPr lang="zh-CN" altLang="en-US" sz="4000" dirty="0"/>
              <a:t>partial policy</a:t>
            </a:r>
          </a:p>
        </p:txBody>
      </p:sp>
    </p:spTree>
    <p:extLst>
      <p:ext uri="{BB962C8B-B14F-4D97-AF65-F5344CB8AC3E}">
        <p14:creationId xmlns:p14="http://schemas.microsoft.com/office/powerpoint/2010/main" val="4270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5" y="1917000"/>
            <a:ext cx="81343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0500"/>
            <a:ext cx="58864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0" y="1125000"/>
            <a:ext cx="5711475" cy="48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7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Thanks!</a:t>
            </a:r>
            <a:endParaRPr lang="en-US" altLang="zh-CN" sz="6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211</Words>
  <Application>Microsoft Office PowerPoint</Application>
  <PresentationFormat>全屏显示(4:3)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RTDP</vt:lpstr>
      <vt:lpstr>Human Planning and Acting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>GDUT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zhangwenzhi</dc:creator>
  <cp:lastModifiedBy>wang tianwa</cp:lastModifiedBy>
  <cp:revision>931</cp:revision>
  <dcterms:created xsi:type="dcterms:W3CDTF">2013-12-03T07:36:00Z</dcterms:created>
  <dcterms:modified xsi:type="dcterms:W3CDTF">2018-07-20T00:05:20Z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