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61" r:id="rId2"/>
    <p:sldId id="258" r:id="rId3"/>
    <p:sldId id="295" r:id="rId4"/>
    <p:sldId id="299" r:id="rId5"/>
    <p:sldId id="301" r:id="rId6"/>
    <p:sldId id="302" r:id="rId7"/>
    <p:sldId id="306" r:id="rId8"/>
    <p:sldId id="300" r:id="rId9"/>
    <p:sldId id="303" r:id="rId10"/>
    <p:sldId id="304" r:id="rId11"/>
    <p:sldId id="297" r:id="rId12"/>
    <p:sldId id="305" r:id="rId13"/>
    <p:sldId id="298" r:id="rId14"/>
    <p:sldId id="276" r:id="rId15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7662" autoAdjust="0"/>
  </p:normalViewPr>
  <p:slideViewPr>
    <p:cSldViewPr>
      <p:cViewPr varScale="1">
        <p:scale>
          <a:sx n="93" d="100"/>
          <a:sy n="93" d="100"/>
        </p:scale>
        <p:origin x="43" y="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zh-CN" altLang="en-US"/>
              <a:pPr/>
              <a:t>2015-10-26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8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294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061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587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312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97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717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253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174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013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5989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6565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853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93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524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10/26/2015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ir-iitd/asap-u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57668" y="3111810"/>
            <a:ext cx="7315200" cy="1234424"/>
          </a:xfrm>
        </p:spPr>
        <p:txBody>
          <a:bodyPr>
            <a:noAutofit/>
          </a:bodyPr>
          <a:lstStyle>
            <a:extLst/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ASAP-UCT: </a:t>
            </a:r>
            <a:r>
              <a:rPr lang="en-US" altLang="zh-CN" sz="2400" dirty="0">
                <a:solidFill>
                  <a:schemeClr val="bg1"/>
                </a:solidFill>
              </a:rPr>
              <a:t>Abstraction of State-Action Pairs in UCT</a:t>
            </a:r>
            <a:endParaRPr lang="zh-CN" sz="2400" dirty="0">
              <a:solidFill>
                <a:schemeClr val="bg1"/>
              </a:solidFill>
            </a:endParaRPr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核心工作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9622"/>
            <a:ext cx="5258251" cy="3206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4108" y="1257538"/>
            <a:ext cx="3492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Strict conditions look </a:t>
            </a:r>
            <a:r>
              <a:rPr lang="en-US" dirty="0"/>
              <a:t>for all pairwise action </a:t>
            </a:r>
            <a:r>
              <a:rPr lang="en-US" dirty="0" smtClean="0"/>
              <a:t>are </a:t>
            </a:r>
            <a:r>
              <a:rPr lang="en-US" dirty="0"/>
              <a:t>hard</a:t>
            </a:r>
          </a:p>
          <a:p>
            <a:r>
              <a:rPr lang="en-US" dirty="0"/>
              <a:t>to </a:t>
            </a:r>
            <a:r>
              <a:rPr lang="en-US" dirty="0" smtClean="0"/>
              <a:t>satisfy </a:t>
            </a:r>
            <a:r>
              <a:rPr lang="en-US" dirty="0"/>
              <a:t>in UCT trees where some outcomes may be </a:t>
            </a:r>
            <a:r>
              <a:rPr lang="en-US" dirty="0" smtClean="0"/>
              <a:t>missing due </a:t>
            </a:r>
            <a:r>
              <a:rPr lang="en-US" dirty="0"/>
              <a:t>to sampling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/>
              <a:t>Sysadmin</a:t>
            </a:r>
            <a:r>
              <a:rPr lang="en-US" dirty="0"/>
              <a:t> domain, we </a:t>
            </a:r>
            <a:r>
              <a:rPr lang="en-US" dirty="0" smtClean="0"/>
              <a:t>are able </a:t>
            </a:r>
            <a:r>
              <a:rPr lang="en-US" dirty="0"/>
              <a:t>to find symmetries, however, due to exponential </a:t>
            </a:r>
            <a:r>
              <a:rPr lang="en-US" dirty="0" smtClean="0"/>
              <a:t>stochastic </a:t>
            </a:r>
            <a:r>
              <a:rPr lang="en-US" dirty="0"/>
              <a:t>branching factor (in number of state </a:t>
            </a:r>
            <a:r>
              <a:rPr lang="en-US" dirty="0" smtClean="0"/>
              <a:t> variables</a:t>
            </a:r>
            <a:r>
              <a:rPr lang="en-US" dirty="0"/>
              <a:t>), we are not</a:t>
            </a:r>
          </a:p>
          <a:p>
            <a:r>
              <a:rPr lang="en-US" dirty="0"/>
              <a:t>able to exploit them efficiently in UCT. </a:t>
            </a:r>
          </a:p>
        </p:txBody>
      </p:sp>
    </p:spTree>
    <p:extLst>
      <p:ext uri="{BB962C8B-B14F-4D97-AF65-F5344CB8AC3E}">
        <p14:creationId xmlns:p14="http://schemas.microsoft.com/office/powerpoint/2010/main" val="9777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算法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0" y="1599642"/>
            <a:ext cx="4210562" cy="23617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84" y="807553"/>
            <a:ext cx="4711816" cy="43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算法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419623"/>
            <a:ext cx="4572508" cy="1582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52" y="2283224"/>
            <a:ext cx="4103948" cy="2860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33" y="3147814"/>
            <a:ext cx="4586060" cy="18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文献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1455626"/>
            <a:ext cx="5215501" cy="6855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635" y="2355726"/>
            <a:ext cx="5215501" cy="12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The End</a:t>
            </a:r>
            <a:endParaRPr 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概要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274768" cy="3675856"/>
          </a:xfrm>
        </p:spPr>
        <p:txBody>
          <a:bodyPr anchor="ctr"/>
          <a:lstStyle>
            <a:extLst/>
          </a:lstStyle>
          <a:p>
            <a:pPr marL="274320" lvl="1"/>
            <a:r>
              <a:rPr lang="zh-CN" altLang="en-US" dirty="0" smtClean="0"/>
              <a:t>将对称性的应用从状态动作对，扩展到状态；</a:t>
            </a:r>
            <a:endParaRPr lang="en-US" altLang="zh-CN" dirty="0" smtClean="0"/>
          </a:p>
          <a:p>
            <a:pPr marL="274320" lvl="1"/>
            <a:r>
              <a:rPr lang="zh-CN" altLang="en-US" dirty="0"/>
              <a:t>在线学</a:t>
            </a:r>
            <a:r>
              <a:rPr lang="zh-CN" altLang="en-US" dirty="0" smtClean="0"/>
              <a:t>习结合领域抽象；</a:t>
            </a:r>
            <a:endParaRPr lang="en-US" altLang="zh-CN" dirty="0" smtClean="0"/>
          </a:p>
          <a:p>
            <a:pPr marL="274320" lvl="1"/>
            <a:r>
              <a:rPr lang="zh-CN" altLang="en-US" dirty="0"/>
              <a:t>针</a:t>
            </a:r>
            <a:r>
              <a:rPr lang="zh-CN" altLang="en-US" dirty="0" smtClean="0"/>
              <a:t>对部分问题有效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74320" lvl="1"/>
            <a:endParaRPr lang="en-US" altLang="en-US" dirty="0"/>
          </a:p>
          <a:p>
            <a:pPr marL="274320" lvl="1"/>
            <a:r>
              <a:rPr lang="zh-CN" altLang="en-US" dirty="0" smtClean="0"/>
              <a:t>这篇文章就是新，但是本身其实</a:t>
            </a:r>
            <a:r>
              <a:rPr lang="zh-CN" altLang="en-US" smtClean="0"/>
              <a:t>不太成功，</a:t>
            </a:r>
            <a:r>
              <a:rPr lang="zh-CN" altLang="en-US" dirty="0" smtClean="0"/>
              <a:t>重点看背景知识。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139952" y="62103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重要的是思想和背景知识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背景知识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domain </a:t>
            </a:r>
            <a:r>
              <a:rPr lang="en-US" sz="3200" dirty="0" smtClean="0"/>
              <a:t>abstractions</a:t>
            </a:r>
            <a:r>
              <a:rPr lang="zh-CN" altLang="en-US" sz="3200" dirty="0" smtClean="0"/>
              <a:t>：</a:t>
            </a:r>
            <a:r>
              <a:rPr lang="en-US" sz="3200" dirty="0" smtClean="0"/>
              <a:t>compute </a:t>
            </a:r>
            <a:r>
              <a:rPr lang="en-US" sz="3200" dirty="0"/>
              <a:t>equivalence classes </a:t>
            </a:r>
            <a:r>
              <a:rPr lang="en-US" sz="3200" dirty="0" smtClean="0"/>
              <a:t>of states </a:t>
            </a:r>
            <a:r>
              <a:rPr lang="en-US" sz="3200" dirty="0"/>
              <a:t>such that all states in an equivalence class have the </a:t>
            </a:r>
            <a:r>
              <a:rPr lang="en-US" sz="3200" dirty="0" smtClean="0"/>
              <a:t>same value.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A UCT-based MDP solver [Keller and </a:t>
            </a:r>
            <a:r>
              <a:rPr lang="en-US" altLang="en-US" dirty="0" err="1"/>
              <a:t>Eyerich</a:t>
            </a:r>
            <a:r>
              <a:rPr lang="en-US" altLang="en-US" dirty="0"/>
              <a:t>, 2012</a:t>
            </a:r>
            <a:r>
              <a:rPr lang="en-US" altLang="en-US" dirty="0" smtClean="0"/>
              <a:t>] won </a:t>
            </a:r>
            <a:r>
              <a:rPr lang="en-US" altLang="en-US" dirty="0"/>
              <a:t>the last two probabilistic planning competitions [</a:t>
            </a:r>
            <a:r>
              <a:rPr lang="en-US" altLang="en-US" dirty="0" err="1" smtClean="0"/>
              <a:t>Sanner</a:t>
            </a:r>
            <a:r>
              <a:rPr lang="en-US" altLang="en-US" dirty="0" smtClean="0"/>
              <a:t> and </a:t>
            </a:r>
            <a:r>
              <a:rPr lang="en-US" altLang="en-US" dirty="0"/>
              <a:t>Yoon, 2011; </a:t>
            </a:r>
            <a:r>
              <a:rPr lang="en-US" altLang="en-US" dirty="0" err="1"/>
              <a:t>Grzes</a:t>
            </a:r>
            <a:r>
              <a:rPr lang="en-US" altLang="en-US" dirty="0"/>
              <a:t> et al., 2014]. Unfortunately, </a:t>
            </a:r>
            <a:r>
              <a:rPr lang="en-US" altLang="en-US" dirty="0" smtClean="0"/>
              <a:t>UCT builds </a:t>
            </a:r>
            <a:r>
              <a:rPr lang="en-US" altLang="en-US" dirty="0"/>
              <a:t>search trees in the original flat state space too, </a:t>
            </a:r>
            <a:r>
              <a:rPr lang="en-US" altLang="en-US" dirty="0" smtClean="0"/>
              <a:t>which is </a:t>
            </a:r>
            <a:r>
              <a:rPr lang="en-US" altLang="en-US" dirty="0"/>
              <a:t>wasteful if there are useful symmetries and abstractions </a:t>
            </a:r>
            <a:r>
              <a:rPr lang="en-US" altLang="en-US" dirty="0" smtClean="0"/>
              <a:t>in the </a:t>
            </a:r>
            <a:r>
              <a:rPr lang="en-US" altLang="en-US" dirty="0"/>
              <a:t>domain.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找并保存</a:t>
            </a:r>
            <a:r>
              <a:rPr lang="en-US" altLang="zh-CN" dirty="0" err="1" smtClean="0">
                <a:solidFill>
                  <a:srgbClr val="FF0000"/>
                </a:solidFill>
              </a:rPr>
              <a:t>Grzes</a:t>
            </a:r>
            <a:r>
              <a:rPr lang="en-US" altLang="zh-CN" dirty="0" smtClean="0">
                <a:solidFill>
                  <a:srgbClr val="FF0000"/>
                </a:solidFill>
              </a:rPr>
              <a:t> et al., 2014.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背景知识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AS-UCT tries to compute state abstractions on the </a:t>
            </a:r>
            <a:r>
              <a:rPr lang="en-US" sz="3200" dirty="0" smtClean="0"/>
              <a:t>explored part </a:t>
            </a:r>
            <a:r>
              <a:rPr lang="en-US" sz="3200" dirty="0"/>
              <a:t>of the UCT tree and there likely isn’t enough </a:t>
            </a:r>
            <a:r>
              <a:rPr lang="en-US" sz="3200" dirty="0" smtClean="0"/>
              <a:t>information in </a:t>
            </a:r>
            <a:r>
              <a:rPr lang="en-US" sz="3200" dirty="0"/>
              <a:t>the sampled trees to compute meaningful state abstractions</a:t>
            </a:r>
            <a:r>
              <a:rPr lang="en-US" sz="3200" dirty="0" smtClean="0"/>
              <a:t>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背景知识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/>
              <a:t>Givan</a:t>
            </a:r>
            <a:r>
              <a:rPr lang="en-US" sz="3200" dirty="0" smtClean="0"/>
              <a:t> et </a:t>
            </a:r>
            <a:r>
              <a:rPr lang="en-US" sz="3200" dirty="0"/>
              <a:t>al. [2003]’s conditions deduce two states to have an </a:t>
            </a:r>
            <a:r>
              <a:rPr lang="en-US" sz="3200" dirty="0" smtClean="0"/>
              <a:t>equivalence relation </a:t>
            </a:r>
            <a:r>
              <a:rPr lang="en-US" sz="3200" dirty="0"/>
              <a:t>if they have the same applicable actions, </a:t>
            </a:r>
            <a:r>
              <a:rPr lang="en-US" sz="3200" dirty="0" smtClean="0"/>
              <a:t>local transitions </a:t>
            </a:r>
            <a:r>
              <a:rPr lang="en-US" sz="3200" dirty="0"/>
              <a:t>lead to equivalent states and immediate costs </a:t>
            </a:r>
            <a:r>
              <a:rPr lang="en-US" sz="3200" dirty="0" smtClean="0"/>
              <a:t>are the </a:t>
            </a:r>
            <a:r>
              <a:rPr lang="en-US" sz="3200" dirty="0"/>
              <a:t>same. </a:t>
            </a:r>
            <a:endParaRPr lang="en-US" sz="3200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/>
              <a:t>Ravindran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/>
              <a:t>Barto</a:t>
            </a:r>
            <a:r>
              <a:rPr lang="en-US" sz="3200" dirty="0"/>
              <a:t> [2004] refine this by </a:t>
            </a:r>
            <a:r>
              <a:rPr lang="en-US" sz="3200" dirty="0" smtClean="0"/>
              <a:t>allowing the </a:t>
            </a:r>
            <a:r>
              <a:rPr lang="en-US" sz="3200" dirty="0"/>
              <a:t>applicable actions to be different as long as they can </a:t>
            </a:r>
            <a:r>
              <a:rPr lang="en-US" sz="3200" dirty="0" smtClean="0"/>
              <a:t>be mapped </a:t>
            </a:r>
            <a:r>
              <a:rPr lang="en-US" sz="3200" dirty="0"/>
              <a:t>to each other for this state pair. This can find </a:t>
            </a:r>
            <a:r>
              <a:rPr lang="en-US" sz="3200" dirty="0" smtClean="0"/>
              <a:t>more state </a:t>
            </a:r>
            <a:r>
              <a:rPr lang="en-US" sz="3200" dirty="0"/>
              <a:t>abstractions than </a:t>
            </a:r>
            <a:r>
              <a:rPr lang="en-US" sz="3200" dirty="0" err="1"/>
              <a:t>Givan’s</a:t>
            </a:r>
            <a:r>
              <a:rPr lang="en-US" sz="3200" dirty="0"/>
              <a:t> conditions.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背景知识</a:t>
            </a:r>
            <a:r>
              <a:rPr lang="en-US" altLang="zh-CN" dirty="0" smtClean="0"/>
              <a:t>(UCT)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这一</a:t>
            </a:r>
            <a:r>
              <a:rPr lang="zh-CN" altLang="en-US" dirty="0" smtClean="0">
                <a:solidFill>
                  <a:srgbClr val="FF0000"/>
                </a:solidFill>
              </a:rPr>
              <a:t>段是重点翻译对象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9622"/>
            <a:ext cx="4257530" cy="2196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554" y="2247714"/>
            <a:ext cx="4581446" cy="28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背景知识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领域</a:t>
            </a:r>
            <a:r>
              <a:rPr lang="en-US" altLang="zh-CN" dirty="0" smtClean="0"/>
              <a:t>)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这一</a:t>
            </a:r>
            <a:r>
              <a:rPr lang="zh-CN" altLang="en-US" dirty="0" smtClean="0">
                <a:solidFill>
                  <a:srgbClr val="FF0000"/>
                </a:solidFill>
              </a:rPr>
              <a:t>段是重点翻译对象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1308616"/>
            <a:ext cx="4911954" cy="28473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36" y="3847115"/>
            <a:ext cx="4236859" cy="12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核心工作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00400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state-action pair (SAP) abstractions, where in </a:t>
            </a:r>
            <a:r>
              <a:rPr lang="en-US" sz="3200" dirty="0" smtClean="0"/>
              <a:t>addition to </a:t>
            </a:r>
            <a:r>
              <a:rPr lang="en-US" sz="3200" dirty="0"/>
              <a:t>computing equivalence classes of states, we also </a:t>
            </a:r>
            <a:r>
              <a:rPr lang="en-US" sz="3200" dirty="0" smtClean="0"/>
              <a:t>compute equivalence </a:t>
            </a:r>
            <a:r>
              <a:rPr lang="en-US" sz="3200" dirty="0"/>
              <a:t>classes of state-action pairs, such that </a:t>
            </a:r>
            <a:r>
              <a:rPr lang="en-US" sz="3200" dirty="0" smtClean="0"/>
              <a:t>Q-values of </a:t>
            </a:r>
            <a:r>
              <a:rPr lang="en-US" sz="3200" dirty="0"/>
              <a:t>state-action pairs in the same equivalence class are </a:t>
            </a:r>
            <a:r>
              <a:rPr lang="en-US" sz="3200" dirty="0" smtClean="0"/>
              <a:t>the same.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github.com/dair-iitd/asap-uct</a:t>
            </a:r>
            <a:endParaRPr lang="en-US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We call these </a:t>
            </a:r>
            <a:r>
              <a:rPr lang="en-US" altLang="en-US" dirty="0" smtClean="0"/>
              <a:t>settings AS </a:t>
            </a:r>
            <a:r>
              <a:rPr lang="en-US" altLang="en-US" dirty="0"/>
              <a:t>(Abstractions of States) and ASAM (Abstractions </a:t>
            </a:r>
            <a:r>
              <a:rPr lang="en-US" altLang="en-US" dirty="0" smtClean="0"/>
              <a:t>of States </a:t>
            </a:r>
            <a:r>
              <a:rPr lang="en-US" altLang="en-US" dirty="0"/>
              <a:t>with Action Mappings), respectively.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下</a:t>
            </a:r>
            <a:r>
              <a:rPr lang="zh-CN" altLang="en-US" dirty="0" smtClean="0">
                <a:solidFill>
                  <a:srgbClr val="FF0000"/>
                </a:solidFill>
              </a:rPr>
              <a:t>载一下，试用一下工具。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核心工作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00400"/>
          </a:xfrm>
        </p:spPr>
        <p:txBody>
          <a:bodyPr anchor="ctr">
            <a:normAutofit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For </a:t>
            </a:r>
            <a:r>
              <a:rPr lang="en-US" sz="3200" dirty="0"/>
              <a:t>state-action pair equivalence to hold, </a:t>
            </a:r>
            <a:endParaRPr lang="en-US" sz="3200" dirty="0" smtClean="0"/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sum </a:t>
            </a:r>
            <a:r>
              <a:rPr lang="en-US" dirty="0"/>
              <a:t>of transition probabilities, to each abstract state that </a:t>
            </a:r>
            <a:r>
              <a:rPr lang="en-US" dirty="0" smtClean="0"/>
              <a:t>these state-action </a:t>
            </a:r>
            <a:r>
              <a:rPr lang="en-US" dirty="0"/>
              <a:t>pair transition to, should match. </a:t>
            </a:r>
            <a:endParaRPr lang="en-US" dirty="0" smtClean="0"/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Second condition requires </a:t>
            </a:r>
            <a:r>
              <a:rPr lang="en-US" dirty="0"/>
              <a:t>the costs of applying corresponding actions </a:t>
            </a:r>
            <a:r>
              <a:rPr lang="en-US" dirty="0" smtClean="0"/>
              <a:t>to be </a:t>
            </a:r>
            <a:r>
              <a:rPr lang="en-US" dirty="0"/>
              <a:t>identical to each other</a:t>
            </a:r>
            <a:r>
              <a:rPr lang="en-US" dirty="0" smtClean="0"/>
              <a:t>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727</Words>
  <Application>Microsoft Office PowerPoint</Application>
  <PresentationFormat>全屏显示(16:9)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Tw Cen MT</vt:lpstr>
      <vt:lpstr>华文仿宋</vt:lpstr>
      <vt:lpstr>宋体</vt:lpstr>
      <vt:lpstr>Calibri</vt:lpstr>
      <vt:lpstr>Wingdings</vt:lpstr>
      <vt:lpstr>Wingdings 2</vt:lpstr>
      <vt:lpstr>宽屏演示文稿</vt:lpstr>
      <vt:lpstr>ASAP-UCT: Abstraction of State-Action Pairs in UCT</vt:lpstr>
      <vt:lpstr>概要</vt:lpstr>
      <vt:lpstr>背景知识</vt:lpstr>
      <vt:lpstr>背景知识</vt:lpstr>
      <vt:lpstr>背景知识</vt:lpstr>
      <vt:lpstr>背景知识(UCT)</vt:lpstr>
      <vt:lpstr>背景知识(领域)</vt:lpstr>
      <vt:lpstr>核心工作</vt:lpstr>
      <vt:lpstr>核心工作</vt:lpstr>
      <vt:lpstr>核心工作</vt:lpstr>
      <vt:lpstr>算法</vt:lpstr>
      <vt:lpstr>算法</vt:lpstr>
      <vt:lpstr>文献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2011-11-17T05:01:22Z</dcterms:created>
  <dcterms:modified xsi:type="dcterms:W3CDTF">2015-10-26T01:16:45Z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