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3E231A"/>
        </a:solidFill>
        <a:effectLst/>
        <a:uFillTx/>
        <a:latin typeface="+mn-lt"/>
        <a:ea typeface="+mn-ea"/>
        <a:cs typeface="+mn-cs"/>
        <a:sym typeface="Papyrus"/>
      </a:defRPr>
    </a:lvl1pPr>
    <a:lvl2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3E231A"/>
        </a:solidFill>
        <a:effectLst/>
        <a:uFillTx/>
        <a:latin typeface="+mn-lt"/>
        <a:ea typeface="+mn-ea"/>
        <a:cs typeface="+mn-cs"/>
        <a:sym typeface="Papyrus"/>
      </a:defRPr>
    </a:lvl2pPr>
    <a:lvl3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3E231A"/>
        </a:solidFill>
        <a:effectLst/>
        <a:uFillTx/>
        <a:latin typeface="+mn-lt"/>
        <a:ea typeface="+mn-ea"/>
        <a:cs typeface="+mn-cs"/>
        <a:sym typeface="Papyrus"/>
      </a:defRPr>
    </a:lvl3pPr>
    <a:lvl4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3E231A"/>
        </a:solidFill>
        <a:effectLst/>
        <a:uFillTx/>
        <a:latin typeface="+mn-lt"/>
        <a:ea typeface="+mn-ea"/>
        <a:cs typeface="+mn-cs"/>
        <a:sym typeface="Papyrus"/>
      </a:defRPr>
    </a:lvl4pPr>
    <a:lvl5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3E231A"/>
        </a:solidFill>
        <a:effectLst/>
        <a:uFillTx/>
        <a:latin typeface="+mn-lt"/>
        <a:ea typeface="+mn-ea"/>
        <a:cs typeface="+mn-cs"/>
        <a:sym typeface="Papyrus"/>
      </a:defRPr>
    </a:lvl5pPr>
    <a:lvl6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3E231A"/>
        </a:solidFill>
        <a:effectLst/>
        <a:uFillTx/>
        <a:latin typeface="+mn-lt"/>
        <a:ea typeface="+mn-ea"/>
        <a:cs typeface="+mn-cs"/>
        <a:sym typeface="Papyrus"/>
      </a:defRPr>
    </a:lvl6pPr>
    <a:lvl7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3E231A"/>
        </a:solidFill>
        <a:effectLst/>
        <a:uFillTx/>
        <a:latin typeface="+mn-lt"/>
        <a:ea typeface="+mn-ea"/>
        <a:cs typeface="+mn-cs"/>
        <a:sym typeface="Papyrus"/>
      </a:defRPr>
    </a:lvl7pPr>
    <a:lvl8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3E231A"/>
        </a:solidFill>
        <a:effectLst/>
        <a:uFillTx/>
        <a:latin typeface="+mn-lt"/>
        <a:ea typeface="+mn-ea"/>
        <a:cs typeface="+mn-cs"/>
        <a:sym typeface="Papyrus"/>
      </a:defRPr>
    </a:lvl8pPr>
    <a:lvl9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3E231A"/>
        </a:solidFill>
        <a:effectLst/>
        <a:uFillTx/>
        <a:latin typeface="+mn-lt"/>
        <a:ea typeface="+mn-ea"/>
        <a:cs typeface="+mn-cs"/>
        <a:sym typeface="Papyru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3E231A"/>
        </a:fontRef>
        <a:srgbClr val="3E231A"/>
      </a:tcTxStyle>
      <a:tcStyle>
        <a:tcBdr>
          <a:left>
            <a:ln w="12700" cap="flat">
              <a:solidFill>
                <a:srgbClr val="3E231A"/>
              </a:solidFill>
              <a:prstDash val="solid"/>
              <a:miter lim="400000"/>
            </a:ln>
          </a:left>
          <a:right>
            <a:ln w="12700" cap="flat">
              <a:solidFill>
                <a:srgbClr val="3E231A"/>
              </a:solidFill>
              <a:prstDash val="solid"/>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solidFill>
                <a:srgbClr val="3E231A"/>
              </a:solidFill>
              <a:prstDash val="solid"/>
              <a:miter lim="400000"/>
            </a:ln>
          </a:insideV>
        </a:tcBdr>
        <a:fill>
          <a:noFill/>
        </a:fill>
      </a:tcStyle>
    </a:wholeTbl>
    <a:band2H>
      <a:tcTxStyle b="def" i="def"/>
      <a:tcStyle>
        <a:tcBdr/>
        <a:fill>
          <a:solidFill>
            <a:srgbClr val="FFEBD2">
              <a:alpha val="48000"/>
            </a:srgbClr>
          </a:solidFill>
        </a:fill>
      </a:tcStyle>
    </a:band2H>
    <a:firstCol>
      <a:tcTxStyle b="off" i="off">
        <a:fontRef idx="minor">
          <a:srgbClr val="3E231A"/>
        </a:fontRef>
        <a:srgbClr val="3E231A"/>
      </a:tcTxStyle>
      <a:tcStyle>
        <a:tcBdr>
          <a:left>
            <a:ln w="12700" cap="flat">
              <a:solidFill>
                <a:srgbClr val="3E231A"/>
              </a:solidFill>
              <a:prstDash val="solid"/>
              <a:miter lim="400000"/>
            </a:ln>
          </a:left>
          <a:right>
            <a:ln w="12700" cap="flat">
              <a:solidFill>
                <a:srgbClr val="3E231A"/>
              </a:solidFill>
              <a:prstDash val="solid"/>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solidFill>
                <a:srgbClr val="3E231A"/>
              </a:solidFill>
              <a:prstDash val="solid"/>
              <a:miter lim="400000"/>
            </a:ln>
          </a:insideV>
        </a:tcBdr>
        <a:fill>
          <a:solidFill>
            <a:srgbClr val="D6A96F">
              <a:alpha val="48000"/>
            </a:srgbClr>
          </a:solidFill>
        </a:fill>
      </a:tcStyle>
    </a:firstCol>
    <a:lastRow>
      <a:tcTxStyle b="off" i="off">
        <a:fontRef idx="minor">
          <a:srgbClr val="3E231A"/>
        </a:fontRef>
        <a:srgbClr val="3E231A"/>
      </a:tcTxStyle>
      <a:tcStyle>
        <a:tcBdr>
          <a:left>
            <a:ln w="12700" cap="flat">
              <a:solidFill>
                <a:srgbClr val="3E231A"/>
              </a:solidFill>
              <a:prstDash val="solid"/>
              <a:miter lim="400000"/>
            </a:ln>
          </a:left>
          <a:right>
            <a:ln w="12700" cap="flat">
              <a:solidFill>
                <a:srgbClr val="3E231A"/>
              </a:solidFill>
              <a:prstDash val="solid"/>
              <a:miter lim="400000"/>
            </a:ln>
          </a:right>
          <a:top>
            <a:ln w="254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solidFill>
                <a:srgbClr val="3E231A"/>
              </a:solidFill>
              <a:prstDash val="solid"/>
              <a:miter lim="400000"/>
            </a:ln>
          </a:insideV>
        </a:tcBdr>
        <a:fill>
          <a:solidFill>
            <a:srgbClr val="D6A96F">
              <a:alpha val="48000"/>
            </a:srgbClr>
          </a:solidFill>
        </a:fill>
      </a:tcStyle>
    </a:lastRow>
    <a:firstRow>
      <a:tcTxStyle b="off" i="off">
        <a:fontRef idx="minor">
          <a:srgbClr val="3E231A"/>
        </a:fontRef>
        <a:srgbClr val="3E231A"/>
      </a:tcTxStyle>
      <a:tcStyle>
        <a:tcBdr>
          <a:left>
            <a:ln w="12700" cap="flat">
              <a:solidFill>
                <a:srgbClr val="3E231A"/>
              </a:solidFill>
              <a:prstDash val="solid"/>
              <a:miter lim="400000"/>
            </a:ln>
          </a:left>
          <a:right>
            <a:ln w="12700" cap="flat">
              <a:solidFill>
                <a:srgbClr val="3E231A"/>
              </a:solidFill>
              <a:prstDash val="solid"/>
              <a:miter lim="400000"/>
            </a:ln>
          </a:right>
          <a:top>
            <a:ln w="12700" cap="flat">
              <a:solidFill>
                <a:srgbClr val="3E231A"/>
              </a:solidFill>
              <a:prstDash val="solid"/>
              <a:miter lim="400000"/>
            </a:ln>
          </a:top>
          <a:bottom>
            <a:ln w="25400" cap="flat">
              <a:solidFill>
                <a:srgbClr val="3E231A"/>
              </a:solidFill>
              <a:prstDash val="solid"/>
              <a:miter lim="400000"/>
            </a:ln>
          </a:bottom>
          <a:insideH>
            <a:ln w="12700" cap="flat">
              <a:solidFill>
                <a:srgbClr val="3E231A"/>
              </a:solidFill>
              <a:prstDash val="solid"/>
              <a:miter lim="400000"/>
            </a:ln>
          </a:insideH>
          <a:insideV>
            <a:ln w="12700" cap="flat">
              <a:solidFill>
                <a:srgbClr val="3E231A"/>
              </a:solidFill>
              <a:prstDash val="solid"/>
              <a:miter lim="400000"/>
            </a:ln>
          </a:insideV>
        </a:tcBdr>
        <a:fill>
          <a:solidFill>
            <a:srgbClr val="D6A96F">
              <a:alpha val="48000"/>
            </a:srgbClr>
          </a:solidFill>
        </a:fill>
      </a:tcStyle>
    </a:firstRow>
  </a:tblStyle>
  <a:tblStyle styleId="{C7B018BB-80A7-4F77-B60F-C8B233D01FF8}" styleName="">
    <a:tblBg/>
    <a:wholeTbl>
      <a:tcTxStyle b="off" i="off">
        <a:fontRef idx="minor">
          <a:srgbClr val="3E231A"/>
        </a:fontRef>
        <a:srgbClr val="3E231A"/>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noFill/>
              <a:miter lim="400000"/>
            </a:ln>
          </a:insideV>
        </a:tcBdr>
        <a:fill>
          <a:noFill/>
        </a:fill>
      </a:tcStyle>
    </a:wholeTbl>
    <a:band2H>
      <a:tcTxStyle b="def" i="def"/>
      <a:tcStyle>
        <a:tcBdr/>
        <a:fill>
          <a:solidFill>
            <a:srgbClr val="76654F">
              <a:alpha val="20000"/>
            </a:srgbClr>
          </a:solidFill>
        </a:fill>
      </a:tcStyle>
    </a:band2H>
    <a:firstCol>
      <a:tcTxStyle b="off" i="off">
        <a:fontRef idx="minor">
          <a:srgbClr val="FFFFFF"/>
        </a:fontRef>
        <a:srgbClr val="FFFFFF"/>
      </a:tcTxStyle>
      <a:tcStyle>
        <a:tcBdr>
          <a:left>
            <a:ln w="12700" cap="flat">
              <a:solidFill>
                <a:srgbClr val="3E231A"/>
              </a:solidFill>
              <a:prstDash val="solid"/>
              <a:miter lim="400000"/>
            </a:ln>
          </a:left>
          <a:right>
            <a:ln w="12700" cap="flat">
              <a:solidFill>
                <a:srgbClr val="3E231A"/>
              </a:solidFill>
              <a:prstDash val="solid"/>
              <a:miter lim="400000"/>
            </a:ln>
          </a:right>
          <a:top>
            <a:ln w="12700" cap="flat">
              <a:noFill/>
              <a:miter lim="400000"/>
            </a:ln>
          </a:top>
          <a:bottom>
            <a:ln w="12700" cap="flat">
              <a:noFill/>
              <a:miter lim="400000"/>
            </a:ln>
          </a:bottom>
          <a:insideH>
            <a:ln w="12700" cap="flat">
              <a:noFill/>
              <a:miter lim="400000"/>
            </a:ln>
          </a:insideH>
          <a:insideV>
            <a:ln w="12700" cap="flat">
              <a:solidFill>
                <a:srgbClr val="3E231A"/>
              </a:solidFill>
              <a:prstDash val="solid"/>
              <a:miter lim="400000"/>
            </a:ln>
          </a:insideV>
        </a:tcBdr>
        <a:fill>
          <a:solidFill>
            <a:srgbClr val="9BA7B4">
              <a:alpha val="90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noFill/>
              <a:miter lim="400000"/>
            </a:ln>
          </a:insideV>
        </a:tcBdr>
        <a:fill>
          <a:solidFill>
            <a:srgbClr val="6F8B9E">
              <a:alpha val="90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noFill/>
              <a:miter lim="400000"/>
            </a:ln>
          </a:insideV>
        </a:tcBdr>
        <a:fill>
          <a:solidFill>
            <a:srgbClr val="6F8B9E">
              <a:alpha val="90000"/>
            </a:srgbClr>
          </a:solidFill>
        </a:fill>
      </a:tcStyle>
    </a:firstRow>
  </a:tblStyle>
  <a:tblStyle styleId="{EEE7283C-3CF3-47DC-8721-378D4A62B228}" styleName="">
    <a:tblBg/>
    <a:wholeTbl>
      <a:tcTxStyle b="off" i="off">
        <a:fontRef idx="minor">
          <a:srgbClr val="3E231A"/>
        </a:fontRef>
        <a:srgbClr val="3E231A"/>
      </a:tcTxStyle>
      <a:tcStyle>
        <a:tcBdr>
          <a:left>
            <a:ln w="12700" cap="flat">
              <a:noFill/>
              <a:miter lim="400000"/>
            </a:ln>
          </a:left>
          <a:right>
            <a:ln w="12700" cap="flat">
              <a:noFill/>
              <a:miter lim="400000"/>
            </a:ln>
          </a:right>
          <a:top>
            <a:ln w="12700" cap="flat">
              <a:solidFill>
                <a:srgbClr val="3D231A"/>
              </a:solidFill>
              <a:prstDash val="solid"/>
              <a:miter lim="400000"/>
            </a:ln>
          </a:top>
          <a:bottom>
            <a:ln w="12700" cap="flat">
              <a:solidFill>
                <a:srgbClr val="3D231A"/>
              </a:solidFill>
              <a:prstDash val="solid"/>
              <a:miter lim="400000"/>
            </a:ln>
          </a:bottom>
          <a:insideH>
            <a:ln w="12700" cap="flat">
              <a:solidFill>
                <a:srgbClr val="3D231A"/>
              </a:solidFill>
              <a:prstDash val="solid"/>
              <a:miter lim="400000"/>
            </a:ln>
          </a:insideH>
          <a:insideV>
            <a:ln w="12700" cap="flat">
              <a:noFill/>
              <a:miter lim="400000"/>
            </a:ln>
          </a:insideV>
        </a:tcBdr>
        <a:fill>
          <a:noFill/>
        </a:fill>
      </a:tcStyle>
    </a:wholeTbl>
    <a:band2H>
      <a:tcTxStyle b="def" i="def"/>
      <a:tcStyle>
        <a:tcBdr/>
        <a:fill>
          <a:solidFill>
            <a:srgbClr val="B1A596">
              <a:alpha val="20000"/>
            </a:srgbClr>
          </a:solidFill>
        </a:fill>
      </a:tcStyle>
    </a:band2H>
    <a:firstCol>
      <a:tcTxStyle b="off" i="off">
        <a:fontRef idx="minor">
          <a:srgbClr val="3E231A"/>
        </a:fontRef>
        <a:srgbClr val="3E231A"/>
      </a:tcTxStyle>
      <a:tcStyle>
        <a:tcBdr>
          <a:left>
            <a:ln w="12700" cap="flat">
              <a:solidFill>
                <a:srgbClr val="3D231A"/>
              </a:solidFill>
              <a:prstDash val="solid"/>
              <a:miter lim="400000"/>
            </a:ln>
          </a:left>
          <a:right>
            <a:ln w="12700" cap="flat">
              <a:solidFill>
                <a:srgbClr val="3D231A"/>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BCA581">
              <a:alpha val="50000"/>
            </a:srgbClr>
          </a:solidFill>
        </a:fill>
      </a:tcStyle>
    </a:firstCol>
    <a:lastRow>
      <a:tcTxStyle b="off" i="off">
        <a:fontRef idx="minor">
          <a:srgbClr val="3E231A"/>
        </a:fontRef>
        <a:srgbClr val="3E231A"/>
      </a:tcTxStyle>
      <a:tcStyle>
        <a:tcBdr>
          <a:left>
            <a:ln w="12700" cap="flat">
              <a:noFill/>
              <a:miter lim="400000"/>
            </a:ln>
          </a:left>
          <a:right>
            <a:ln w="12700" cap="flat">
              <a:noFill/>
              <a:miter lim="400000"/>
            </a:ln>
          </a:right>
          <a:top>
            <a:ln w="25400" cap="flat">
              <a:solidFill>
                <a:srgbClr val="3D231A"/>
              </a:solidFill>
              <a:prstDash val="solid"/>
              <a:miter lim="400000"/>
            </a:ln>
          </a:top>
          <a:bottom>
            <a:ln w="12700" cap="flat">
              <a:solidFill>
                <a:srgbClr val="3D231A"/>
              </a:solidFill>
              <a:prstDash val="solid"/>
              <a:miter lim="400000"/>
            </a:ln>
          </a:bottom>
          <a:insideH>
            <a:ln w="12700" cap="flat">
              <a:solidFill>
                <a:srgbClr val="3D231A"/>
              </a:solidFill>
              <a:prstDash val="solid"/>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3D231A"/>
              </a:solidFill>
              <a:prstDash val="solid"/>
              <a:miter lim="400000"/>
            </a:ln>
          </a:top>
          <a:bottom>
            <a:ln w="12700" cap="flat">
              <a:solidFill>
                <a:srgbClr val="3D231A"/>
              </a:solidFill>
              <a:prstDash val="solid"/>
              <a:miter lim="400000"/>
            </a:ln>
          </a:bottom>
          <a:insideH>
            <a:ln w="12700" cap="flat">
              <a:solidFill>
                <a:srgbClr val="3D231A"/>
              </a:solidFill>
              <a:prstDash val="solid"/>
              <a:miter lim="400000"/>
            </a:ln>
          </a:insideH>
          <a:insideV>
            <a:ln w="12700" cap="flat">
              <a:noFill/>
              <a:miter lim="400000"/>
            </a:ln>
          </a:insideV>
        </a:tcBdr>
        <a:fill>
          <a:solidFill>
            <a:srgbClr val="A56333">
              <a:alpha val="75000"/>
            </a:srgbClr>
          </a:solidFill>
        </a:fill>
      </a:tcStyle>
    </a:firstRow>
  </a:tblStyle>
  <a:tblStyle styleId="{CF821DB8-F4EB-4A41-A1BA-3FCAFE7338EE}" styleName="">
    <a:tblBg/>
    <a:wholeTbl>
      <a:tcTxStyle b="off" i="off">
        <a:fontRef idx="minor">
          <a:srgbClr val="3E231A"/>
        </a:fontRef>
        <a:srgbClr val="3E231A"/>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noFill/>
              <a:miter lim="400000"/>
            </a:ln>
          </a:insideV>
        </a:tcBdr>
        <a:fill>
          <a:solidFill>
            <a:srgbClr val="C19B68">
              <a:alpha val="50000"/>
            </a:srgbClr>
          </a:solidFill>
        </a:fill>
      </a:tcStyle>
    </a:wholeTbl>
    <a:band2H>
      <a:tcTxStyle b="def" i="def"/>
      <a:tcStyle>
        <a:tcBdr/>
        <a:fill>
          <a:solidFill>
            <a:srgbClr val="C09B6C">
              <a:alpha val="26000"/>
            </a:srgbClr>
          </a:solidFill>
        </a:fill>
      </a:tcStyle>
    </a:band2H>
    <a:firstCol>
      <a:tcTxStyle b="off" i="off">
        <a:fontRef idx="minor">
          <a:srgbClr val="FFFFFF"/>
        </a:fontRef>
        <a:srgbClr val="FFFFFF"/>
      </a:tcTxStyle>
      <a:tcStyle>
        <a:tcBdr>
          <a:left>
            <a:ln w="12700" cap="flat">
              <a:solidFill>
                <a:srgbClr val="3E231A"/>
              </a:solidFill>
              <a:prstDash val="solid"/>
              <a:miter lim="400000"/>
            </a:ln>
          </a:left>
          <a:right>
            <a:ln w="12700" cap="flat">
              <a:solidFill>
                <a:srgbClr val="3E231A"/>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45C39">
              <a:alpha val="80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noFill/>
              <a:miter lim="400000"/>
            </a:ln>
          </a:insideH>
          <a:insideV>
            <a:ln w="12700" cap="flat">
              <a:noFill/>
              <a:miter lim="400000"/>
            </a:ln>
          </a:insideV>
        </a:tcBdr>
        <a:fill>
          <a:solidFill>
            <a:srgbClr val="A77A48">
              <a:alpha val="81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noFill/>
              <a:miter lim="400000"/>
            </a:ln>
          </a:insideH>
          <a:insideV>
            <a:ln w="12700" cap="flat">
              <a:noFill/>
              <a:miter lim="400000"/>
            </a:ln>
          </a:insideV>
        </a:tcBdr>
        <a:fill>
          <a:solidFill>
            <a:srgbClr val="633E29">
              <a:alpha val="85000"/>
            </a:srgbClr>
          </a:solidFill>
        </a:fill>
      </a:tcStyle>
    </a:firstRow>
  </a:tblStyle>
  <a:tblStyle styleId="{33BA23B1-9221-436E-865A-0063620EA4FD}" styleName="">
    <a:tblBg/>
    <a:wholeTbl>
      <a:tcTxStyle b="off" i="off">
        <a:fontRef idx="minor">
          <a:srgbClr val="3E231A"/>
        </a:fontRef>
        <a:srgbClr val="3E231A"/>
      </a:tcTxStyle>
      <a:tcStyle>
        <a:tcBdr>
          <a:left>
            <a:ln w="12700" cap="flat">
              <a:noFill/>
              <a:miter lim="400000"/>
            </a:ln>
          </a:left>
          <a:right>
            <a:ln w="12700" cap="flat">
              <a:noFill/>
              <a:miter lim="400000"/>
            </a:ln>
          </a:right>
          <a:top>
            <a:ln w="12700" cap="flat">
              <a:solidFill>
                <a:srgbClr val="828D8E"/>
              </a:solidFill>
              <a:prstDash val="solid"/>
              <a:miter lim="400000"/>
            </a:ln>
          </a:top>
          <a:bottom>
            <a:ln w="12700" cap="flat">
              <a:solidFill>
                <a:srgbClr val="828D8E"/>
              </a:solidFill>
              <a:prstDash val="solid"/>
              <a:miter lim="400000"/>
            </a:ln>
          </a:bottom>
          <a:insideH>
            <a:ln w="12700" cap="flat">
              <a:solidFill>
                <a:srgbClr val="828D8E"/>
              </a:solidFill>
              <a:prstDash val="solid"/>
              <a:miter lim="400000"/>
            </a:ln>
          </a:insideH>
          <a:insideV>
            <a:ln w="12700" cap="flat">
              <a:noFill/>
              <a:miter lim="400000"/>
            </a:ln>
          </a:insideV>
        </a:tcBdr>
        <a:fill>
          <a:noFill/>
        </a:fill>
      </a:tcStyle>
    </a:wholeTbl>
    <a:band2H>
      <a:tcTxStyle b="def" i="def"/>
      <a:tcStyle>
        <a:tcBdr/>
        <a:fill>
          <a:solidFill>
            <a:srgbClr val="76654F">
              <a:alpha val="20000"/>
            </a:srgbClr>
          </a:solidFill>
        </a:fill>
      </a:tcStyle>
    </a:band2H>
    <a:firstCol>
      <a:tcTxStyle b="off" i="off">
        <a:fontRef idx="minor">
          <a:srgbClr val="3E231A"/>
        </a:fontRef>
        <a:srgbClr val="3E231A"/>
      </a:tcTxStyle>
      <a:tcStyle>
        <a:tcBdr>
          <a:left>
            <a:ln w="12700" cap="flat">
              <a:solidFill>
                <a:srgbClr val="828D8E"/>
              </a:solidFill>
              <a:prstDash val="solid"/>
              <a:miter lim="400000"/>
            </a:ln>
          </a:left>
          <a:right>
            <a:ln w="12700" cap="flat">
              <a:solidFill>
                <a:srgbClr val="828D8E"/>
              </a:solidFill>
              <a:prstDash val="solid"/>
              <a:miter lim="400000"/>
            </a:ln>
          </a:right>
          <a:top>
            <a:ln w="12700" cap="flat">
              <a:solidFill>
                <a:srgbClr val="828D8E"/>
              </a:solidFill>
              <a:prstDash val="solid"/>
              <a:miter lim="400000"/>
            </a:ln>
          </a:top>
          <a:bottom>
            <a:ln w="12700" cap="flat">
              <a:solidFill>
                <a:srgbClr val="828D8E"/>
              </a:solidFill>
              <a:prstDash val="solid"/>
              <a:miter lim="400000"/>
            </a:ln>
          </a:bottom>
          <a:insideH>
            <a:ln w="12700" cap="flat">
              <a:solidFill>
                <a:srgbClr val="828D8E"/>
              </a:solidFill>
              <a:prstDash val="solid"/>
              <a:miter lim="400000"/>
            </a:ln>
          </a:insideH>
          <a:insideV>
            <a:ln w="12700" cap="flat">
              <a:noFill/>
              <a:miter lim="400000"/>
            </a:ln>
          </a:insideV>
        </a:tcBdr>
        <a:fill>
          <a:solidFill>
            <a:srgbClr val="E6DFD8">
              <a:alpha val="61000"/>
            </a:srgbClr>
          </a:solidFill>
        </a:fill>
      </a:tcStyle>
    </a:firstCol>
    <a:lastRow>
      <a:tcTxStyle b="off" i="off">
        <a:fontRef idx="minor">
          <a:srgbClr val="3E231A"/>
        </a:fontRef>
        <a:srgbClr val="3E231A"/>
      </a:tcTxStyle>
      <a:tcStyle>
        <a:tcBdr>
          <a:left>
            <a:ln w="12700" cap="flat">
              <a:noFill/>
              <a:miter lim="400000"/>
            </a:ln>
          </a:left>
          <a:right>
            <a:ln w="12700" cap="flat">
              <a:noFill/>
              <a:miter lim="400000"/>
            </a:ln>
          </a:right>
          <a:top>
            <a:ln w="12700" cap="flat">
              <a:solidFill>
                <a:srgbClr val="828D8E"/>
              </a:solidFill>
              <a:prstDash val="solid"/>
              <a:miter lim="400000"/>
            </a:ln>
          </a:top>
          <a:bottom>
            <a:ln w="12700" cap="flat">
              <a:solidFill>
                <a:srgbClr val="828D8E"/>
              </a:solidFill>
              <a:prstDash val="solid"/>
              <a:miter lim="400000"/>
            </a:ln>
          </a:bottom>
          <a:insideH>
            <a:ln w="12700" cap="flat">
              <a:noFill/>
              <a:miter lim="400000"/>
            </a:ln>
          </a:insideH>
          <a:insideV>
            <a:ln w="12700" cap="flat">
              <a:noFill/>
              <a:miter lim="400000"/>
            </a:ln>
          </a:insideV>
        </a:tcBdr>
        <a:fill>
          <a:solidFill>
            <a:srgbClr val="E6DFD8">
              <a:alpha val="61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828D8E"/>
              </a:solidFill>
              <a:prstDash val="solid"/>
              <a:miter lim="400000"/>
            </a:ln>
          </a:top>
          <a:bottom>
            <a:ln w="12700" cap="flat">
              <a:solidFill>
                <a:srgbClr val="828D8E"/>
              </a:solidFill>
              <a:prstDash val="solid"/>
              <a:miter lim="400000"/>
            </a:ln>
          </a:bottom>
          <a:insideH>
            <a:ln w="12700" cap="flat">
              <a:noFill/>
              <a:miter lim="400000"/>
            </a:ln>
          </a:insideH>
          <a:insideV>
            <a:ln w="12700" cap="flat">
              <a:noFill/>
              <a:miter lim="400000"/>
            </a:ln>
          </a:insideV>
        </a:tcBdr>
        <a:fill>
          <a:solidFill>
            <a:srgbClr val="5D5E5F"/>
          </a:solidFill>
        </a:fill>
      </a:tcStyle>
    </a:firstRow>
  </a:tblStyle>
  <a:tblStyle styleId="{2708684C-4D16-4618-839F-0558EEFCDFE6}" styleName="">
    <a:tblBg/>
    <a:wholeTbl>
      <a:tcTxStyle b="off" i="off">
        <a:fontRef idx="minor">
          <a:srgbClr val="232323"/>
        </a:fontRef>
        <a:srgbClr val="232323"/>
      </a:tcTxStyle>
      <a:tcStyle>
        <a:tcBdr>
          <a:left>
            <a:ln w="12700" cap="flat">
              <a:solidFill>
                <a:srgbClr val="83867F"/>
              </a:solidFill>
              <a:custDash>
                <a:ds d="200000" sp="200000"/>
              </a:custDash>
              <a:miter lim="400000"/>
            </a:ln>
          </a:left>
          <a:right>
            <a:ln w="12700" cap="flat">
              <a:solidFill>
                <a:srgbClr val="83867F"/>
              </a:solidFill>
              <a:custDash>
                <a:ds d="200000" sp="200000"/>
              </a:custDash>
              <a:miter lim="400000"/>
            </a:ln>
          </a:right>
          <a:top>
            <a:ln w="12700" cap="flat">
              <a:solidFill>
                <a:srgbClr val="83867F"/>
              </a:solidFill>
              <a:custDash>
                <a:ds d="200000" sp="200000"/>
              </a:custDash>
              <a:miter lim="400000"/>
            </a:ln>
          </a:top>
          <a:bottom>
            <a:ln w="12700" cap="flat">
              <a:solidFill>
                <a:srgbClr val="83867F"/>
              </a:solidFill>
              <a:custDash>
                <a:ds d="200000" sp="200000"/>
              </a:custDash>
              <a:miter lim="400000"/>
            </a:ln>
          </a:bottom>
          <a:insideH>
            <a:ln w="12700" cap="flat">
              <a:solidFill>
                <a:srgbClr val="83867F"/>
              </a:solidFill>
              <a:custDash>
                <a:ds d="200000" sp="200000"/>
              </a:custDash>
              <a:miter lim="400000"/>
            </a:ln>
          </a:insideH>
          <a:insideV>
            <a:ln w="12700" cap="flat">
              <a:solidFill>
                <a:srgbClr val="83867F"/>
              </a:solidFill>
              <a:custDash>
                <a:ds d="200000" sp="200000"/>
              </a:custDash>
              <a:miter lim="400000"/>
            </a:ln>
          </a:insideV>
        </a:tcBdr>
        <a:fill>
          <a:noFill/>
        </a:fill>
      </a:tcStyle>
    </a:wholeTbl>
    <a:band2H>
      <a:tcTxStyle b="def" i="def"/>
      <a:tcStyle>
        <a:tcBdr/>
        <a:fill>
          <a:solidFill>
            <a:srgbClr val="76654F">
              <a:alpha val="20000"/>
            </a:srgbClr>
          </a:solidFill>
        </a:fill>
      </a:tcStyle>
    </a:band2H>
    <a:firstCol>
      <a:tcTxStyle b="off" i="off">
        <a:fontRef idx="minor">
          <a:srgbClr val="232323"/>
        </a:fontRef>
        <a:srgbClr val="232323"/>
      </a:tcTxStyle>
      <a:tcStyle>
        <a:tcBdr>
          <a:left>
            <a:ln w="12700" cap="flat">
              <a:noFill/>
              <a:miter lim="400000"/>
            </a:ln>
          </a:left>
          <a:right>
            <a:ln w="12700" cap="flat">
              <a:solidFill>
                <a:srgbClr val="3E231A"/>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Col>
    <a:lastRow>
      <a:tcTxStyle b="off" i="off">
        <a:fontRef idx="minor">
          <a:srgbClr val="232323"/>
        </a:fontRef>
        <a:srgbClr val="232323"/>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Ref idx="minor">
          <a:srgbClr val="232323"/>
        </a:fontRef>
        <a:srgbClr val="232323"/>
      </a:tcTxStyle>
      <a:tcStyle>
        <a:tcBdr>
          <a:left>
            <a:ln w="12700" cap="flat">
              <a:noFill/>
              <a:miter lim="400000"/>
            </a:ln>
          </a:left>
          <a:right>
            <a:ln w="12700" cap="flat">
              <a:noFill/>
              <a:miter lim="400000"/>
            </a:ln>
          </a:right>
          <a:top>
            <a:ln w="12700" cap="flat">
              <a:noFill/>
              <a:miter lim="400000"/>
            </a:ln>
          </a:top>
          <a:bottom>
            <a:ln w="12700" cap="flat">
              <a:solidFill>
                <a:srgbClr val="3E231A"/>
              </a:solidFill>
              <a:prstDash val="solid"/>
              <a:miter lim="400000"/>
            </a:ln>
          </a:bottom>
          <a:insideH>
            <a:ln w="12700" cap="flat">
              <a:noFill/>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ヒラギノ角ゴ ProN W3"/>
        <a:ea typeface="ヒラギノ角ゴ ProN W3"/>
        <a:cs typeface="ヒラギノ角ゴ ProN W3"/>
        <a:sym typeface="ヒラギノ角ゴ ProN W3"/>
      </a:defRPr>
    </a:lvl1pPr>
    <a:lvl2pPr indent="228600" defTabSz="457200" latinLnBrk="0">
      <a:lnSpc>
        <a:spcPct val="117999"/>
      </a:lnSpc>
      <a:defRPr sz="2200">
        <a:latin typeface="ヒラギノ角ゴ ProN W3"/>
        <a:ea typeface="ヒラギノ角ゴ ProN W3"/>
        <a:cs typeface="ヒラギノ角ゴ ProN W3"/>
        <a:sym typeface="ヒラギノ角ゴ ProN W3"/>
      </a:defRPr>
    </a:lvl2pPr>
    <a:lvl3pPr indent="457200" defTabSz="457200" latinLnBrk="0">
      <a:lnSpc>
        <a:spcPct val="117999"/>
      </a:lnSpc>
      <a:defRPr sz="2200">
        <a:latin typeface="ヒラギノ角ゴ ProN W3"/>
        <a:ea typeface="ヒラギノ角ゴ ProN W3"/>
        <a:cs typeface="ヒラギノ角ゴ ProN W3"/>
        <a:sym typeface="ヒラギノ角ゴ ProN W3"/>
      </a:defRPr>
    </a:lvl3pPr>
    <a:lvl4pPr indent="685800" defTabSz="457200" latinLnBrk="0">
      <a:lnSpc>
        <a:spcPct val="117999"/>
      </a:lnSpc>
      <a:defRPr sz="2200">
        <a:latin typeface="ヒラギノ角ゴ ProN W3"/>
        <a:ea typeface="ヒラギノ角ゴ ProN W3"/>
        <a:cs typeface="ヒラギノ角ゴ ProN W3"/>
        <a:sym typeface="ヒラギノ角ゴ ProN W3"/>
      </a:defRPr>
    </a:lvl4pPr>
    <a:lvl5pPr indent="914400" defTabSz="457200" latinLnBrk="0">
      <a:lnSpc>
        <a:spcPct val="117999"/>
      </a:lnSpc>
      <a:defRPr sz="2200">
        <a:latin typeface="ヒラギノ角ゴ ProN W3"/>
        <a:ea typeface="ヒラギノ角ゴ ProN W3"/>
        <a:cs typeface="ヒラギノ角ゴ ProN W3"/>
        <a:sym typeface="ヒラギノ角ゴ ProN W3"/>
      </a:defRPr>
    </a:lvl5pPr>
    <a:lvl6pPr indent="1143000" defTabSz="457200" latinLnBrk="0">
      <a:lnSpc>
        <a:spcPct val="117999"/>
      </a:lnSpc>
      <a:defRPr sz="2200">
        <a:latin typeface="ヒラギノ角ゴ ProN W3"/>
        <a:ea typeface="ヒラギノ角ゴ ProN W3"/>
        <a:cs typeface="ヒラギノ角ゴ ProN W3"/>
        <a:sym typeface="ヒラギノ角ゴ ProN W3"/>
      </a:defRPr>
    </a:lvl6pPr>
    <a:lvl7pPr indent="1371600" defTabSz="457200" latinLnBrk="0">
      <a:lnSpc>
        <a:spcPct val="117999"/>
      </a:lnSpc>
      <a:defRPr sz="2200">
        <a:latin typeface="ヒラギノ角ゴ ProN W3"/>
        <a:ea typeface="ヒラギノ角ゴ ProN W3"/>
        <a:cs typeface="ヒラギノ角ゴ ProN W3"/>
        <a:sym typeface="ヒラギノ角ゴ ProN W3"/>
      </a:defRPr>
    </a:lvl7pPr>
    <a:lvl8pPr indent="1600200" defTabSz="457200" latinLnBrk="0">
      <a:lnSpc>
        <a:spcPct val="117999"/>
      </a:lnSpc>
      <a:defRPr sz="2200">
        <a:latin typeface="ヒラギノ角ゴ ProN W3"/>
        <a:ea typeface="ヒラギノ角ゴ ProN W3"/>
        <a:cs typeface="ヒラギノ角ゴ ProN W3"/>
        <a:sym typeface="ヒラギノ角ゴ ProN W3"/>
      </a:defRPr>
    </a:lvl8pPr>
    <a:lvl9pPr indent="1828800" defTabSz="457200" latinLnBrk="0">
      <a:lnSpc>
        <a:spcPct val="117999"/>
      </a:lnSpc>
      <a:defRPr sz="2200">
        <a:latin typeface="ヒラギノ角ゴ ProN W3"/>
        <a:ea typeface="ヒラギノ角ゴ ProN W3"/>
        <a:cs typeface="ヒラギノ角ゴ ProN W3"/>
        <a:sym typeface="ヒラギノ角ゴ ProN W3"/>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タイトル&amp;サブタイトル">
    <p:spTree>
      <p:nvGrpSpPr>
        <p:cNvPr id="1" name=""/>
        <p:cNvGrpSpPr/>
        <p:nvPr/>
      </p:nvGrpSpPr>
      <p:grpSpPr>
        <a:xfrm>
          <a:off x="0" y="0"/>
          <a:ext cx="0" cy="0"/>
          <a:chOff x="0" y="0"/>
          <a:chExt cx="0" cy="0"/>
        </a:xfrm>
      </p:grpSpPr>
      <p:sp>
        <p:nvSpPr>
          <p:cNvPr id="11" name="タイトルテキスト"/>
          <p:cNvSpPr txBox="1"/>
          <p:nvPr>
            <p:ph type="title"/>
          </p:nvPr>
        </p:nvSpPr>
        <p:spPr>
          <a:xfrm>
            <a:off x="1270000" y="1689100"/>
            <a:ext cx="10464800" cy="3467100"/>
          </a:xfrm>
          <a:prstGeom prst="rect">
            <a:avLst/>
          </a:prstGeom>
        </p:spPr>
        <p:txBody>
          <a:bodyPr anchor="b"/>
          <a:lstStyle>
            <a:lvl1pPr algn="ctr"/>
          </a:lstStyle>
          <a:p>
            <a:pPr/>
            <a:r>
              <a:t>タイトルテキスト</a:t>
            </a:r>
          </a:p>
        </p:txBody>
      </p:sp>
      <p:sp>
        <p:nvSpPr>
          <p:cNvPr id="12" name="本文レベル1…"/>
          <p:cNvSpPr txBox="1"/>
          <p:nvPr>
            <p:ph type="body" sz="quarter" idx="1"/>
          </p:nvPr>
        </p:nvSpPr>
        <p:spPr>
          <a:xfrm>
            <a:off x="1270000" y="5181600"/>
            <a:ext cx="10464800" cy="1460500"/>
          </a:xfrm>
          <a:prstGeom prst="rect">
            <a:avLst/>
          </a:prstGeom>
        </p:spPr>
        <p:txBody>
          <a:bodyPr anchor="t"/>
          <a:lstStyle>
            <a:lvl1pPr marL="0" indent="0" algn="ctr">
              <a:spcBef>
                <a:spcPts val="0"/>
              </a:spcBef>
              <a:buSzTx/>
              <a:buNone/>
              <a:defRPr sz="3600"/>
            </a:lvl1pPr>
            <a:lvl2pPr marL="0" indent="0" algn="ctr">
              <a:spcBef>
                <a:spcPts val="0"/>
              </a:spcBef>
              <a:buSzTx/>
              <a:buNone/>
              <a:defRPr sz="3600"/>
            </a:lvl2pPr>
            <a:lvl3pPr marL="0" indent="0" algn="ctr">
              <a:spcBef>
                <a:spcPts val="0"/>
              </a:spcBef>
              <a:buSzTx/>
              <a:buNone/>
              <a:defRPr sz="3600"/>
            </a:lvl3pPr>
            <a:lvl4pPr marL="0" indent="0" algn="ctr">
              <a:spcBef>
                <a:spcPts val="0"/>
              </a:spcBef>
              <a:buSzTx/>
              <a:buNone/>
              <a:defRPr sz="3600"/>
            </a:lvl4pPr>
            <a:lvl5pPr marL="0" indent="0" algn="ctr">
              <a:spcBef>
                <a:spcPts val="0"/>
              </a:spcBef>
              <a:buSzTx/>
              <a:buNone/>
              <a:defRPr sz="3600"/>
            </a:lvl5pPr>
          </a:lstStyle>
          <a:p>
            <a:pPr/>
            <a:r>
              <a:t>本文レベル1</a:t>
            </a:r>
          </a:p>
          <a:p>
            <a:pPr lvl="1"/>
            <a:r>
              <a:t>本文レベル2</a:t>
            </a:r>
          </a:p>
          <a:p>
            <a:pPr lvl="2"/>
            <a:r>
              <a:t>本文レベル3</a:t>
            </a:r>
          </a:p>
          <a:p>
            <a:pPr lvl="3"/>
            <a:r>
              <a:t>本文レベル4</a:t>
            </a:r>
          </a:p>
          <a:p>
            <a:pPr lvl="4"/>
            <a:r>
              <a:t>本文レベル5</a:t>
            </a:r>
          </a:p>
        </p:txBody>
      </p:sp>
      <p:sp>
        <p:nvSpPr>
          <p:cNvPr id="13"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引用">
    <p:spTree>
      <p:nvGrpSpPr>
        <p:cNvPr id="1" name=""/>
        <p:cNvGrpSpPr/>
        <p:nvPr/>
      </p:nvGrpSpPr>
      <p:grpSpPr>
        <a:xfrm>
          <a:off x="0" y="0"/>
          <a:ext cx="0" cy="0"/>
          <a:chOff x="0" y="0"/>
          <a:chExt cx="0" cy="0"/>
        </a:xfrm>
      </p:grpSpPr>
      <p:sp>
        <p:nvSpPr>
          <p:cNvPr id="93" name="“ここに引用を入力してください。”"/>
          <p:cNvSpPr txBox="1"/>
          <p:nvPr>
            <p:ph type="body" sz="quarter" idx="13"/>
          </p:nvPr>
        </p:nvSpPr>
        <p:spPr>
          <a:xfrm>
            <a:off x="1270000" y="4267200"/>
            <a:ext cx="10464800" cy="850900"/>
          </a:xfrm>
          <a:prstGeom prst="rect">
            <a:avLst/>
          </a:prstGeom>
        </p:spPr>
        <p:txBody>
          <a:bodyPr>
            <a:spAutoFit/>
          </a:bodyPr>
          <a:lstStyle>
            <a:lvl1pPr marL="0" indent="0" algn="ctr">
              <a:spcBef>
                <a:spcPts val="0"/>
              </a:spcBef>
              <a:buSzTx/>
              <a:buNone/>
            </a:lvl1pPr>
          </a:lstStyle>
          <a:p>
            <a:pPr/>
            <a:r>
              <a:t>“ここに引用を入力してください。”</a:t>
            </a:r>
          </a:p>
        </p:txBody>
      </p:sp>
      <p:sp>
        <p:nvSpPr>
          <p:cNvPr id="94" name="–Johnny Appleseed"/>
          <p:cNvSpPr txBox="1"/>
          <p:nvPr>
            <p:ph type="body" sz="quarter" idx="14"/>
          </p:nvPr>
        </p:nvSpPr>
        <p:spPr>
          <a:xfrm>
            <a:off x="1270000" y="6362700"/>
            <a:ext cx="10464800" cy="647700"/>
          </a:xfrm>
          <a:prstGeom prst="rect">
            <a:avLst/>
          </a:prstGeom>
        </p:spPr>
        <p:txBody>
          <a:bodyPr anchor="t">
            <a:spAutoFit/>
          </a:bodyPr>
          <a:lstStyle>
            <a:lvl1pPr marL="0" indent="0" algn="ctr">
              <a:spcBef>
                <a:spcPts val="0"/>
              </a:spcBef>
              <a:buSzTx/>
              <a:buNone/>
              <a:defRPr sz="2800"/>
            </a:lvl1pPr>
          </a:lstStyle>
          <a:p>
            <a:pPr/>
            <a:r>
              <a:t>–Johnny Appleseed</a:t>
            </a:r>
          </a:p>
        </p:txBody>
      </p:sp>
      <p:sp>
        <p:nvSpPr>
          <p:cNvPr id="95"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写真">
    <p:spTree>
      <p:nvGrpSpPr>
        <p:cNvPr id="1" name=""/>
        <p:cNvGrpSpPr/>
        <p:nvPr/>
      </p:nvGrpSpPr>
      <p:grpSpPr>
        <a:xfrm>
          <a:off x="0" y="0"/>
          <a:ext cx="0" cy="0"/>
          <a:chOff x="0" y="0"/>
          <a:chExt cx="0" cy="0"/>
        </a:xfrm>
      </p:grpSpPr>
      <p:sp>
        <p:nvSpPr>
          <p:cNvPr id="102" name="イメージ"/>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空白">
    <p:spTree>
      <p:nvGrpSpPr>
        <p:cNvPr id="1" name=""/>
        <p:cNvGrpSpPr/>
        <p:nvPr/>
      </p:nvGrpSpPr>
      <p:grpSpPr>
        <a:xfrm>
          <a:off x="0" y="0"/>
          <a:ext cx="0" cy="0"/>
          <a:chOff x="0" y="0"/>
          <a:chExt cx="0" cy="0"/>
        </a:xfrm>
      </p:grpSpPr>
      <p:sp>
        <p:nvSpPr>
          <p:cNvPr id="110"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画像（横長）">
    <p:spTree>
      <p:nvGrpSpPr>
        <p:cNvPr id="1" name=""/>
        <p:cNvGrpSpPr/>
        <p:nvPr/>
      </p:nvGrpSpPr>
      <p:grpSpPr>
        <a:xfrm>
          <a:off x="0" y="0"/>
          <a:ext cx="0" cy="0"/>
          <a:chOff x="0" y="0"/>
          <a:chExt cx="0" cy="0"/>
        </a:xfrm>
      </p:grpSpPr>
      <p:sp>
        <p:nvSpPr>
          <p:cNvPr id="20" name="イメージ"/>
          <p:cNvSpPr/>
          <p:nvPr>
            <p:ph type="pic" sz="half" idx="13"/>
          </p:nvPr>
        </p:nvSpPr>
        <p:spPr>
          <a:xfrm>
            <a:off x="1573807" y="1421425"/>
            <a:ext cx="9855201" cy="5143501"/>
          </a:xfrm>
          <a:prstGeom prst="rect">
            <a:avLst/>
          </a:prstGeom>
          <a:ln w="9525">
            <a:round/>
          </a:ln>
        </p:spPr>
        <p:txBody>
          <a:bodyPr lIns="91439" tIns="45719" rIns="91439" bIns="45719" anchor="t">
            <a:noAutofit/>
          </a:bodyPr>
          <a:lstStyle/>
          <a:p>
            <a:pPr/>
          </a:p>
        </p:txBody>
      </p:sp>
      <p:sp>
        <p:nvSpPr>
          <p:cNvPr id="21" name="タイトルテキスト"/>
          <p:cNvSpPr txBox="1"/>
          <p:nvPr>
            <p:ph type="title"/>
          </p:nvPr>
        </p:nvSpPr>
        <p:spPr>
          <a:xfrm>
            <a:off x="1270000" y="6680200"/>
            <a:ext cx="10464800" cy="1270000"/>
          </a:xfrm>
          <a:prstGeom prst="rect">
            <a:avLst/>
          </a:prstGeom>
        </p:spPr>
        <p:txBody>
          <a:bodyPr anchor="b"/>
          <a:lstStyle>
            <a:lvl1pPr algn="ctr"/>
          </a:lstStyle>
          <a:p>
            <a:pPr/>
            <a:r>
              <a:t>タイトルテキスト</a:t>
            </a:r>
          </a:p>
        </p:txBody>
      </p:sp>
      <p:sp>
        <p:nvSpPr>
          <p:cNvPr id="22" name="本文レベル1…"/>
          <p:cNvSpPr txBox="1"/>
          <p:nvPr>
            <p:ph type="body" sz="quarter" idx="1"/>
          </p:nvPr>
        </p:nvSpPr>
        <p:spPr>
          <a:xfrm>
            <a:off x="1270000" y="7835900"/>
            <a:ext cx="10464800" cy="1460500"/>
          </a:xfrm>
          <a:prstGeom prst="rect">
            <a:avLst/>
          </a:prstGeom>
        </p:spPr>
        <p:txBody>
          <a:bodyPr anchor="t"/>
          <a:lstStyle>
            <a:lvl1pPr marL="0" indent="0" algn="ctr">
              <a:spcBef>
                <a:spcPts val="0"/>
              </a:spcBef>
              <a:buSzTx/>
              <a:buNone/>
              <a:defRPr sz="3600"/>
            </a:lvl1pPr>
            <a:lvl2pPr marL="0" indent="0" algn="ctr">
              <a:spcBef>
                <a:spcPts val="0"/>
              </a:spcBef>
              <a:buSzTx/>
              <a:buNone/>
              <a:defRPr sz="3600"/>
            </a:lvl2pPr>
            <a:lvl3pPr marL="0" indent="0" algn="ctr">
              <a:spcBef>
                <a:spcPts val="0"/>
              </a:spcBef>
              <a:buSzTx/>
              <a:buNone/>
              <a:defRPr sz="3600"/>
            </a:lvl3pPr>
            <a:lvl4pPr marL="0" indent="0" algn="ctr">
              <a:spcBef>
                <a:spcPts val="0"/>
              </a:spcBef>
              <a:buSzTx/>
              <a:buNone/>
              <a:defRPr sz="3600"/>
            </a:lvl4pPr>
            <a:lvl5pPr marL="0" indent="0" algn="ctr">
              <a:spcBef>
                <a:spcPts val="0"/>
              </a:spcBef>
              <a:buSzTx/>
              <a:buNone/>
              <a:defRPr sz="3600"/>
            </a:lvl5pPr>
          </a:lstStyle>
          <a:p>
            <a:pPr/>
            <a:r>
              <a:t>本文レベル1</a:t>
            </a:r>
          </a:p>
          <a:p>
            <a:pPr lvl="1"/>
            <a:r>
              <a:t>本文レベル2</a:t>
            </a:r>
          </a:p>
          <a:p>
            <a:pPr lvl="2"/>
            <a:r>
              <a:t>本文レベル3</a:t>
            </a:r>
          </a:p>
          <a:p>
            <a:pPr lvl="3"/>
            <a:r>
              <a:t>本文レベル4</a:t>
            </a:r>
          </a:p>
          <a:p>
            <a:pPr lvl="4"/>
            <a:r>
              <a:t>本文レベル5</a:t>
            </a:r>
          </a:p>
        </p:txBody>
      </p:sp>
      <p:sp>
        <p:nvSpPr>
          <p:cNvPr id="23"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中央）">
    <p:spTree>
      <p:nvGrpSpPr>
        <p:cNvPr id="1" name=""/>
        <p:cNvGrpSpPr/>
        <p:nvPr/>
      </p:nvGrpSpPr>
      <p:grpSpPr>
        <a:xfrm>
          <a:off x="0" y="0"/>
          <a:ext cx="0" cy="0"/>
          <a:chOff x="0" y="0"/>
          <a:chExt cx="0" cy="0"/>
        </a:xfrm>
      </p:grpSpPr>
      <p:sp>
        <p:nvSpPr>
          <p:cNvPr id="30" name="タイトルテキスト"/>
          <p:cNvSpPr txBox="1"/>
          <p:nvPr>
            <p:ph type="title"/>
          </p:nvPr>
        </p:nvSpPr>
        <p:spPr>
          <a:xfrm>
            <a:off x="1270000" y="3289300"/>
            <a:ext cx="10464800" cy="3175000"/>
          </a:xfrm>
          <a:prstGeom prst="rect">
            <a:avLst/>
          </a:prstGeom>
        </p:spPr>
        <p:txBody>
          <a:bodyPr/>
          <a:lstStyle>
            <a:lvl1pPr algn="ctr"/>
          </a:lstStyle>
          <a:p>
            <a:pPr/>
            <a:r>
              <a:t>タイトルテキスト</a:t>
            </a:r>
          </a:p>
        </p:txBody>
      </p:sp>
      <p:sp>
        <p:nvSpPr>
          <p:cNvPr id="31"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画像（縦長）">
    <p:spTree>
      <p:nvGrpSpPr>
        <p:cNvPr id="1" name=""/>
        <p:cNvGrpSpPr/>
        <p:nvPr/>
      </p:nvGrpSpPr>
      <p:grpSpPr>
        <a:xfrm>
          <a:off x="0" y="0"/>
          <a:ext cx="0" cy="0"/>
          <a:chOff x="0" y="0"/>
          <a:chExt cx="0" cy="0"/>
        </a:xfrm>
      </p:grpSpPr>
      <p:sp>
        <p:nvSpPr>
          <p:cNvPr id="38" name="イメージ"/>
          <p:cNvSpPr/>
          <p:nvPr>
            <p:ph type="pic" sz="half" idx="13"/>
          </p:nvPr>
        </p:nvSpPr>
        <p:spPr>
          <a:xfrm>
            <a:off x="6775450" y="1408083"/>
            <a:ext cx="4673600" cy="6972301"/>
          </a:xfrm>
          <a:prstGeom prst="rect">
            <a:avLst/>
          </a:prstGeom>
          <a:ln w="9525">
            <a:round/>
          </a:ln>
        </p:spPr>
        <p:txBody>
          <a:bodyPr lIns="91439" tIns="45719" rIns="91439" bIns="45719" anchor="t">
            <a:noAutofit/>
          </a:bodyPr>
          <a:lstStyle/>
          <a:p>
            <a:pPr/>
          </a:p>
        </p:txBody>
      </p:sp>
      <p:sp>
        <p:nvSpPr>
          <p:cNvPr id="39" name="タイトルテキスト"/>
          <p:cNvSpPr txBox="1"/>
          <p:nvPr>
            <p:ph type="title"/>
          </p:nvPr>
        </p:nvSpPr>
        <p:spPr>
          <a:xfrm>
            <a:off x="965200" y="1397000"/>
            <a:ext cx="5600700" cy="4038600"/>
          </a:xfrm>
          <a:prstGeom prst="rect">
            <a:avLst/>
          </a:prstGeom>
        </p:spPr>
        <p:txBody>
          <a:bodyPr anchor="b"/>
          <a:lstStyle>
            <a:lvl1pPr algn="ctr">
              <a:defRPr sz="6800"/>
            </a:lvl1pPr>
          </a:lstStyle>
          <a:p>
            <a:pPr/>
            <a:r>
              <a:t>タイトルテキスト</a:t>
            </a:r>
          </a:p>
        </p:txBody>
      </p:sp>
      <p:sp>
        <p:nvSpPr>
          <p:cNvPr id="40" name="本文レベル1…"/>
          <p:cNvSpPr txBox="1"/>
          <p:nvPr>
            <p:ph type="body" sz="quarter" idx="1"/>
          </p:nvPr>
        </p:nvSpPr>
        <p:spPr>
          <a:xfrm>
            <a:off x="965200" y="5448300"/>
            <a:ext cx="5600700" cy="2933700"/>
          </a:xfrm>
          <a:prstGeom prst="rect">
            <a:avLst/>
          </a:prstGeom>
        </p:spPr>
        <p:txBody>
          <a:bodyPr anchor="t"/>
          <a:lstStyle>
            <a:lvl1pPr marL="0" indent="0" algn="ctr">
              <a:spcBef>
                <a:spcPts val="0"/>
              </a:spcBef>
              <a:buSzTx/>
              <a:buNone/>
              <a:defRPr sz="3600"/>
            </a:lvl1pPr>
            <a:lvl2pPr marL="0" indent="0" algn="ctr">
              <a:spcBef>
                <a:spcPts val="0"/>
              </a:spcBef>
              <a:buSzTx/>
              <a:buNone/>
              <a:defRPr sz="3600"/>
            </a:lvl2pPr>
            <a:lvl3pPr marL="0" indent="0" algn="ctr">
              <a:spcBef>
                <a:spcPts val="0"/>
              </a:spcBef>
              <a:buSzTx/>
              <a:buNone/>
              <a:defRPr sz="3600"/>
            </a:lvl3pPr>
            <a:lvl4pPr marL="0" indent="0" algn="ctr">
              <a:spcBef>
                <a:spcPts val="0"/>
              </a:spcBef>
              <a:buSzTx/>
              <a:buNone/>
              <a:defRPr sz="3600"/>
            </a:lvl4pPr>
            <a:lvl5pPr marL="0" indent="0" algn="ctr">
              <a:spcBef>
                <a:spcPts val="0"/>
              </a:spcBef>
              <a:buSzTx/>
              <a:buNone/>
              <a:defRPr sz="3600"/>
            </a:lvl5pPr>
          </a:lstStyle>
          <a:p>
            <a:pPr/>
            <a:r>
              <a:t>本文レベル1</a:t>
            </a:r>
          </a:p>
          <a:p>
            <a:pPr lvl="1"/>
            <a:r>
              <a:t>本文レベル2</a:t>
            </a:r>
          </a:p>
          <a:p>
            <a:pPr lvl="2"/>
            <a:r>
              <a:t>本文レベル3</a:t>
            </a:r>
          </a:p>
          <a:p>
            <a:pPr lvl="3"/>
            <a:r>
              <a:t>本文レベル4</a:t>
            </a:r>
          </a:p>
          <a:p>
            <a:pPr lvl="4"/>
            <a:r>
              <a:t>本文レベル5</a:t>
            </a:r>
          </a:p>
        </p:txBody>
      </p:sp>
      <p:sp>
        <p:nvSpPr>
          <p:cNvPr id="41"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上）">
    <p:spTree>
      <p:nvGrpSpPr>
        <p:cNvPr id="1" name=""/>
        <p:cNvGrpSpPr/>
        <p:nvPr/>
      </p:nvGrpSpPr>
      <p:grpSpPr>
        <a:xfrm>
          <a:off x="0" y="0"/>
          <a:ext cx="0" cy="0"/>
          <a:chOff x="0" y="0"/>
          <a:chExt cx="0" cy="0"/>
        </a:xfrm>
      </p:grpSpPr>
      <p:sp>
        <p:nvSpPr>
          <p:cNvPr id="48" name="タイトルテキスト"/>
          <p:cNvSpPr txBox="1"/>
          <p:nvPr>
            <p:ph type="title"/>
          </p:nvPr>
        </p:nvSpPr>
        <p:spPr>
          <a:prstGeom prst="rect">
            <a:avLst/>
          </a:prstGeom>
        </p:spPr>
        <p:txBody>
          <a:bodyPr/>
          <a:lstStyle>
            <a:lvl1pPr algn="ctr"/>
          </a:lstStyle>
          <a:p>
            <a:pPr/>
            <a:r>
              <a:t>タイトルテキスト</a:t>
            </a:r>
          </a:p>
        </p:txBody>
      </p:sp>
      <p:sp>
        <p:nvSpPr>
          <p:cNvPr id="49"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amp;箇条書き">
    <p:spTree>
      <p:nvGrpSpPr>
        <p:cNvPr id="1" name=""/>
        <p:cNvGrpSpPr/>
        <p:nvPr/>
      </p:nvGrpSpPr>
      <p:grpSpPr>
        <a:xfrm>
          <a:off x="0" y="0"/>
          <a:ext cx="0" cy="0"/>
          <a:chOff x="0" y="0"/>
          <a:chExt cx="0" cy="0"/>
        </a:xfrm>
      </p:grpSpPr>
      <p:sp>
        <p:nvSpPr>
          <p:cNvPr id="56" name="タイトルテキスト"/>
          <p:cNvSpPr txBox="1"/>
          <p:nvPr>
            <p:ph type="title"/>
          </p:nvPr>
        </p:nvSpPr>
        <p:spPr>
          <a:prstGeom prst="rect">
            <a:avLst/>
          </a:prstGeom>
        </p:spPr>
        <p:txBody>
          <a:bodyPr/>
          <a:lstStyle>
            <a:lvl1pPr algn="ctr"/>
          </a:lstStyle>
          <a:p>
            <a:pPr/>
            <a:r>
              <a:t>タイトルテキスト</a:t>
            </a:r>
          </a:p>
        </p:txBody>
      </p:sp>
      <p:sp>
        <p:nvSpPr>
          <p:cNvPr id="57" name="本文レベル1…"/>
          <p:cNvSpPr txBox="1"/>
          <p:nvPr>
            <p:ph type="body" idx="1"/>
          </p:nvPr>
        </p:nvSpPr>
        <p:spPr>
          <a:xfrm>
            <a:off x="1270000" y="2819400"/>
            <a:ext cx="10464800" cy="58420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本文レベル1</a:t>
            </a:r>
          </a:p>
          <a:p>
            <a:pPr lvl="1"/>
            <a:r>
              <a:t>本文レベル2</a:t>
            </a:r>
          </a:p>
          <a:p>
            <a:pPr lvl="2"/>
            <a:r>
              <a:t>本文レベル3</a:t>
            </a:r>
          </a:p>
          <a:p>
            <a:pPr lvl="3"/>
            <a:r>
              <a:t>本文レベル4</a:t>
            </a:r>
          </a:p>
          <a:p>
            <a:pPr lvl="4"/>
            <a:r>
              <a:t>本文レベル5</a:t>
            </a:r>
          </a:p>
        </p:txBody>
      </p:sp>
      <p:sp>
        <p:nvSpPr>
          <p:cNvPr id="58"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箇条書き、画像">
    <p:spTree>
      <p:nvGrpSpPr>
        <p:cNvPr id="1" name=""/>
        <p:cNvGrpSpPr/>
        <p:nvPr/>
      </p:nvGrpSpPr>
      <p:grpSpPr>
        <a:xfrm>
          <a:off x="0" y="0"/>
          <a:ext cx="0" cy="0"/>
          <a:chOff x="0" y="0"/>
          <a:chExt cx="0" cy="0"/>
        </a:xfrm>
      </p:grpSpPr>
      <p:sp>
        <p:nvSpPr>
          <p:cNvPr id="65" name="イメージ"/>
          <p:cNvSpPr/>
          <p:nvPr>
            <p:ph type="pic" sz="half" idx="13"/>
          </p:nvPr>
        </p:nvSpPr>
        <p:spPr>
          <a:xfrm>
            <a:off x="6731000" y="2857500"/>
            <a:ext cx="5003800" cy="5588000"/>
          </a:xfrm>
          <a:prstGeom prst="rect">
            <a:avLst/>
          </a:prstGeom>
          <a:ln w="9525">
            <a:round/>
          </a:ln>
        </p:spPr>
        <p:txBody>
          <a:bodyPr lIns="91439" tIns="45719" rIns="91439" bIns="45719" anchor="t">
            <a:noAutofit/>
          </a:bodyPr>
          <a:lstStyle/>
          <a:p>
            <a:pPr/>
          </a:p>
        </p:txBody>
      </p:sp>
      <p:sp>
        <p:nvSpPr>
          <p:cNvPr id="66" name="タイトルテキスト"/>
          <p:cNvSpPr txBox="1"/>
          <p:nvPr>
            <p:ph type="title"/>
          </p:nvPr>
        </p:nvSpPr>
        <p:spPr>
          <a:prstGeom prst="rect">
            <a:avLst/>
          </a:prstGeom>
        </p:spPr>
        <p:txBody>
          <a:bodyPr/>
          <a:lstStyle>
            <a:lvl1pPr algn="ctr"/>
          </a:lstStyle>
          <a:p>
            <a:pPr/>
            <a:r>
              <a:t>タイトルテキスト</a:t>
            </a:r>
          </a:p>
        </p:txBody>
      </p:sp>
      <p:sp>
        <p:nvSpPr>
          <p:cNvPr id="67" name="本文レベル1…"/>
          <p:cNvSpPr txBox="1"/>
          <p:nvPr>
            <p:ph type="body" sz="half" idx="1"/>
          </p:nvPr>
        </p:nvSpPr>
        <p:spPr>
          <a:xfrm>
            <a:off x="1270000" y="2819400"/>
            <a:ext cx="5016500" cy="5651500"/>
          </a:xfrm>
          <a:prstGeom prst="rect">
            <a:avLst/>
          </a:prstGeom>
        </p:spPr>
        <p:txBody>
          <a:bodyPr/>
          <a:lstStyle>
            <a:lvl1pPr marL="368300" indent="-368300">
              <a:spcBef>
                <a:spcPts val="2800"/>
              </a:spcBef>
              <a:buBlip>
                <a:blip r:embed="rId2"/>
              </a:buBlip>
              <a:defRPr sz="3000"/>
            </a:lvl1pPr>
            <a:lvl2pPr marL="736600" indent="-368300">
              <a:spcBef>
                <a:spcPts val="2800"/>
              </a:spcBef>
              <a:buBlip>
                <a:blip r:embed="rId2"/>
              </a:buBlip>
              <a:defRPr sz="3000"/>
            </a:lvl2pPr>
            <a:lvl3pPr marL="1104900" indent="-368300">
              <a:spcBef>
                <a:spcPts val="2800"/>
              </a:spcBef>
              <a:buBlip>
                <a:blip r:embed="rId2"/>
              </a:buBlip>
              <a:defRPr sz="3000"/>
            </a:lvl3pPr>
            <a:lvl4pPr marL="1473200" indent="-368300">
              <a:spcBef>
                <a:spcPts val="2800"/>
              </a:spcBef>
              <a:buBlip>
                <a:blip r:embed="rId2"/>
              </a:buBlip>
              <a:defRPr sz="3000"/>
            </a:lvl4pPr>
            <a:lvl5pPr marL="1841500" indent="-368300">
              <a:spcBef>
                <a:spcPts val="2800"/>
              </a:spcBef>
              <a:buBlip>
                <a:blip r:embed="rId2"/>
              </a:buBlip>
              <a:defRPr sz="3000"/>
            </a:lvl5pPr>
          </a:lstStyle>
          <a:p>
            <a:pPr/>
            <a:r>
              <a:t>本文レベル1</a:t>
            </a:r>
          </a:p>
          <a:p>
            <a:pPr lvl="1"/>
            <a:r>
              <a:t>本文レベル2</a:t>
            </a:r>
          </a:p>
          <a:p>
            <a:pPr lvl="2"/>
            <a:r>
              <a:t>本文レベル3</a:t>
            </a:r>
          </a:p>
          <a:p>
            <a:pPr lvl="3"/>
            <a:r>
              <a:t>本文レベル4</a:t>
            </a:r>
          </a:p>
          <a:p>
            <a:pPr lvl="4"/>
            <a:r>
              <a:t>本文レベル5</a:t>
            </a:r>
          </a:p>
        </p:txBody>
      </p:sp>
      <p:sp>
        <p:nvSpPr>
          <p:cNvPr id="68"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箇条書き">
    <p:spTree>
      <p:nvGrpSpPr>
        <p:cNvPr id="1" name=""/>
        <p:cNvGrpSpPr/>
        <p:nvPr/>
      </p:nvGrpSpPr>
      <p:grpSpPr>
        <a:xfrm>
          <a:off x="0" y="0"/>
          <a:ext cx="0" cy="0"/>
          <a:chOff x="0" y="0"/>
          <a:chExt cx="0" cy="0"/>
        </a:xfrm>
      </p:grpSpPr>
      <p:sp>
        <p:nvSpPr>
          <p:cNvPr id="75" name="本文レベル1…"/>
          <p:cNvSpPr txBox="1"/>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本文レベル1</a:t>
            </a:r>
          </a:p>
          <a:p>
            <a:pPr lvl="1"/>
            <a:r>
              <a:t>本文レベル2</a:t>
            </a:r>
          </a:p>
          <a:p>
            <a:pPr lvl="2"/>
            <a:r>
              <a:t>本文レベル3</a:t>
            </a:r>
          </a:p>
          <a:p>
            <a:pPr lvl="3"/>
            <a:r>
              <a:t>本文レベル4</a:t>
            </a:r>
          </a:p>
          <a:p>
            <a:pPr lvl="4"/>
            <a:r>
              <a:t>本文レベル5</a:t>
            </a:r>
          </a:p>
        </p:txBody>
      </p:sp>
      <p:sp>
        <p:nvSpPr>
          <p:cNvPr id="76"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画像（3点）">
    <p:spTree>
      <p:nvGrpSpPr>
        <p:cNvPr id="1" name=""/>
        <p:cNvGrpSpPr/>
        <p:nvPr/>
      </p:nvGrpSpPr>
      <p:grpSpPr>
        <a:xfrm>
          <a:off x="0" y="0"/>
          <a:ext cx="0" cy="0"/>
          <a:chOff x="0" y="0"/>
          <a:chExt cx="0" cy="0"/>
        </a:xfrm>
      </p:grpSpPr>
      <p:sp>
        <p:nvSpPr>
          <p:cNvPr id="83" name="イメージ"/>
          <p:cNvSpPr/>
          <p:nvPr>
            <p:ph type="pic" sz="quarter" idx="13"/>
          </p:nvPr>
        </p:nvSpPr>
        <p:spPr>
          <a:xfrm>
            <a:off x="7396540" y="812918"/>
            <a:ext cx="4660901" cy="2984501"/>
          </a:xfrm>
          <a:prstGeom prst="rect">
            <a:avLst/>
          </a:prstGeom>
          <a:ln w="9525">
            <a:round/>
          </a:ln>
        </p:spPr>
        <p:txBody>
          <a:bodyPr lIns="91439" tIns="45719" rIns="91439" bIns="45719" anchor="t">
            <a:noAutofit/>
          </a:bodyPr>
          <a:lstStyle/>
          <a:p>
            <a:pPr/>
          </a:p>
        </p:txBody>
      </p:sp>
      <p:sp>
        <p:nvSpPr>
          <p:cNvPr id="84" name="イメージ"/>
          <p:cNvSpPr/>
          <p:nvPr>
            <p:ph type="pic" sz="quarter" idx="14"/>
          </p:nvPr>
        </p:nvSpPr>
        <p:spPr>
          <a:xfrm>
            <a:off x="7396540" y="4038718"/>
            <a:ext cx="4660901" cy="4864101"/>
          </a:xfrm>
          <a:prstGeom prst="rect">
            <a:avLst/>
          </a:prstGeom>
          <a:ln w="9525">
            <a:round/>
          </a:ln>
        </p:spPr>
        <p:txBody>
          <a:bodyPr lIns="91439" tIns="45719" rIns="91439" bIns="45719" anchor="t">
            <a:noAutofit/>
          </a:bodyPr>
          <a:lstStyle/>
          <a:p>
            <a:pPr/>
          </a:p>
        </p:txBody>
      </p:sp>
      <p:sp>
        <p:nvSpPr>
          <p:cNvPr id="85" name="イメージ"/>
          <p:cNvSpPr/>
          <p:nvPr>
            <p:ph type="pic" sz="half" idx="15"/>
          </p:nvPr>
        </p:nvSpPr>
        <p:spPr>
          <a:xfrm>
            <a:off x="952500" y="825500"/>
            <a:ext cx="6197600" cy="8089900"/>
          </a:xfrm>
          <a:prstGeom prst="rect">
            <a:avLst/>
          </a:prstGeom>
          <a:ln w="9525">
            <a:round/>
          </a:ln>
        </p:spPr>
        <p:txBody>
          <a:bodyPr lIns="91439" tIns="45719" rIns="91439" bIns="45719" anchor="t">
            <a:noAutofit/>
          </a:bodyPr>
          <a:lstStyle/>
          <a:p>
            <a:pPr/>
          </a:p>
        </p:txBody>
      </p:sp>
      <p:sp>
        <p:nvSpPr>
          <p:cNvPr id="86"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本文レベル1…"/>
          <p:cNvSpPr txBox="1"/>
          <p:nvPr>
            <p:ph type="body" idx="1"/>
          </p:nvPr>
        </p:nvSpPr>
        <p:spPr>
          <a:xfrm>
            <a:off x="1270000" y="1168400"/>
            <a:ext cx="10464800" cy="7416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buBlip>
                <a:blip r:embed="rId3"/>
              </a:buBlip>
            </a:lvl1pPr>
            <a:lvl2pPr>
              <a:buBlip>
                <a:blip r:embed="rId3"/>
              </a:buBlip>
            </a:lvl2pPr>
            <a:lvl3pPr>
              <a:buBlip>
                <a:blip r:embed="rId3"/>
              </a:buBlip>
            </a:lvl3pPr>
            <a:lvl4pPr>
              <a:buBlip>
                <a:blip r:embed="rId3"/>
              </a:buBlip>
            </a:lvl4pPr>
            <a:lvl5pPr>
              <a:buBlip>
                <a:blip r:embed="rId3"/>
              </a:buBlip>
            </a:lvl5pPr>
          </a:lstStyle>
          <a:p>
            <a:pPr/>
            <a:r>
              <a:t>本文レベル1</a:t>
            </a:r>
          </a:p>
          <a:p>
            <a:pPr lvl="1"/>
            <a:r>
              <a:t>本文レベル2</a:t>
            </a:r>
          </a:p>
          <a:p>
            <a:pPr lvl="2"/>
            <a:r>
              <a:t>本文レベル3</a:t>
            </a:r>
          </a:p>
          <a:p>
            <a:pPr lvl="3"/>
            <a:r>
              <a:t>本文レベル4</a:t>
            </a:r>
          </a:p>
          <a:p>
            <a:pPr lvl="4"/>
            <a:r>
              <a:t>本文レベル5</a:t>
            </a:r>
          </a:p>
        </p:txBody>
      </p:sp>
      <p:sp>
        <p:nvSpPr>
          <p:cNvPr id="3" name="タイトルテキスト"/>
          <p:cNvSpPr txBox="1"/>
          <p:nvPr>
            <p:ph type="title"/>
          </p:nvPr>
        </p:nvSpPr>
        <p:spPr>
          <a:xfrm>
            <a:off x="1270000" y="635000"/>
            <a:ext cx="10464800" cy="2108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タイトルテキスト</a:t>
            </a:r>
          </a:p>
        </p:txBody>
      </p:sp>
      <p:sp>
        <p:nvSpPr>
          <p:cNvPr id="4" name="スライド番号"/>
          <p:cNvSpPr txBox="1"/>
          <p:nvPr>
            <p:ph type="sldNum" sz="quarter" idx="2"/>
          </p:nvPr>
        </p:nvSpPr>
        <p:spPr>
          <a:xfrm>
            <a:off x="6337299" y="9296399"/>
            <a:ext cx="323479" cy="457201"/>
          </a:xfrm>
          <a:prstGeom prst="rect">
            <a:avLst/>
          </a:prstGeom>
          <a:ln w="12700">
            <a:miter lim="400000"/>
          </a:ln>
        </p:spPr>
        <p:txBody>
          <a:bodyPr wrap="none" lIns="50800" tIns="50800" rIns="50800" bIns="50800" anchor="b">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transition xmlns:p14="http://schemas.microsoft.com/office/powerpoint/2010/main" spd="med" advClick="1"/>
  <p:txStyles>
    <p:titleStyle>
      <a:lvl1pPr marL="0" marR="0" indent="0" algn="l" defTabSz="584200" latinLnBrk="0">
        <a:lnSpc>
          <a:spcPct val="100000"/>
        </a:lnSpc>
        <a:spcBef>
          <a:spcPts val="0"/>
        </a:spcBef>
        <a:spcAft>
          <a:spcPts val="0"/>
        </a:spcAft>
        <a:buClrTx/>
        <a:buSzTx/>
        <a:buFontTx/>
        <a:buNone/>
        <a:tabLst/>
        <a:defRPr b="0" baseline="0" cap="none" i="0" spc="0" strike="noStrike" sz="7200" u="none">
          <a:ln>
            <a:noFill/>
          </a:ln>
          <a:solidFill>
            <a:srgbClr val="3E231A"/>
          </a:solidFill>
          <a:uFillTx/>
          <a:latin typeface="+mn-lt"/>
          <a:ea typeface="+mn-ea"/>
          <a:cs typeface="+mn-cs"/>
          <a:sym typeface="Papyrus"/>
        </a:defRPr>
      </a:lvl1pPr>
      <a:lvl2pPr marL="0" marR="0" indent="0" algn="l" defTabSz="584200" latinLnBrk="0">
        <a:lnSpc>
          <a:spcPct val="100000"/>
        </a:lnSpc>
        <a:spcBef>
          <a:spcPts val="0"/>
        </a:spcBef>
        <a:spcAft>
          <a:spcPts val="0"/>
        </a:spcAft>
        <a:buClrTx/>
        <a:buSzTx/>
        <a:buFontTx/>
        <a:buNone/>
        <a:tabLst/>
        <a:defRPr b="0" baseline="0" cap="none" i="0" spc="0" strike="noStrike" sz="7200" u="none">
          <a:ln>
            <a:noFill/>
          </a:ln>
          <a:solidFill>
            <a:srgbClr val="3E231A"/>
          </a:solidFill>
          <a:uFillTx/>
          <a:latin typeface="+mn-lt"/>
          <a:ea typeface="+mn-ea"/>
          <a:cs typeface="+mn-cs"/>
          <a:sym typeface="Papyrus"/>
        </a:defRPr>
      </a:lvl2pPr>
      <a:lvl3pPr marL="0" marR="0" indent="0" algn="l" defTabSz="584200" latinLnBrk="0">
        <a:lnSpc>
          <a:spcPct val="100000"/>
        </a:lnSpc>
        <a:spcBef>
          <a:spcPts val="0"/>
        </a:spcBef>
        <a:spcAft>
          <a:spcPts val="0"/>
        </a:spcAft>
        <a:buClrTx/>
        <a:buSzTx/>
        <a:buFontTx/>
        <a:buNone/>
        <a:tabLst/>
        <a:defRPr b="0" baseline="0" cap="none" i="0" spc="0" strike="noStrike" sz="7200" u="none">
          <a:ln>
            <a:noFill/>
          </a:ln>
          <a:solidFill>
            <a:srgbClr val="3E231A"/>
          </a:solidFill>
          <a:uFillTx/>
          <a:latin typeface="+mn-lt"/>
          <a:ea typeface="+mn-ea"/>
          <a:cs typeface="+mn-cs"/>
          <a:sym typeface="Papyrus"/>
        </a:defRPr>
      </a:lvl3pPr>
      <a:lvl4pPr marL="0" marR="0" indent="0" algn="l" defTabSz="584200" latinLnBrk="0">
        <a:lnSpc>
          <a:spcPct val="100000"/>
        </a:lnSpc>
        <a:spcBef>
          <a:spcPts val="0"/>
        </a:spcBef>
        <a:spcAft>
          <a:spcPts val="0"/>
        </a:spcAft>
        <a:buClrTx/>
        <a:buSzTx/>
        <a:buFontTx/>
        <a:buNone/>
        <a:tabLst/>
        <a:defRPr b="0" baseline="0" cap="none" i="0" spc="0" strike="noStrike" sz="7200" u="none">
          <a:ln>
            <a:noFill/>
          </a:ln>
          <a:solidFill>
            <a:srgbClr val="3E231A"/>
          </a:solidFill>
          <a:uFillTx/>
          <a:latin typeface="+mn-lt"/>
          <a:ea typeface="+mn-ea"/>
          <a:cs typeface="+mn-cs"/>
          <a:sym typeface="Papyrus"/>
        </a:defRPr>
      </a:lvl4pPr>
      <a:lvl5pPr marL="0" marR="0" indent="0" algn="l" defTabSz="584200" latinLnBrk="0">
        <a:lnSpc>
          <a:spcPct val="100000"/>
        </a:lnSpc>
        <a:spcBef>
          <a:spcPts val="0"/>
        </a:spcBef>
        <a:spcAft>
          <a:spcPts val="0"/>
        </a:spcAft>
        <a:buClrTx/>
        <a:buSzTx/>
        <a:buFontTx/>
        <a:buNone/>
        <a:tabLst/>
        <a:defRPr b="0" baseline="0" cap="none" i="0" spc="0" strike="noStrike" sz="7200" u="none">
          <a:ln>
            <a:noFill/>
          </a:ln>
          <a:solidFill>
            <a:srgbClr val="3E231A"/>
          </a:solidFill>
          <a:uFillTx/>
          <a:latin typeface="+mn-lt"/>
          <a:ea typeface="+mn-ea"/>
          <a:cs typeface="+mn-cs"/>
          <a:sym typeface="Papyrus"/>
        </a:defRPr>
      </a:lvl5pPr>
      <a:lvl6pPr marL="0" marR="0" indent="0" algn="l" defTabSz="584200" latinLnBrk="0">
        <a:lnSpc>
          <a:spcPct val="100000"/>
        </a:lnSpc>
        <a:spcBef>
          <a:spcPts val="0"/>
        </a:spcBef>
        <a:spcAft>
          <a:spcPts val="0"/>
        </a:spcAft>
        <a:buClrTx/>
        <a:buSzTx/>
        <a:buFontTx/>
        <a:buNone/>
        <a:tabLst/>
        <a:defRPr b="0" baseline="0" cap="none" i="0" spc="0" strike="noStrike" sz="7200" u="none">
          <a:ln>
            <a:noFill/>
          </a:ln>
          <a:solidFill>
            <a:srgbClr val="3E231A"/>
          </a:solidFill>
          <a:uFillTx/>
          <a:latin typeface="+mn-lt"/>
          <a:ea typeface="+mn-ea"/>
          <a:cs typeface="+mn-cs"/>
          <a:sym typeface="Papyrus"/>
        </a:defRPr>
      </a:lvl6pPr>
      <a:lvl7pPr marL="0" marR="0" indent="0" algn="l" defTabSz="584200" latinLnBrk="0">
        <a:lnSpc>
          <a:spcPct val="100000"/>
        </a:lnSpc>
        <a:spcBef>
          <a:spcPts val="0"/>
        </a:spcBef>
        <a:spcAft>
          <a:spcPts val="0"/>
        </a:spcAft>
        <a:buClrTx/>
        <a:buSzTx/>
        <a:buFontTx/>
        <a:buNone/>
        <a:tabLst/>
        <a:defRPr b="0" baseline="0" cap="none" i="0" spc="0" strike="noStrike" sz="7200" u="none">
          <a:ln>
            <a:noFill/>
          </a:ln>
          <a:solidFill>
            <a:srgbClr val="3E231A"/>
          </a:solidFill>
          <a:uFillTx/>
          <a:latin typeface="+mn-lt"/>
          <a:ea typeface="+mn-ea"/>
          <a:cs typeface="+mn-cs"/>
          <a:sym typeface="Papyrus"/>
        </a:defRPr>
      </a:lvl7pPr>
      <a:lvl8pPr marL="0" marR="0" indent="0" algn="l" defTabSz="584200" latinLnBrk="0">
        <a:lnSpc>
          <a:spcPct val="100000"/>
        </a:lnSpc>
        <a:spcBef>
          <a:spcPts val="0"/>
        </a:spcBef>
        <a:spcAft>
          <a:spcPts val="0"/>
        </a:spcAft>
        <a:buClrTx/>
        <a:buSzTx/>
        <a:buFontTx/>
        <a:buNone/>
        <a:tabLst/>
        <a:defRPr b="0" baseline="0" cap="none" i="0" spc="0" strike="noStrike" sz="7200" u="none">
          <a:ln>
            <a:noFill/>
          </a:ln>
          <a:solidFill>
            <a:srgbClr val="3E231A"/>
          </a:solidFill>
          <a:uFillTx/>
          <a:latin typeface="+mn-lt"/>
          <a:ea typeface="+mn-ea"/>
          <a:cs typeface="+mn-cs"/>
          <a:sym typeface="Papyrus"/>
        </a:defRPr>
      </a:lvl8pPr>
      <a:lvl9pPr marL="0" marR="0" indent="0" algn="l" defTabSz="584200" latinLnBrk="0">
        <a:lnSpc>
          <a:spcPct val="100000"/>
        </a:lnSpc>
        <a:spcBef>
          <a:spcPts val="0"/>
        </a:spcBef>
        <a:spcAft>
          <a:spcPts val="0"/>
        </a:spcAft>
        <a:buClrTx/>
        <a:buSzTx/>
        <a:buFontTx/>
        <a:buNone/>
        <a:tabLst/>
        <a:defRPr b="0" baseline="0" cap="none" i="0" spc="0" strike="noStrike" sz="7200" u="none">
          <a:ln>
            <a:noFill/>
          </a:ln>
          <a:solidFill>
            <a:srgbClr val="3E231A"/>
          </a:solidFill>
          <a:uFillTx/>
          <a:latin typeface="+mn-lt"/>
          <a:ea typeface="+mn-ea"/>
          <a:cs typeface="+mn-cs"/>
          <a:sym typeface="Papyrus"/>
        </a:defRPr>
      </a:lvl9pPr>
    </p:titleStyle>
    <p:bodyStyle>
      <a:lvl1pPr marL="469900" marR="0" indent="-469900" algn="l" defTabSz="584200" rtl="0" latinLnBrk="0">
        <a:lnSpc>
          <a:spcPct val="100000"/>
        </a:lnSpc>
        <a:spcBef>
          <a:spcPts val="3000"/>
        </a:spcBef>
        <a:spcAft>
          <a:spcPts val="0"/>
        </a:spcAft>
        <a:buClrTx/>
        <a:buSzPct val="25000"/>
        <a:buFontTx/>
        <a:buBlip>
          <a:blip r:embed="rId3"/>
        </a:buBlip>
        <a:tabLst/>
        <a:defRPr b="0" baseline="0" cap="none" i="0" spc="0" strike="noStrike" sz="3800" u="none">
          <a:ln>
            <a:noFill/>
          </a:ln>
          <a:solidFill>
            <a:srgbClr val="3E231A"/>
          </a:solidFill>
          <a:uFillTx/>
          <a:latin typeface="+mn-lt"/>
          <a:ea typeface="+mn-ea"/>
          <a:cs typeface="+mn-cs"/>
          <a:sym typeface="Papyrus"/>
        </a:defRPr>
      </a:lvl1pPr>
      <a:lvl2pPr marL="939800" marR="0" indent="-469900" algn="l" defTabSz="584200" rtl="0" latinLnBrk="0">
        <a:lnSpc>
          <a:spcPct val="100000"/>
        </a:lnSpc>
        <a:spcBef>
          <a:spcPts val="3000"/>
        </a:spcBef>
        <a:spcAft>
          <a:spcPts val="0"/>
        </a:spcAft>
        <a:buClrTx/>
        <a:buSzPct val="25000"/>
        <a:buFontTx/>
        <a:buBlip>
          <a:blip r:embed="rId3"/>
        </a:buBlip>
        <a:tabLst/>
        <a:defRPr b="0" baseline="0" cap="none" i="0" spc="0" strike="noStrike" sz="3800" u="none">
          <a:ln>
            <a:noFill/>
          </a:ln>
          <a:solidFill>
            <a:srgbClr val="3E231A"/>
          </a:solidFill>
          <a:uFillTx/>
          <a:latin typeface="+mn-lt"/>
          <a:ea typeface="+mn-ea"/>
          <a:cs typeface="+mn-cs"/>
          <a:sym typeface="Papyrus"/>
        </a:defRPr>
      </a:lvl2pPr>
      <a:lvl3pPr marL="1409700" marR="0" indent="-469900" algn="l" defTabSz="584200" rtl="0" latinLnBrk="0">
        <a:lnSpc>
          <a:spcPct val="100000"/>
        </a:lnSpc>
        <a:spcBef>
          <a:spcPts val="3000"/>
        </a:spcBef>
        <a:spcAft>
          <a:spcPts val="0"/>
        </a:spcAft>
        <a:buClrTx/>
        <a:buSzPct val="25000"/>
        <a:buFontTx/>
        <a:buBlip>
          <a:blip r:embed="rId3"/>
        </a:buBlip>
        <a:tabLst/>
        <a:defRPr b="0" baseline="0" cap="none" i="0" spc="0" strike="noStrike" sz="3800" u="none">
          <a:ln>
            <a:noFill/>
          </a:ln>
          <a:solidFill>
            <a:srgbClr val="3E231A"/>
          </a:solidFill>
          <a:uFillTx/>
          <a:latin typeface="+mn-lt"/>
          <a:ea typeface="+mn-ea"/>
          <a:cs typeface="+mn-cs"/>
          <a:sym typeface="Papyrus"/>
        </a:defRPr>
      </a:lvl3pPr>
      <a:lvl4pPr marL="1879600" marR="0" indent="-469900" algn="l" defTabSz="584200" rtl="0" latinLnBrk="0">
        <a:lnSpc>
          <a:spcPct val="100000"/>
        </a:lnSpc>
        <a:spcBef>
          <a:spcPts val="3000"/>
        </a:spcBef>
        <a:spcAft>
          <a:spcPts val="0"/>
        </a:spcAft>
        <a:buClrTx/>
        <a:buSzPct val="25000"/>
        <a:buFontTx/>
        <a:buBlip>
          <a:blip r:embed="rId3"/>
        </a:buBlip>
        <a:tabLst/>
        <a:defRPr b="0" baseline="0" cap="none" i="0" spc="0" strike="noStrike" sz="3800" u="none">
          <a:ln>
            <a:noFill/>
          </a:ln>
          <a:solidFill>
            <a:srgbClr val="3E231A"/>
          </a:solidFill>
          <a:uFillTx/>
          <a:latin typeface="+mn-lt"/>
          <a:ea typeface="+mn-ea"/>
          <a:cs typeface="+mn-cs"/>
          <a:sym typeface="Papyrus"/>
        </a:defRPr>
      </a:lvl4pPr>
      <a:lvl5pPr marL="2349500" marR="0" indent="-469900" algn="l" defTabSz="584200" rtl="0" latinLnBrk="0">
        <a:lnSpc>
          <a:spcPct val="100000"/>
        </a:lnSpc>
        <a:spcBef>
          <a:spcPts val="3000"/>
        </a:spcBef>
        <a:spcAft>
          <a:spcPts val="0"/>
        </a:spcAft>
        <a:buClrTx/>
        <a:buSzPct val="25000"/>
        <a:buFontTx/>
        <a:buBlip>
          <a:blip r:embed="rId3"/>
        </a:buBlip>
        <a:tabLst/>
        <a:defRPr b="0" baseline="0" cap="none" i="0" spc="0" strike="noStrike" sz="3800" u="none">
          <a:ln>
            <a:noFill/>
          </a:ln>
          <a:solidFill>
            <a:srgbClr val="3E231A"/>
          </a:solidFill>
          <a:uFillTx/>
          <a:latin typeface="+mn-lt"/>
          <a:ea typeface="+mn-ea"/>
          <a:cs typeface="+mn-cs"/>
          <a:sym typeface="Papyrus"/>
        </a:defRPr>
      </a:lvl5pPr>
      <a:lvl6pPr marL="2819400" marR="0" indent="-469900" algn="l" defTabSz="584200" rtl="0" latinLnBrk="0">
        <a:lnSpc>
          <a:spcPct val="100000"/>
        </a:lnSpc>
        <a:spcBef>
          <a:spcPts val="3000"/>
        </a:spcBef>
        <a:spcAft>
          <a:spcPts val="0"/>
        </a:spcAft>
        <a:buClrTx/>
        <a:buSzPct val="25000"/>
        <a:buFontTx/>
        <a:buBlip>
          <a:blip r:embed="rId3"/>
        </a:buBlip>
        <a:tabLst/>
        <a:defRPr b="0" baseline="0" cap="none" i="0" spc="0" strike="noStrike" sz="3800" u="none">
          <a:ln>
            <a:noFill/>
          </a:ln>
          <a:solidFill>
            <a:srgbClr val="3E231A"/>
          </a:solidFill>
          <a:uFillTx/>
          <a:latin typeface="+mn-lt"/>
          <a:ea typeface="+mn-ea"/>
          <a:cs typeface="+mn-cs"/>
          <a:sym typeface="Papyrus"/>
        </a:defRPr>
      </a:lvl6pPr>
      <a:lvl7pPr marL="3289300" marR="0" indent="-469900" algn="l" defTabSz="584200" rtl="0" latinLnBrk="0">
        <a:lnSpc>
          <a:spcPct val="100000"/>
        </a:lnSpc>
        <a:spcBef>
          <a:spcPts val="3000"/>
        </a:spcBef>
        <a:spcAft>
          <a:spcPts val="0"/>
        </a:spcAft>
        <a:buClrTx/>
        <a:buSzPct val="25000"/>
        <a:buFontTx/>
        <a:buBlip>
          <a:blip r:embed="rId3"/>
        </a:buBlip>
        <a:tabLst/>
        <a:defRPr b="0" baseline="0" cap="none" i="0" spc="0" strike="noStrike" sz="3800" u="none">
          <a:ln>
            <a:noFill/>
          </a:ln>
          <a:solidFill>
            <a:srgbClr val="3E231A"/>
          </a:solidFill>
          <a:uFillTx/>
          <a:latin typeface="+mn-lt"/>
          <a:ea typeface="+mn-ea"/>
          <a:cs typeface="+mn-cs"/>
          <a:sym typeface="Papyrus"/>
        </a:defRPr>
      </a:lvl7pPr>
      <a:lvl8pPr marL="3759200" marR="0" indent="-469900" algn="l" defTabSz="584200" rtl="0" latinLnBrk="0">
        <a:lnSpc>
          <a:spcPct val="100000"/>
        </a:lnSpc>
        <a:spcBef>
          <a:spcPts val="3000"/>
        </a:spcBef>
        <a:spcAft>
          <a:spcPts val="0"/>
        </a:spcAft>
        <a:buClrTx/>
        <a:buSzPct val="25000"/>
        <a:buFontTx/>
        <a:buBlip>
          <a:blip r:embed="rId3"/>
        </a:buBlip>
        <a:tabLst/>
        <a:defRPr b="0" baseline="0" cap="none" i="0" spc="0" strike="noStrike" sz="3800" u="none">
          <a:ln>
            <a:noFill/>
          </a:ln>
          <a:solidFill>
            <a:srgbClr val="3E231A"/>
          </a:solidFill>
          <a:uFillTx/>
          <a:latin typeface="+mn-lt"/>
          <a:ea typeface="+mn-ea"/>
          <a:cs typeface="+mn-cs"/>
          <a:sym typeface="Papyrus"/>
        </a:defRPr>
      </a:lvl8pPr>
      <a:lvl9pPr marL="4229100" marR="0" indent="-469900" algn="l" defTabSz="584200" rtl="0" latinLnBrk="0">
        <a:lnSpc>
          <a:spcPct val="100000"/>
        </a:lnSpc>
        <a:spcBef>
          <a:spcPts val="3000"/>
        </a:spcBef>
        <a:spcAft>
          <a:spcPts val="0"/>
        </a:spcAft>
        <a:buClrTx/>
        <a:buSzPct val="25000"/>
        <a:buFontTx/>
        <a:buBlip>
          <a:blip r:embed="rId3"/>
        </a:buBlip>
        <a:tabLst/>
        <a:defRPr b="0" baseline="0" cap="none" i="0" spc="0" strike="noStrike" sz="3800" u="none">
          <a:ln>
            <a:noFill/>
          </a:ln>
          <a:solidFill>
            <a:srgbClr val="3E231A"/>
          </a:solidFill>
          <a:uFillTx/>
          <a:latin typeface="+mn-lt"/>
          <a:ea typeface="+mn-ea"/>
          <a:cs typeface="+mn-cs"/>
          <a:sym typeface="Papyrus"/>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pyrus"/>
        </a:defRPr>
      </a:lvl1pPr>
      <a:lvl2pPr marL="0" marR="0" indent="2286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pyrus"/>
        </a:defRPr>
      </a:lvl2pPr>
      <a:lvl3pPr marL="0" marR="0" indent="4572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pyrus"/>
        </a:defRPr>
      </a:lvl3pPr>
      <a:lvl4pPr marL="0" marR="0" indent="6858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pyrus"/>
        </a:defRPr>
      </a:lvl4pPr>
      <a:lvl5pPr marL="0" marR="0" indent="9144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pyrus"/>
        </a:defRPr>
      </a:lvl5pPr>
      <a:lvl6pPr marL="0" marR="0" indent="11430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pyrus"/>
        </a:defRPr>
      </a:lvl6pPr>
      <a:lvl7pPr marL="0" marR="0" indent="13716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pyrus"/>
        </a:defRPr>
      </a:lvl7pPr>
      <a:lvl8pPr marL="0" marR="0" indent="16002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pyrus"/>
        </a:defRPr>
      </a:lvl8pPr>
      <a:lvl9pPr marL="0" marR="0" indent="18288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pyru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The MADLA planner: Multi-agent planning by combination of distributed and local heuristic search"/>
          <p:cNvSpPr txBox="1"/>
          <p:nvPr>
            <p:ph type="ctrTitle"/>
          </p:nvPr>
        </p:nvSpPr>
        <p:spPr>
          <a:prstGeom prst="rect">
            <a:avLst/>
          </a:prstGeom>
        </p:spPr>
        <p:txBody>
          <a:bodyPr/>
          <a:lstStyle/>
          <a:p>
            <a:pPr defTabSz="457200">
              <a:lnSpc>
                <a:spcPts val="5300"/>
              </a:lnSpc>
              <a:spcBef>
                <a:spcPts val="1200"/>
              </a:spcBef>
              <a:defRPr sz="1733">
                <a:solidFill>
                  <a:srgbClr val="000000"/>
                </a:solidFill>
                <a:latin typeface="Times"/>
                <a:ea typeface="Times"/>
                <a:cs typeface="Times"/>
                <a:sym typeface="Times"/>
              </a:defRPr>
            </a:pPr>
            <a:r>
              <a:rPr sz="2833"/>
              <a:t>The MADLA planner: Multi-agent planning by combination of distributed and local heuristic search</a:t>
            </a:r>
            <a:r>
              <a:t> </a:t>
            </a:r>
            <a:endParaRPr sz="1200"/>
          </a:p>
        </p:txBody>
      </p:sp>
      <p:sp>
        <p:nvSpPr>
          <p:cNvPr id="120" name="20181023"/>
          <p:cNvSpPr txBox="1"/>
          <p:nvPr>
            <p:ph type="subTitle" sz="quarter" idx="1"/>
          </p:nvPr>
        </p:nvSpPr>
        <p:spPr>
          <a:prstGeom prst="rect">
            <a:avLst/>
          </a:prstGeom>
        </p:spPr>
        <p:txBody>
          <a:bodyPr/>
          <a:lstStyle>
            <a:lvl1pPr>
              <a:defRPr sz="2500"/>
            </a:lvl1pPr>
          </a:lstStyle>
          <a:p>
            <a:pPr/>
            <a:r>
              <a:t>20181023</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Heuristics"/>
          <p:cNvSpPr txBox="1"/>
          <p:nvPr>
            <p:ph type="title"/>
          </p:nvPr>
        </p:nvSpPr>
        <p:spPr>
          <a:prstGeom prst="rect">
            <a:avLst/>
          </a:prstGeom>
        </p:spPr>
        <p:txBody>
          <a:bodyPr/>
          <a:lstStyle/>
          <a:p>
            <a:pPr/>
            <a:r>
              <a:t>Heuristics</a:t>
            </a:r>
          </a:p>
        </p:txBody>
      </p:sp>
      <p:sp>
        <p:nvSpPr>
          <p:cNvPr id="150" name="The key principle behind the MADLA Planner is a favorable combination of both local (Definition 4) and distributed (Definition 3) heuristics. A heuristic pair complying with the search used in the MADLA Planner combines a light single- agent and a heavy distributed multi-agent heuristic which in this article are both forms of the classical Fast-Forward (FF) heuristic.…"/>
          <p:cNvSpPr txBox="1"/>
          <p:nvPr>
            <p:ph type="body" idx="1"/>
          </p:nvPr>
        </p:nvSpPr>
        <p:spPr>
          <a:prstGeom prst="rect">
            <a:avLst/>
          </a:prstGeom>
        </p:spPr>
        <p:txBody>
          <a:bodyPr/>
          <a:lstStyle/>
          <a:p>
            <a:pPr marL="0" indent="0" defTabSz="425195">
              <a:lnSpc>
                <a:spcPts val="3500"/>
              </a:lnSpc>
              <a:spcBef>
                <a:spcPts val="1100"/>
              </a:spcBef>
              <a:buSzTx/>
              <a:buNone/>
              <a:defRPr sz="1922">
                <a:solidFill>
                  <a:srgbClr val="000000"/>
                </a:solidFill>
                <a:latin typeface="Times"/>
                <a:ea typeface="Times"/>
                <a:cs typeface="Times"/>
                <a:sym typeface="Times"/>
              </a:defRPr>
            </a:pPr>
            <a:r>
              <a:t>The key principle behind the MADLA Planner is a favorable combination of both local (</a:t>
            </a:r>
            <a:r>
              <a:rPr>
                <a:solidFill>
                  <a:srgbClr val="0080AC"/>
                </a:solidFill>
              </a:rPr>
              <a:t>Definition 4</a:t>
            </a:r>
            <a:r>
              <a:t>) and distributed (</a:t>
            </a:r>
            <a:r>
              <a:rPr>
                <a:solidFill>
                  <a:srgbClr val="0080AC"/>
                </a:solidFill>
              </a:rPr>
              <a:t>Definition 3</a:t>
            </a:r>
            <a:r>
              <a:t>) heuristics. A heuristic pair complying with the search used in the MADLA Planner combines a light single- agent and a heavy distributed multi-agent heuristic which in this article are both forms of the classical Fast-Forward (FF) heuristic. </a:t>
            </a:r>
          </a:p>
          <a:p>
            <a:pPr marL="0" indent="0" defTabSz="425195">
              <a:lnSpc>
                <a:spcPts val="3500"/>
              </a:lnSpc>
              <a:spcBef>
                <a:spcPts val="1100"/>
              </a:spcBef>
              <a:buSzTx/>
              <a:buNone/>
              <a:defRPr sz="1922">
                <a:solidFill>
                  <a:srgbClr val="000000"/>
                </a:solidFill>
                <a:latin typeface="Times"/>
                <a:ea typeface="Times"/>
                <a:cs typeface="Times"/>
                <a:sym typeface="Times"/>
              </a:defRPr>
            </a:pPr>
            <a:r>
              <a:t>One of the most successful and most studied heuristics for satisficing planning is the FF heuristic. The FF heuristic belongs to the delete relaxation heuristic family. The idea behind delete relaxation heuristics is to simplify the problem by ignoring negative effects of actions. </a:t>
            </a:r>
          </a:p>
          <a:p>
            <a:pPr marL="0" indent="0" defTabSz="425195">
              <a:lnSpc>
                <a:spcPts val="3500"/>
              </a:lnSpc>
              <a:spcBef>
                <a:spcPts val="1100"/>
              </a:spcBef>
              <a:buSzTx/>
              <a:buNone/>
              <a:defRPr sz="1922">
                <a:solidFill>
                  <a:srgbClr val="000000"/>
                </a:solidFill>
                <a:latin typeface="Times"/>
                <a:ea typeface="Times"/>
                <a:cs typeface="Times"/>
                <a:sym typeface="Times"/>
              </a:defRPr>
            </a:pPr>
            <a:r>
              <a:t>Notice that thanks to the additivity of the relaxed problem, the relaxed plan can be represented as an unordered set of relaxed actions. From such set, the relaxed plan can be reconstructed by iteratively applying all actions as soon as they are applicable. </a:t>
            </a:r>
          </a:p>
          <a:p>
            <a:pPr marL="0" indent="0" defTabSz="425195">
              <a:lnSpc>
                <a:spcPts val="3500"/>
              </a:lnSpc>
              <a:spcBef>
                <a:spcPts val="1100"/>
              </a:spcBef>
              <a:buSzTx/>
              <a:buNone/>
              <a:defRPr sz="1922">
                <a:solidFill>
                  <a:srgbClr val="000000"/>
                </a:solidFill>
                <a:latin typeface="Times"/>
                <a:ea typeface="Times"/>
                <a:cs typeface="Times"/>
                <a:sym typeface="Times"/>
              </a:defRPr>
            </a:pPr>
            <a:r>
              <a:t>An optimal relaxed heuristic h+ is defined as the length of an optimal relaxed plan π+. In contrast to STRIPS planning, which is PSPACE-complete, finding an optimal relaxed plan π+ is NP-Complete [22], which is still impractical as a heuristic. In order to lower the complexity even more, approximations of h+ are used in classical planning. The most commonly used approximation in satisficing planning is to use the length of a sub-optimal relaxed plan (RP) instead of an optimal one. Finding a sub-optimal RP can have as low as polynomial complexity and therefore can be fast enough in practice. </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FF Heuristic"/>
          <p:cNvSpPr txBox="1"/>
          <p:nvPr>
            <p:ph type="title"/>
          </p:nvPr>
        </p:nvSpPr>
        <p:spPr>
          <a:prstGeom prst="rect">
            <a:avLst/>
          </a:prstGeom>
        </p:spPr>
        <p:txBody>
          <a:bodyPr/>
          <a:lstStyle/>
          <a:p>
            <a:pPr/>
            <a:r>
              <a:t>FF Heuristic</a:t>
            </a:r>
          </a:p>
        </p:txBody>
      </p:sp>
      <p:sp>
        <p:nvSpPr>
          <p:cNvPr id="153" name="The main idea behind the FF heuristic is to find a sub-optimal relaxed plan by analyzing which facts are successively reachable by applied relaxed actions (reachability analysis). From this analysis the relaxed plan is determined in a backward fashion. The principle is based on a notion of supporter action a of fact p which is an action a s.t. p ∈ add(a). Let 􏰀+ = 􏰄P , A+, sI , G􏰅 be a relaxed planning problem, then the principle of relaxed plan extraction is the following:…"/>
          <p:cNvSpPr txBox="1"/>
          <p:nvPr>
            <p:ph type="body" idx="1"/>
          </p:nvPr>
        </p:nvSpPr>
        <p:spPr>
          <a:prstGeom prst="rect">
            <a:avLst/>
          </a:prstGeom>
        </p:spPr>
        <p:txBody>
          <a:bodyPr/>
          <a:lstStyle/>
          <a:p>
            <a:pPr marL="0" indent="0" defTabSz="457200">
              <a:lnSpc>
                <a:spcPts val="3700"/>
              </a:lnSpc>
              <a:spcBef>
                <a:spcPts val="1200"/>
              </a:spcBef>
              <a:buSzTx/>
              <a:buNone/>
              <a:defRPr sz="2066">
                <a:solidFill>
                  <a:srgbClr val="000000"/>
                </a:solidFill>
                <a:latin typeface="Times"/>
                <a:ea typeface="Times"/>
                <a:cs typeface="Times"/>
                <a:sym typeface="Times"/>
              </a:defRPr>
            </a:pPr>
            <a:r>
              <a:t>The main idea behind the FF heuristic is to find a sub-optimal relaxed plan by analyzing which facts are successively reachable by applied relaxed actions (reachability analysis). From this analysis the relaxed plan is determined in a backward fashion. The principle is based on a notion of </a:t>
            </a:r>
            <a:r>
              <a:rPr i="1"/>
              <a:t>supporter action a of fact p </a:t>
            </a:r>
            <a:r>
              <a:t>which is an action </a:t>
            </a:r>
            <a:r>
              <a:rPr i="1"/>
              <a:t>a </a:t>
            </a:r>
            <a:r>
              <a:t>s.t. </a:t>
            </a:r>
            <a:r>
              <a:rPr i="1"/>
              <a:t>p </a:t>
            </a:r>
            <a:r>
              <a:t>∈ </a:t>
            </a:r>
            <a:r>
              <a:rPr>
                <a:latin typeface="Helvetica"/>
                <a:ea typeface="Helvetica"/>
                <a:cs typeface="Helvetica"/>
                <a:sym typeface="Helvetica"/>
              </a:rPr>
              <a:t>add</a:t>
            </a:r>
            <a:r>
              <a:t>(</a:t>
            </a:r>
            <a:r>
              <a:rPr i="1"/>
              <a:t>a</a:t>
            </a:r>
            <a:r>
              <a:t>). Let 􏰀</a:t>
            </a:r>
            <a:r>
              <a:rPr baseline="19354"/>
              <a:t>+ </a:t>
            </a:r>
            <a:r>
              <a:t>= </a:t>
            </a:r>
            <a:r>
              <a:rPr baseline="43547"/>
              <a:t>􏰄</a:t>
            </a:r>
            <a:r>
              <a:rPr i="1"/>
              <a:t>P </a:t>
            </a:r>
            <a:r>
              <a:t>, </a:t>
            </a:r>
            <a:r>
              <a:rPr i="1"/>
              <a:t>A</a:t>
            </a:r>
            <a:r>
              <a:rPr baseline="19354"/>
              <a:t>+</a:t>
            </a:r>
            <a:r>
              <a:t>, </a:t>
            </a:r>
            <a:r>
              <a:rPr i="1"/>
              <a:t>s</a:t>
            </a:r>
            <a:r>
              <a:rPr baseline="-7257" i="1"/>
              <a:t>I </a:t>
            </a:r>
            <a:r>
              <a:t>, </a:t>
            </a:r>
            <a:r>
              <a:rPr i="1"/>
              <a:t>G</a:t>
            </a:r>
            <a:r>
              <a:rPr baseline="43547"/>
              <a:t>􏰅 </a:t>
            </a:r>
            <a:r>
              <a:t>be a relaxed planning problem, then the principle of relaxed plan extraction is the following: </a:t>
            </a:r>
          </a:p>
          <a:p>
            <a:pPr marL="457200" indent="-317500" defTabSz="457200">
              <a:lnSpc>
                <a:spcPts val="3700"/>
              </a:lnSpc>
              <a:spcBef>
                <a:spcPts val="1000"/>
              </a:spcBef>
              <a:buClr>
                <a:srgbClr val="000000"/>
              </a:buClr>
              <a:buSzPct val="100000"/>
              <a:buFont typeface="Times"/>
              <a:buAutoNum type="arabicPeriod" startAt="1"/>
              <a:defRPr sz="2066">
                <a:solidFill>
                  <a:srgbClr val="000000"/>
                </a:solidFill>
                <a:latin typeface="Times"/>
                <a:ea typeface="Times"/>
                <a:cs typeface="Times"/>
                <a:sym typeface="Times"/>
              </a:defRPr>
            </a:pPr>
            <a:r>
              <a:t>Initialize a set of unsupported facts </a:t>
            </a:r>
            <a:r>
              <a:rPr i="1"/>
              <a:t>U </a:t>
            </a:r>
            <a:r>
              <a:t>to contain all goal facts and a set of supported facts </a:t>
            </a:r>
            <a:r>
              <a:rPr i="1"/>
              <a:t>S </a:t>
            </a:r>
            <a:r>
              <a:t>to contain all initial state facts: </a:t>
            </a:r>
            <a:r>
              <a:rPr i="1"/>
              <a:t>U </a:t>
            </a:r>
            <a:r>
              <a:t>← </a:t>
            </a:r>
            <a:r>
              <a:rPr i="1"/>
              <a:t>G</a:t>
            </a:r>
            <a:r>
              <a:t>, </a:t>
            </a:r>
            <a:r>
              <a:rPr i="1"/>
              <a:t>S </a:t>
            </a:r>
            <a:r>
              <a:t>← </a:t>
            </a:r>
            <a:r>
              <a:rPr i="1"/>
              <a:t>s</a:t>
            </a:r>
            <a:r>
              <a:rPr baseline="-7257" i="1"/>
              <a:t>I </a:t>
            </a:r>
            <a:r>
              <a:t>. </a:t>
            </a:r>
            <a:br/>
          </a:p>
          <a:p>
            <a:pPr marL="457200" indent="-317500" defTabSz="457200">
              <a:lnSpc>
                <a:spcPts val="3700"/>
              </a:lnSpc>
              <a:spcBef>
                <a:spcPts val="1000"/>
              </a:spcBef>
              <a:buClr>
                <a:srgbClr val="000000"/>
              </a:buClr>
              <a:buSzPct val="100000"/>
              <a:buFont typeface="Times"/>
              <a:buAutoNum type="arabicPeriod" startAt="1"/>
              <a:defRPr sz="2066">
                <a:solidFill>
                  <a:srgbClr val="000000"/>
                </a:solidFill>
                <a:latin typeface="Times"/>
                <a:ea typeface="Times"/>
                <a:cs typeface="Times"/>
                <a:sym typeface="Times"/>
              </a:defRPr>
            </a:pPr>
            <a:r>
              <a:t>Move an unsupported fact </a:t>
            </a:r>
            <a:r>
              <a:rPr i="1"/>
              <a:t>p </a:t>
            </a:r>
            <a:r>
              <a:t>from </a:t>
            </a:r>
            <a:r>
              <a:rPr i="1"/>
              <a:t>U </a:t>
            </a:r>
            <a:r>
              <a:t>to a set of supported facts </a:t>
            </a:r>
            <a:r>
              <a:rPr i="1"/>
              <a:t>S </a:t>
            </a:r>
            <a:r>
              <a:t>and determine its supporter </a:t>
            </a:r>
            <a:r>
              <a:rPr i="1"/>
              <a:t>a</a:t>
            </a:r>
            <a:r>
              <a:t>. </a:t>
            </a:r>
            <a:br/>
          </a:p>
          <a:p>
            <a:pPr marL="457200" indent="-317500" defTabSz="457200">
              <a:lnSpc>
                <a:spcPts val="3700"/>
              </a:lnSpc>
              <a:spcBef>
                <a:spcPts val="1000"/>
              </a:spcBef>
              <a:buClr>
                <a:srgbClr val="000000"/>
              </a:buClr>
              <a:buSzPct val="100000"/>
              <a:buFont typeface="Times"/>
              <a:buAutoNum type="arabicPeriod" startAt="1"/>
              <a:defRPr sz="2066">
                <a:solidFill>
                  <a:srgbClr val="000000"/>
                </a:solidFill>
                <a:latin typeface="Times"/>
                <a:ea typeface="Times"/>
                <a:cs typeface="Times"/>
                <a:sym typeface="Times"/>
              </a:defRPr>
            </a:pPr>
            <a:r>
              <a:t>Mark all preconditions of </a:t>
            </a:r>
            <a:r>
              <a:rPr i="1"/>
              <a:t>a </a:t>
            </a:r>
            <a:r>
              <a:t>as unsupported if not supported already: </a:t>
            </a:r>
            <a:r>
              <a:rPr i="1"/>
              <a:t>U </a:t>
            </a:r>
            <a:r>
              <a:t>← </a:t>
            </a:r>
            <a:r>
              <a:rPr i="1"/>
              <a:t>U </a:t>
            </a:r>
            <a:r>
              <a:t>∪ (</a:t>
            </a:r>
            <a:r>
              <a:rPr>
                <a:latin typeface="Helvetica"/>
                <a:ea typeface="Helvetica"/>
                <a:cs typeface="Helvetica"/>
                <a:sym typeface="Helvetica"/>
              </a:rPr>
              <a:t>pre</a:t>
            </a:r>
            <a:r>
              <a:t>(</a:t>
            </a:r>
            <a:r>
              <a:rPr i="1"/>
              <a:t>a</a:t>
            </a:r>
            <a:r>
              <a:t>) \ </a:t>
            </a:r>
            <a:r>
              <a:rPr i="1"/>
              <a:t>S</a:t>
            </a:r>
            <a:r>
              <a:t>). </a:t>
            </a:r>
            <a:br/>
          </a:p>
          <a:p>
            <a:pPr marL="754846" indent="-615146" defTabSz="457200">
              <a:lnSpc>
                <a:spcPts val="3700"/>
              </a:lnSpc>
              <a:spcBef>
                <a:spcPts val="1000"/>
              </a:spcBef>
              <a:buClr>
                <a:srgbClr val="000000"/>
              </a:buClr>
              <a:buSzPct val="100000"/>
              <a:buFont typeface="Times"/>
              <a:buAutoNum type="arabicPeriod" startAt="1"/>
              <a:defRPr sz="1066">
                <a:solidFill>
                  <a:srgbClr val="000000"/>
                </a:solidFill>
                <a:latin typeface="Times"/>
                <a:ea typeface="Times"/>
                <a:cs typeface="Times"/>
                <a:sym typeface="Times"/>
              </a:defRPr>
            </a:pPr>
            <a:r>
              <a:rPr sz="2066"/>
              <a:t>Loop 1–3 until all facts in </a:t>
            </a:r>
            <a:r>
              <a:rPr i="1" sz="2066"/>
              <a:t>U </a:t>
            </a:r>
            <a:r>
              <a:rPr sz="2066"/>
              <a:t>are supported: until </a:t>
            </a:r>
            <a:r>
              <a:rPr i="1" sz="2066"/>
              <a:t>U </a:t>
            </a:r>
            <a:r>
              <a:rPr sz="2066"/>
              <a:t>\ </a:t>
            </a:r>
            <a:r>
              <a:rPr i="1" sz="2066"/>
              <a:t>S </a:t>
            </a:r>
            <a:r>
              <a:rPr sz="2066"/>
              <a:t>= ∅. </a:t>
            </a:r>
            <a:b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Distributed Heuristic"/>
          <p:cNvSpPr txBox="1"/>
          <p:nvPr>
            <p:ph type="title"/>
          </p:nvPr>
        </p:nvSpPr>
        <p:spPr>
          <a:prstGeom prst="rect">
            <a:avLst/>
          </a:prstGeom>
        </p:spPr>
        <p:txBody>
          <a:bodyPr/>
          <a:lstStyle/>
          <a:p>
            <a:pPr/>
            <a:r>
              <a:t>Distributed Heuristic</a:t>
            </a:r>
          </a:p>
        </p:txBody>
      </p:sp>
      <p:sp>
        <p:nvSpPr>
          <p:cNvPr id="156" name="A coordinated computation by multiple agents is necessary for evaluation of the distributed heuristic estimates. Computation of such a heuristic incurs a communication overhead, but the overhead is typically outweighed by heuristic estimates significantly better than the estimates of a projected heuristic."/>
          <p:cNvSpPr txBox="1"/>
          <p:nvPr>
            <p:ph type="body" idx="1"/>
          </p:nvPr>
        </p:nvSpPr>
        <p:spPr>
          <a:prstGeom prst="rect">
            <a:avLst/>
          </a:prstGeom>
        </p:spPr>
        <p:txBody>
          <a:bodyPr/>
          <a:lstStyle>
            <a:lvl1pPr marL="0" indent="0" defTabSz="457200">
              <a:lnSpc>
                <a:spcPts val="4000"/>
              </a:lnSpc>
              <a:spcBef>
                <a:spcPts val="1200"/>
              </a:spcBef>
              <a:buSzTx/>
              <a:buNone/>
              <a:defRPr sz="2266">
                <a:solidFill>
                  <a:srgbClr val="000000"/>
                </a:solidFill>
                <a:latin typeface="Times"/>
                <a:ea typeface="Times"/>
                <a:cs typeface="Times"/>
                <a:sym typeface="Times"/>
              </a:defRPr>
            </a:lvl1pPr>
          </a:lstStyle>
          <a:p>
            <a:pPr/>
            <a:r>
              <a:t>A coordinated computation by multiple agents is necessary for evaluation of the distributed heuristic estimates. Computation of such a heuristic incurs a communication overhead, but the overhead is typically outweighed by heuristic estimates significantly better than the estimates of a projected heuristic. </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Evaluation"/>
          <p:cNvSpPr txBox="1"/>
          <p:nvPr>
            <p:ph type="title"/>
          </p:nvPr>
        </p:nvSpPr>
        <p:spPr>
          <a:prstGeom prst="rect">
            <a:avLst/>
          </a:prstGeom>
        </p:spPr>
        <p:txBody>
          <a:bodyPr/>
          <a:lstStyle/>
          <a:p>
            <a:pPr/>
            <a:r>
              <a:t>Evaluation</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Thank You"/>
          <p:cNvSpPr txBox="1"/>
          <p:nvPr>
            <p:ph type="title"/>
          </p:nvPr>
        </p:nvSpPr>
        <p:spPr>
          <a:prstGeom prst="rect">
            <a:avLst/>
          </a:prstGeom>
        </p:spPr>
        <p:txBody>
          <a:bodyPr/>
          <a:lstStyle/>
          <a:p>
            <a:pPr/>
            <a:r>
              <a:t>Thank You</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Abstraction"/>
          <p:cNvSpPr txBox="1"/>
          <p:nvPr>
            <p:ph type="title"/>
          </p:nvPr>
        </p:nvSpPr>
        <p:spPr>
          <a:prstGeom prst="rect">
            <a:avLst/>
          </a:prstGeom>
        </p:spPr>
        <p:txBody>
          <a:bodyPr/>
          <a:lstStyle/>
          <a:p>
            <a:pPr/>
            <a:r>
              <a:t>Abstraction</a:t>
            </a:r>
          </a:p>
        </p:txBody>
      </p:sp>
      <p:sp>
        <p:nvSpPr>
          <p:cNvPr id="123" name="Multi-agent planning aims at solving similar problems in the presence of multiple independent entities (agents). Even though such entities might want to cooperate in order to fulfill a common goal, they may want to keep their internal information and processes private. In such case, we talk about privacy-preserving multi- agent planning.…"/>
          <p:cNvSpPr txBox="1"/>
          <p:nvPr>
            <p:ph type="body" idx="1"/>
          </p:nvPr>
        </p:nvSpPr>
        <p:spPr>
          <a:prstGeom prst="rect">
            <a:avLst/>
          </a:prstGeom>
        </p:spPr>
        <p:txBody>
          <a:bodyPr/>
          <a:lstStyle/>
          <a:p>
            <a:pPr marL="0" indent="0" defTabSz="457200">
              <a:lnSpc>
                <a:spcPts val="3700"/>
              </a:lnSpc>
              <a:spcBef>
                <a:spcPts val="1200"/>
              </a:spcBef>
              <a:buSzTx/>
              <a:buNone/>
              <a:defRPr sz="2333">
                <a:solidFill>
                  <a:srgbClr val="000000"/>
                </a:solidFill>
                <a:latin typeface="Times"/>
                <a:ea typeface="Times"/>
                <a:cs typeface="Times"/>
                <a:sym typeface="Times"/>
              </a:defRPr>
            </a:pPr>
            <a:r>
              <a:t>Multi-agent planning aims at solving similar problems in the presence of multiple independent entities (agents). Even though such entities might want to cooperate in order to fulfill a common goal, they may want to keep their internal information and processes private. In such case, we talk about privacy-preserving multi- agent planning.</a:t>
            </a:r>
          </a:p>
          <a:p>
            <a:pPr marL="0" indent="0" defTabSz="457200">
              <a:lnSpc>
                <a:spcPts val="3700"/>
              </a:lnSpc>
              <a:spcBef>
                <a:spcPts val="1200"/>
              </a:spcBef>
              <a:buSzTx/>
              <a:buNone/>
              <a:defRPr sz="2333">
                <a:solidFill>
                  <a:srgbClr val="000000"/>
                </a:solidFill>
                <a:latin typeface="Times"/>
                <a:ea typeface="Times"/>
                <a:cs typeface="Times"/>
                <a:sym typeface="Times"/>
              </a:defRPr>
            </a:pPr>
          </a:p>
          <a:p>
            <a:pPr marL="0" indent="0" defTabSz="457200">
              <a:lnSpc>
                <a:spcPts val="3700"/>
              </a:lnSpc>
              <a:spcBef>
                <a:spcPts val="1200"/>
              </a:spcBef>
              <a:buSzTx/>
              <a:buNone/>
              <a:defRPr sz="2333">
                <a:solidFill>
                  <a:srgbClr val="000000"/>
                </a:solidFill>
                <a:latin typeface="Times"/>
                <a:ea typeface="Times"/>
                <a:cs typeface="Times"/>
                <a:sym typeface="Times"/>
              </a:defRPr>
            </a:pPr>
            <a:r>
              <a:t>In this paper, we present the Multi-Agent Distributed and Local Asynchronous (MADLA) Planner, running a novel variant of a distributed state- space forward-chaining multi-heuristic search which combines the use of a local and a distributed heuristic in order to combine their benefits. </a:t>
            </a:r>
          </a:p>
          <a:p>
            <a:pPr marL="0" indent="0" defTabSz="457200">
              <a:lnSpc>
                <a:spcPts val="3700"/>
              </a:lnSpc>
              <a:spcBef>
                <a:spcPts val="1200"/>
              </a:spcBef>
              <a:buSzTx/>
              <a:buNone/>
              <a:defRPr sz="2333">
                <a:solidFill>
                  <a:srgbClr val="000000"/>
                </a:solidFill>
                <a:latin typeface="Times"/>
                <a:ea typeface="Times"/>
                <a:cs typeface="Times"/>
                <a:sym typeface="Times"/>
              </a:defRPr>
            </a:pPr>
          </a:p>
          <a:p>
            <a:pPr marL="0" indent="0" defTabSz="457200">
              <a:lnSpc>
                <a:spcPts val="3700"/>
              </a:lnSpc>
              <a:spcBef>
                <a:spcPts val="1200"/>
              </a:spcBef>
              <a:buSzTx/>
              <a:buNone/>
              <a:defRPr sz="2333">
                <a:solidFill>
                  <a:srgbClr val="000000"/>
                </a:solidFill>
                <a:latin typeface="Times"/>
                <a:ea typeface="Times"/>
                <a:cs typeface="Times"/>
                <a:sym typeface="Times"/>
              </a:defRPr>
            </a:pPr>
            <a:r>
              <a:t>In particular, the planner uses two variants of the well known Fast-Forward heuristic. </a:t>
            </a:r>
            <a:endParaRPr sz="1200"/>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Introduction"/>
          <p:cNvSpPr txBox="1"/>
          <p:nvPr>
            <p:ph type="title"/>
          </p:nvPr>
        </p:nvSpPr>
        <p:spPr>
          <a:prstGeom prst="rect">
            <a:avLst/>
          </a:prstGeom>
        </p:spPr>
        <p:txBody>
          <a:bodyPr/>
          <a:lstStyle/>
          <a:p>
            <a:pPr/>
            <a:r>
              <a:t>Introduction</a:t>
            </a:r>
          </a:p>
        </p:txBody>
      </p:sp>
      <p:sp>
        <p:nvSpPr>
          <p:cNvPr id="126" name="The recently most prevalent model for Multi-Agent Planning (MAP) goes back to the roots of research in planning itself—to STRIPS. The STRIPS model formalized planning by a propositional description of the world and the actions, together forming a transition system representing the planning problem. An extension of STRIPS towards MAP denoted as MA-STRIPS generalizes the model by allowing more than one finite set of actions, each characterizing capabilities of one agent. Since not all agents must necessarily be capable of influencing the whole environment, some parts of the information about it can be private to a single agent, alongside the common information public to all agents.…"/>
          <p:cNvSpPr txBox="1"/>
          <p:nvPr>
            <p:ph type="body" idx="1"/>
          </p:nvPr>
        </p:nvSpPr>
        <p:spPr>
          <a:prstGeom prst="rect">
            <a:avLst/>
          </a:prstGeom>
        </p:spPr>
        <p:txBody>
          <a:bodyPr/>
          <a:lstStyle/>
          <a:p>
            <a:pPr marL="0" indent="0" defTabSz="443484">
              <a:lnSpc>
                <a:spcPts val="4000"/>
              </a:lnSpc>
              <a:spcBef>
                <a:spcPts val="1100"/>
              </a:spcBef>
              <a:buSzTx/>
              <a:buNone/>
              <a:defRPr sz="2295">
                <a:solidFill>
                  <a:srgbClr val="000000"/>
                </a:solidFill>
                <a:latin typeface="Times"/>
                <a:ea typeface="Times"/>
                <a:cs typeface="Times"/>
                <a:sym typeface="Times"/>
              </a:defRPr>
            </a:pPr>
            <a:r>
              <a:rPr sz="2198"/>
              <a:t>The recently most prevalent model for Multi-Agent Planning (MAP) goes back to the roots of research in planning itself—to STRIPS. The STRIPS model formalized planning by a propositional description of the world and the actions, together forming a transition system representing the planning problem. An extension of STRIPS towards MAP denoted as MA-STRIPS generalizes the model by allowing more than one finite set of actions, each characterizing capabilities of one agent. Since not all agents must necessarily be capable of influencing the whole environment, some parts of the information about it can be private to a single agent, alongside the common information public to all agents.</a:t>
            </a:r>
            <a:r>
              <a:t> </a:t>
            </a:r>
          </a:p>
          <a:p>
            <a:pPr marL="0" indent="0" defTabSz="443484">
              <a:lnSpc>
                <a:spcPts val="3800"/>
              </a:lnSpc>
              <a:spcBef>
                <a:spcPts val="1100"/>
              </a:spcBef>
              <a:buSzTx/>
              <a:buNone/>
              <a:defRPr sz="2198">
                <a:solidFill>
                  <a:srgbClr val="000000"/>
                </a:solidFill>
                <a:latin typeface="Times"/>
                <a:ea typeface="Times"/>
                <a:cs typeface="Times"/>
                <a:sym typeface="Times"/>
              </a:defRPr>
            </a:pPr>
            <a:r>
              <a:t>A distributed estimator for the FF heuristic, proven to return the same estimations as centralized FF, is MA-FF(based on building a distributed form of a Relaxed Planning Graph). MA-FF is, however, practically inefficient, more precisely, the results indicate that there is a trade-off between the quality of the heuristic estimation and the efficiency of its computation. This is similar to classical planning, where the computation of more informed heuristic is typically more time consuming. In multi-agent planning, the communication overhead of the distributed heuristic adds to the complexity of more informed heuristic and must be considered.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Introduction"/>
          <p:cNvSpPr txBox="1"/>
          <p:nvPr>
            <p:ph type="title"/>
          </p:nvPr>
        </p:nvSpPr>
        <p:spPr>
          <a:prstGeom prst="rect">
            <a:avLst/>
          </a:prstGeom>
        </p:spPr>
        <p:txBody>
          <a:bodyPr/>
          <a:lstStyle/>
          <a:p>
            <a:pPr/>
            <a:r>
              <a:t>Introduction</a:t>
            </a:r>
          </a:p>
        </p:txBody>
      </p:sp>
      <p:sp>
        <p:nvSpPr>
          <p:cNvPr id="129" name="The way to combine projected and distributed heuristic estimators in the multi-agent distributed state-space search resulting in an efficient planning approach, is an open problem. This is because the methods used in classical planning are clearly not suitable for this class of heuristics. As the main contribution of this article, we address this issue by designing a new search scheme, proving its soundness and completeness and evaluating it experimentally."/>
          <p:cNvSpPr txBox="1"/>
          <p:nvPr>
            <p:ph type="body" sz="half" idx="1"/>
          </p:nvPr>
        </p:nvSpPr>
        <p:spPr>
          <a:prstGeom prst="rect">
            <a:avLst/>
          </a:prstGeom>
        </p:spPr>
        <p:txBody>
          <a:bodyPr/>
          <a:lstStyle>
            <a:lvl1pPr marL="0" indent="0" defTabSz="457200">
              <a:lnSpc>
                <a:spcPts val="3700"/>
              </a:lnSpc>
              <a:spcBef>
                <a:spcPts val="1200"/>
              </a:spcBef>
              <a:buSzTx/>
              <a:buNone/>
              <a:defRPr sz="2066">
                <a:solidFill>
                  <a:srgbClr val="000000"/>
                </a:solidFill>
                <a:latin typeface="Times"/>
                <a:ea typeface="Times"/>
                <a:cs typeface="Times"/>
                <a:sym typeface="Times"/>
              </a:defRPr>
            </a:lvl1pPr>
          </a:lstStyle>
          <a:p>
            <a:pPr/>
            <a:r>
              <a:t>The way to combine projected and distributed heuristic estimators in the multi-agent distributed state-space search resulting in an efficient planning approach, is an open problem. This is because the methods used in classical planning are clearly not suitable for this class of heuristics. As the main contribution of this article, we address this issue by designing a new search scheme, proving its soundness and completeness and evaluating it experimentally. </a:t>
            </a:r>
          </a:p>
        </p:txBody>
      </p:sp>
      <p:pic>
        <p:nvPicPr>
          <p:cNvPr id="130" name="screenshot.png" descr="screenshot.png"/>
          <p:cNvPicPr>
            <a:picLocks noChangeAspect="1"/>
          </p:cNvPicPr>
          <p:nvPr/>
        </p:nvPicPr>
        <p:blipFill>
          <a:blip r:embed="rId2">
            <a:extLst/>
          </a:blip>
          <a:stretch>
            <a:fillRect/>
          </a:stretch>
        </p:blipFill>
        <p:spPr>
          <a:xfrm>
            <a:off x="6794500" y="4292600"/>
            <a:ext cx="4876800" cy="2311400"/>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Introduction"/>
          <p:cNvSpPr txBox="1"/>
          <p:nvPr>
            <p:ph type="title"/>
          </p:nvPr>
        </p:nvSpPr>
        <p:spPr>
          <a:prstGeom prst="rect">
            <a:avLst/>
          </a:prstGeom>
        </p:spPr>
        <p:txBody>
          <a:bodyPr/>
          <a:lstStyle/>
          <a:p>
            <a:pPr/>
            <a:r>
              <a:t>Introduction</a:t>
            </a:r>
          </a:p>
        </p:txBody>
      </p:sp>
      <p:sp>
        <p:nvSpPr>
          <p:cNvPr id="133" name="Similarly to many other multi-agent planners, the MADLA planner starts with a classical PDDL input and a description of which PDDL objects are actually agents. After grounding the PDDL input to an internal representation of the global planning problem, it is partitioned to the agents and private and public parts are determined automatically, based on the properties of the problem and the MA-STRIPS definition.…"/>
          <p:cNvSpPr txBox="1"/>
          <p:nvPr>
            <p:ph type="body" idx="1"/>
          </p:nvPr>
        </p:nvSpPr>
        <p:spPr>
          <a:prstGeom prst="rect">
            <a:avLst/>
          </a:prstGeom>
        </p:spPr>
        <p:txBody>
          <a:bodyPr/>
          <a:lstStyle/>
          <a:p>
            <a:pPr marL="0" indent="0" defTabSz="452627">
              <a:lnSpc>
                <a:spcPts val="4000"/>
              </a:lnSpc>
              <a:spcBef>
                <a:spcPts val="1100"/>
              </a:spcBef>
              <a:buSzTx/>
              <a:buNone/>
              <a:defRPr sz="2343">
                <a:solidFill>
                  <a:srgbClr val="000000"/>
                </a:solidFill>
                <a:latin typeface="Times"/>
                <a:ea typeface="Times"/>
                <a:cs typeface="Times"/>
                <a:sym typeface="Times"/>
              </a:defRPr>
            </a:pPr>
            <a:r>
              <a:t>Similarly to many other multi-agent planners, the MADLA planner starts with a classical PDDL input and a description of which PDDL objects are actually agents. After grounding the PDDL input to an internal representation of the global planning problem, it is partitioned to the agents and private and public parts are determined automatically, based on the properties of the problem and the MA-STRIPS definition.</a:t>
            </a:r>
          </a:p>
          <a:p>
            <a:pPr marL="0" indent="0" defTabSz="452627">
              <a:lnSpc>
                <a:spcPts val="4000"/>
              </a:lnSpc>
              <a:spcBef>
                <a:spcPts val="1100"/>
              </a:spcBef>
              <a:buSzTx/>
              <a:buNone/>
              <a:defRPr sz="2343">
                <a:solidFill>
                  <a:srgbClr val="000000"/>
                </a:solidFill>
                <a:latin typeface="Times"/>
                <a:ea typeface="Times"/>
                <a:cs typeface="Times"/>
                <a:sym typeface="Times"/>
              </a:defRPr>
            </a:pPr>
          </a:p>
          <a:p>
            <a:pPr marL="0" indent="0" defTabSz="452627">
              <a:lnSpc>
                <a:spcPts val="4000"/>
              </a:lnSpc>
              <a:spcBef>
                <a:spcPts val="1100"/>
              </a:spcBef>
              <a:buSzTx/>
              <a:buNone/>
              <a:defRPr sz="2343">
                <a:solidFill>
                  <a:srgbClr val="000000"/>
                </a:solidFill>
                <a:latin typeface="Times"/>
                <a:ea typeface="Times"/>
                <a:cs typeface="Times"/>
                <a:sym typeface="Times"/>
              </a:defRPr>
            </a:pPr>
          </a:p>
          <a:p>
            <a:pPr marL="0" indent="0" defTabSz="452627">
              <a:lnSpc>
                <a:spcPts val="4000"/>
              </a:lnSpc>
              <a:spcBef>
                <a:spcPts val="1100"/>
              </a:spcBef>
              <a:buSzTx/>
              <a:buNone/>
              <a:defRPr sz="2343">
                <a:solidFill>
                  <a:srgbClr val="000000"/>
                </a:solidFill>
                <a:latin typeface="Times"/>
                <a:ea typeface="Times"/>
                <a:cs typeface="Times"/>
                <a:sym typeface="Times"/>
              </a:defRPr>
            </a:pPr>
          </a:p>
          <a:p>
            <a:pPr marL="0" indent="0" defTabSz="452627">
              <a:lnSpc>
                <a:spcPts val="4000"/>
              </a:lnSpc>
              <a:spcBef>
                <a:spcPts val="1100"/>
              </a:spcBef>
              <a:buSzTx/>
              <a:buNone/>
              <a:defRPr sz="2343">
                <a:solidFill>
                  <a:srgbClr val="000000"/>
                </a:solidFill>
                <a:latin typeface="Times"/>
                <a:ea typeface="Times"/>
                <a:cs typeface="Times"/>
                <a:sym typeface="Times"/>
              </a:defRPr>
            </a:pPr>
          </a:p>
          <a:p>
            <a:pPr marL="0" indent="0" defTabSz="452627">
              <a:lnSpc>
                <a:spcPts val="4000"/>
              </a:lnSpc>
              <a:spcBef>
                <a:spcPts val="1100"/>
              </a:spcBef>
              <a:buSzTx/>
              <a:buNone/>
              <a:defRPr sz="2046">
                <a:solidFill>
                  <a:srgbClr val="000000"/>
                </a:solidFill>
                <a:latin typeface="Times"/>
                <a:ea typeface="Times"/>
                <a:cs typeface="Times"/>
                <a:sym typeface="Times"/>
              </a:defRPr>
            </a:pPr>
            <a:r>
              <a:rPr sz="2343"/>
              <a:t>We assume the quality criterion for a plan π to be its length |π|, that is a plan π is optimal iff it contains the minimal number of actions among all plans solving M.</a:t>
            </a:r>
            <a:r>
              <a:t> </a:t>
            </a:r>
            <a:endParaRPr sz="1188"/>
          </a:p>
          <a:p>
            <a:pPr marL="0" indent="0" defTabSz="452627">
              <a:lnSpc>
                <a:spcPts val="3700"/>
              </a:lnSpc>
              <a:spcBef>
                <a:spcPts val="1100"/>
              </a:spcBef>
              <a:buSzTx/>
              <a:buNone/>
              <a:defRPr sz="2046">
                <a:solidFill>
                  <a:srgbClr val="000000"/>
                </a:solidFill>
                <a:latin typeface="Times"/>
                <a:ea typeface="Times"/>
                <a:cs typeface="Times"/>
                <a:sym typeface="Times"/>
              </a:defRPr>
            </a:pPr>
          </a:p>
        </p:txBody>
      </p:sp>
      <p:pic>
        <p:nvPicPr>
          <p:cNvPr id="134" name="screenshot.png" descr="screenshot.png"/>
          <p:cNvPicPr>
            <a:picLocks noChangeAspect="1"/>
          </p:cNvPicPr>
          <p:nvPr/>
        </p:nvPicPr>
        <p:blipFill>
          <a:blip r:embed="rId2">
            <a:extLst/>
          </a:blip>
          <a:stretch>
            <a:fillRect/>
          </a:stretch>
        </p:blipFill>
        <p:spPr>
          <a:xfrm>
            <a:off x="2038350" y="5207000"/>
            <a:ext cx="8547100" cy="1270000"/>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MADLA Planner"/>
          <p:cNvSpPr txBox="1"/>
          <p:nvPr>
            <p:ph type="title"/>
          </p:nvPr>
        </p:nvSpPr>
        <p:spPr>
          <a:prstGeom prst="rect">
            <a:avLst/>
          </a:prstGeom>
        </p:spPr>
        <p:txBody>
          <a:bodyPr/>
          <a:lstStyle/>
          <a:p>
            <a:pPr/>
            <a:r>
              <a:t>MADLA Planner</a:t>
            </a:r>
          </a:p>
        </p:txBody>
      </p:sp>
      <p:sp>
        <p:nvSpPr>
          <p:cNvPr id="137" name="The novel aspect of the search is that it is guided by a combination of two heuristics: hLi and hDi . The first heuristic hLi is a local projected heuristic, evaluating the single agent’s view (projection) of the problem, that is, 􏰀◃i . The other one is a distributed heuristic hDi evaluating the multi-agent problem M in a distributed manner.…"/>
          <p:cNvSpPr txBox="1"/>
          <p:nvPr>
            <p:ph type="body" idx="1"/>
          </p:nvPr>
        </p:nvSpPr>
        <p:spPr>
          <a:prstGeom prst="rect">
            <a:avLst/>
          </a:prstGeom>
        </p:spPr>
        <p:txBody>
          <a:bodyPr/>
          <a:lstStyle/>
          <a:p>
            <a:pPr marL="0" indent="0" defTabSz="457200">
              <a:lnSpc>
                <a:spcPts val="3700"/>
              </a:lnSpc>
              <a:spcBef>
                <a:spcPts val="1200"/>
              </a:spcBef>
              <a:buSzTx/>
              <a:buNone/>
              <a:defRPr sz="2066">
                <a:solidFill>
                  <a:srgbClr val="000000"/>
                </a:solidFill>
                <a:latin typeface="Times"/>
                <a:ea typeface="Times"/>
                <a:cs typeface="Times"/>
                <a:sym typeface="Times"/>
              </a:defRPr>
            </a:pPr>
            <a:r>
              <a:t>The novel aspect of the search is that it is guided by a combination of two heuristics: </a:t>
            </a:r>
            <a:r>
              <a:rPr i="1"/>
              <a:t>h</a:t>
            </a:r>
            <a:r>
              <a:rPr baseline="-19354">
                <a:latin typeface="Helvetica"/>
                <a:ea typeface="Helvetica"/>
                <a:cs typeface="Helvetica"/>
                <a:sym typeface="Helvetica"/>
              </a:rPr>
              <a:t>L</a:t>
            </a:r>
            <a:r>
              <a:rPr baseline="19354" i="1"/>
              <a:t>i </a:t>
            </a:r>
            <a:r>
              <a:t>and </a:t>
            </a:r>
            <a:r>
              <a:rPr i="1"/>
              <a:t>h</a:t>
            </a:r>
            <a:r>
              <a:rPr baseline="-19354">
                <a:latin typeface="Helvetica"/>
                <a:ea typeface="Helvetica"/>
                <a:cs typeface="Helvetica"/>
                <a:sym typeface="Helvetica"/>
              </a:rPr>
              <a:t>D</a:t>
            </a:r>
            <a:r>
              <a:rPr baseline="19354" i="1"/>
              <a:t>i </a:t>
            </a:r>
            <a:r>
              <a:t>. The first heuristic </a:t>
            </a:r>
            <a:r>
              <a:rPr i="1"/>
              <a:t>h</a:t>
            </a:r>
            <a:r>
              <a:rPr baseline="-19354">
                <a:latin typeface="Helvetica"/>
                <a:ea typeface="Helvetica"/>
                <a:cs typeface="Helvetica"/>
                <a:sym typeface="Helvetica"/>
              </a:rPr>
              <a:t>L</a:t>
            </a:r>
            <a:r>
              <a:rPr baseline="19354" i="1"/>
              <a:t>i </a:t>
            </a:r>
            <a:r>
              <a:t>is a local projected heuristic, evaluating the single agent’s view (projection) of the problem, that is, 􏰀</a:t>
            </a:r>
            <a:r>
              <a:rPr baseline="24193"/>
              <a:t>◃</a:t>
            </a:r>
            <a:r>
              <a:rPr baseline="-19354" i="1"/>
              <a:t>i </a:t>
            </a:r>
            <a:r>
              <a:t>. The other one is a distributed heuristic </a:t>
            </a:r>
            <a:r>
              <a:rPr i="1"/>
              <a:t>h</a:t>
            </a:r>
            <a:r>
              <a:rPr baseline="-19354">
                <a:latin typeface="Helvetica"/>
                <a:ea typeface="Helvetica"/>
                <a:cs typeface="Helvetica"/>
                <a:sym typeface="Helvetica"/>
              </a:rPr>
              <a:t>D</a:t>
            </a:r>
            <a:r>
              <a:rPr baseline="19354" i="1"/>
              <a:t>i </a:t>
            </a:r>
            <a:r>
              <a:t>evaluating the multi-agent problem M in a distributed manner. </a:t>
            </a:r>
          </a:p>
          <a:p>
            <a:pPr marL="0" indent="0" defTabSz="457200">
              <a:lnSpc>
                <a:spcPts val="3700"/>
              </a:lnSpc>
              <a:spcBef>
                <a:spcPts val="1200"/>
              </a:spcBef>
              <a:buSzTx/>
              <a:buNone/>
              <a:defRPr sz="2066">
                <a:solidFill>
                  <a:srgbClr val="000000"/>
                </a:solidFill>
                <a:latin typeface="Times"/>
                <a:ea typeface="Times"/>
                <a:cs typeface="Times"/>
                <a:sym typeface="Times"/>
              </a:defRPr>
            </a:pPr>
          </a:p>
          <a:p>
            <a:pPr marL="0" indent="0" defTabSz="457200">
              <a:lnSpc>
                <a:spcPts val="3700"/>
              </a:lnSpc>
              <a:spcBef>
                <a:spcPts val="1200"/>
              </a:spcBef>
              <a:buSzTx/>
              <a:buNone/>
              <a:defRPr sz="2066">
                <a:solidFill>
                  <a:srgbClr val="000000"/>
                </a:solidFill>
                <a:latin typeface="Times"/>
                <a:ea typeface="Times"/>
                <a:cs typeface="Times"/>
                <a:sym typeface="Times"/>
              </a:defRPr>
            </a:pPr>
            <a:r>
              <a:t>Although a distributed heuristic does not necessarily dominate a projected heuristic (or not in all states), dominance is a desirable property, because otherwise time is wasted on distributed computation without any benefit. </a:t>
            </a:r>
          </a:p>
          <a:p>
            <a:pPr marL="0" indent="0" defTabSz="457200">
              <a:lnSpc>
                <a:spcPts val="3700"/>
              </a:lnSpc>
              <a:spcBef>
                <a:spcPts val="1200"/>
              </a:spcBef>
              <a:buSzTx/>
              <a:buNone/>
              <a:defRPr sz="2066">
                <a:solidFill>
                  <a:srgbClr val="000000"/>
                </a:solidFill>
                <a:latin typeface="Times"/>
                <a:ea typeface="Times"/>
                <a:cs typeface="Times"/>
                <a:sym typeface="Times"/>
              </a:defRPr>
            </a:pPr>
          </a:p>
          <a:p>
            <a:pPr marL="0" indent="0" defTabSz="457200">
              <a:lnSpc>
                <a:spcPts val="3700"/>
              </a:lnSpc>
              <a:spcBef>
                <a:spcPts val="1200"/>
              </a:spcBef>
              <a:buSzTx/>
              <a:buNone/>
              <a:defRPr sz="2066">
                <a:solidFill>
                  <a:srgbClr val="000000"/>
                </a:solidFill>
                <a:latin typeface="Times"/>
                <a:ea typeface="Times"/>
                <a:cs typeface="Times"/>
                <a:sym typeface="Times"/>
              </a:defRPr>
            </a:pPr>
            <a:r>
              <a:t>Informally, a heuristic function h1 is better informed than heuristic h2 for a search algorithm A if that search algorithm guided by h1 expands fewer states than the same algorithm guided by h2. </a:t>
            </a:r>
            <a:endParaRPr sz="1200"/>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Search"/>
          <p:cNvSpPr txBox="1"/>
          <p:nvPr>
            <p:ph type="title"/>
          </p:nvPr>
        </p:nvSpPr>
        <p:spPr>
          <a:xfrm>
            <a:off x="1270000" y="254000"/>
            <a:ext cx="10464800" cy="2108200"/>
          </a:xfrm>
          <a:prstGeom prst="rect">
            <a:avLst/>
          </a:prstGeom>
        </p:spPr>
        <p:txBody>
          <a:bodyPr/>
          <a:lstStyle/>
          <a:p>
            <a:pPr/>
            <a:r>
              <a:t>Search</a:t>
            </a:r>
          </a:p>
        </p:txBody>
      </p:sp>
      <p:sp>
        <p:nvSpPr>
          <p:cNvPr id="140" name="We build on the idea of distributed state-space search and extend it to a distributed multi-heuristic search. We base the algorithm on the Greedy Best-First Search (GBFS) principle (the states are ordered solely according to the heuristic value) and also use the technique of deferred heuristic evaluation.…"/>
          <p:cNvSpPr txBox="1"/>
          <p:nvPr>
            <p:ph type="body" idx="1"/>
          </p:nvPr>
        </p:nvSpPr>
        <p:spPr>
          <a:xfrm>
            <a:off x="1587500" y="609600"/>
            <a:ext cx="10464800" cy="5842000"/>
          </a:xfrm>
          <a:prstGeom prst="rect">
            <a:avLst/>
          </a:prstGeom>
        </p:spPr>
        <p:txBody>
          <a:bodyPr/>
          <a:lstStyle/>
          <a:p>
            <a:pPr marL="0" indent="0" defTabSz="457200">
              <a:lnSpc>
                <a:spcPts val="3700"/>
              </a:lnSpc>
              <a:spcBef>
                <a:spcPts val="1200"/>
              </a:spcBef>
              <a:buSzTx/>
              <a:buNone/>
              <a:defRPr sz="2066">
                <a:solidFill>
                  <a:srgbClr val="000000"/>
                </a:solidFill>
                <a:latin typeface="Times"/>
                <a:ea typeface="Times"/>
                <a:cs typeface="Times"/>
                <a:sym typeface="Times"/>
              </a:defRPr>
            </a:pPr>
            <a:r>
              <a:t>We build on the idea of distributed state-space search and extend it to a distributed multi-heuristic search. We base the algorithm on the Greedy Best-First Search (GBFS) principle (the states are ordered solely according to the heuristic value) and also use the technique of deferred heuristic evaluation. </a:t>
            </a:r>
          </a:p>
          <a:p>
            <a:pPr marL="0" indent="0" defTabSz="457200">
              <a:lnSpc>
                <a:spcPts val="3700"/>
              </a:lnSpc>
              <a:spcBef>
                <a:spcPts val="1200"/>
              </a:spcBef>
              <a:buSzTx/>
              <a:buNone/>
              <a:defRPr sz="2066">
                <a:solidFill>
                  <a:srgbClr val="000000"/>
                </a:solidFill>
                <a:latin typeface="Times"/>
                <a:ea typeface="Times"/>
                <a:cs typeface="Times"/>
                <a:sym typeface="Times"/>
              </a:defRPr>
            </a:pPr>
          </a:p>
          <a:p>
            <a:pPr marL="0" indent="0" defTabSz="457200">
              <a:lnSpc>
                <a:spcPts val="4000"/>
              </a:lnSpc>
              <a:spcBef>
                <a:spcPts val="0"/>
              </a:spcBef>
              <a:buSzTx/>
              <a:buNone/>
              <a:defRPr sz="2000">
                <a:solidFill>
                  <a:srgbClr val="000000"/>
                </a:solidFill>
                <a:latin typeface="Arial"/>
                <a:ea typeface="Arial"/>
                <a:cs typeface="Arial"/>
                <a:sym typeface="Arial"/>
              </a:defRPr>
            </a:pPr>
            <a:r>
              <a:t>Multi-agent single-heuristic search</a:t>
            </a:r>
          </a:p>
          <a:p>
            <a:pPr marL="0" indent="0" defTabSz="457200">
              <a:lnSpc>
                <a:spcPts val="3700"/>
              </a:lnSpc>
              <a:spcBef>
                <a:spcPts val="1200"/>
              </a:spcBef>
              <a:buSzTx/>
              <a:buNone/>
              <a:defRPr sz="2066">
                <a:solidFill>
                  <a:srgbClr val="000000"/>
                </a:solidFill>
                <a:latin typeface="Times"/>
                <a:ea typeface="Times"/>
                <a:cs typeface="Times"/>
                <a:sym typeface="Times"/>
              </a:defRPr>
            </a:pPr>
            <a:r>
              <a:t>The main principle of multi-agent heuristic search is that all agents explore their portions of the search space asynchronously and in parallel, each agent using only its actions from Ai. In order to manage the coordination, states expanded using a public action are sent to all other agents. Thus the other agents are informed about the new reached state and can expand it. </a:t>
            </a:r>
          </a:p>
          <a:p>
            <a:pPr marL="0" indent="0" defTabSz="457200">
              <a:lnSpc>
                <a:spcPts val="2800"/>
              </a:lnSpc>
              <a:spcBef>
                <a:spcPts val="0"/>
              </a:spcBef>
              <a:buSzTx/>
              <a:buNone/>
              <a:defRPr sz="1200">
                <a:solidFill>
                  <a:srgbClr val="000000"/>
                </a:solidFill>
                <a:latin typeface="Arial"/>
                <a:ea typeface="Arial"/>
                <a:cs typeface="Arial"/>
                <a:sym typeface="Arial"/>
              </a:defRPr>
            </a:pPr>
          </a:p>
        </p:txBody>
      </p:sp>
      <p:pic>
        <p:nvPicPr>
          <p:cNvPr id="141" name="screenshot.png" descr="screenshot.png"/>
          <p:cNvPicPr>
            <a:picLocks noChangeAspect="1"/>
          </p:cNvPicPr>
          <p:nvPr/>
        </p:nvPicPr>
        <p:blipFill>
          <a:blip r:embed="rId2">
            <a:extLst/>
          </a:blip>
          <a:stretch>
            <a:fillRect/>
          </a:stretch>
        </p:blipFill>
        <p:spPr>
          <a:xfrm>
            <a:off x="3079353" y="5090405"/>
            <a:ext cx="7480960" cy="4142495"/>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MADLA Search"/>
          <p:cNvSpPr txBox="1"/>
          <p:nvPr>
            <p:ph type="title"/>
          </p:nvPr>
        </p:nvSpPr>
        <p:spPr>
          <a:prstGeom prst="rect">
            <a:avLst/>
          </a:prstGeom>
        </p:spPr>
        <p:txBody>
          <a:bodyPr/>
          <a:lstStyle/>
          <a:p>
            <a:pPr/>
            <a:r>
              <a:t>MADLA Search</a:t>
            </a:r>
          </a:p>
        </p:txBody>
      </p:sp>
      <p:sp>
        <p:nvSpPr>
          <p:cNvPr id="144" name="The main contribution of this paper is the MADLA Search, which is a variant of the multi-agent multi-heuristic search.…"/>
          <p:cNvSpPr txBox="1"/>
          <p:nvPr>
            <p:ph type="body" idx="1"/>
          </p:nvPr>
        </p:nvSpPr>
        <p:spPr>
          <a:prstGeom prst="rect">
            <a:avLst/>
          </a:prstGeom>
        </p:spPr>
        <p:txBody>
          <a:bodyPr/>
          <a:lstStyle/>
          <a:p>
            <a:pPr marL="0" indent="0" defTabSz="457200">
              <a:lnSpc>
                <a:spcPts val="3700"/>
              </a:lnSpc>
              <a:spcBef>
                <a:spcPts val="1200"/>
              </a:spcBef>
              <a:buSzTx/>
              <a:buNone/>
              <a:defRPr sz="2066">
                <a:solidFill>
                  <a:srgbClr val="000000"/>
                </a:solidFill>
                <a:latin typeface="Times"/>
                <a:ea typeface="Times"/>
                <a:cs typeface="Times"/>
                <a:sym typeface="Times"/>
              </a:defRPr>
            </a:pPr>
            <a:r>
              <a:t>The main contribution of this paper is the MADLA Search, which is a variant of the multi-agent multi-heuristic search.</a:t>
            </a:r>
          </a:p>
          <a:p>
            <a:pPr marL="0" indent="0" defTabSz="457200">
              <a:lnSpc>
                <a:spcPts val="3700"/>
              </a:lnSpc>
              <a:spcBef>
                <a:spcPts val="1200"/>
              </a:spcBef>
              <a:buSzTx/>
              <a:buNone/>
              <a:defRPr sz="2066">
                <a:solidFill>
                  <a:srgbClr val="000000"/>
                </a:solidFill>
                <a:latin typeface="Times"/>
                <a:ea typeface="Times"/>
                <a:cs typeface="Times"/>
                <a:sym typeface="Times"/>
              </a:defRPr>
            </a:pPr>
            <a:r>
              <a:t>The main distinctive feature of the MADLA search is its use of two open lists per agent, where the first one is associated with a local projected heuristic and the second one with a distributed global heuristic. The main high-level principles of the search are the following: </a:t>
            </a:r>
            <a:endParaRPr sz="1200"/>
          </a:p>
          <a:p>
            <a:pPr marL="0" indent="0" defTabSz="457200">
              <a:lnSpc>
                <a:spcPts val="3700"/>
              </a:lnSpc>
              <a:spcBef>
                <a:spcPts val="1200"/>
              </a:spcBef>
              <a:buSzTx/>
              <a:buNone/>
              <a:defRPr sz="2066">
                <a:solidFill>
                  <a:srgbClr val="000000"/>
                </a:solidFill>
                <a:latin typeface="Times"/>
                <a:ea typeface="Times"/>
                <a:cs typeface="Times"/>
                <a:sym typeface="Times"/>
              </a:defRPr>
            </a:pPr>
            <a:r>
              <a:t>a) Evaluate a state only using a single heuristic.</a:t>
            </a:r>
            <a:br/>
            <a:r>
              <a:t>b) Prefer the distributed heuristic, and only if the distributed heuristic is waiting for replies from other agents (i.e. is busy), use the projected heuristic instead. </a:t>
            </a:r>
            <a:endParaRPr sz="1200"/>
          </a:p>
          <a:p>
            <a:pPr marL="0" indent="0" defTabSz="457200">
              <a:lnSpc>
                <a:spcPts val="2500"/>
              </a:lnSpc>
              <a:spcBef>
                <a:spcPts val="1200"/>
              </a:spcBef>
              <a:buSzTx/>
              <a:buNone/>
              <a:defRPr sz="1066">
                <a:solidFill>
                  <a:srgbClr val="000000"/>
                </a:solidFill>
                <a:latin typeface="Times"/>
                <a:ea typeface="Times"/>
                <a:cs typeface="Times"/>
                <a:sym typeface="Times"/>
              </a:defRPr>
            </a:pPr>
            <a:endParaRPr sz="1200"/>
          </a:p>
          <a:p>
            <a:pPr marL="0" indent="0" defTabSz="457200">
              <a:lnSpc>
                <a:spcPts val="3700"/>
              </a:lnSpc>
              <a:spcBef>
                <a:spcPts val="1200"/>
              </a:spcBef>
              <a:buSzTx/>
              <a:buNone/>
              <a:defRPr sz="2066">
                <a:solidFill>
                  <a:srgbClr val="000000"/>
                </a:solidFill>
                <a:latin typeface="Times"/>
                <a:ea typeface="Times"/>
                <a:cs typeface="Times"/>
                <a:sym typeface="Times"/>
              </a:defRPr>
            </a:p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MADLA Search"/>
          <p:cNvSpPr txBox="1"/>
          <p:nvPr>
            <p:ph type="title"/>
          </p:nvPr>
        </p:nvSpPr>
        <p:spPr>
          <a:prstGeom prst="rect">
            <a:avLst/>
          </a:prstGeom>
        </p:spPr>
        <p:txBody>
          <a:bodyPr/>
          <a:lstStyle/>
          <a:p>
            <a:pPr/>
            <a:r>
              <a:t>MADLA Search</a:t>
            </a:r>
          </a:p>
        </p:txBody>
      </p:sp>
      <p:sp>
        <p:nvSpPr>
          <p:cNvPr id="147" name="In the main search loop, after processing the communication (i.e. receiving and sending queued messages), a state is extracted from an open list. Which open list is used for the extraction is determined based on whether the distributed estimator of hDi is busy and the open lists are empty or not (as shown in Fig. 4). As we use deferred heuristic evaluation, the extracted state is evaluated by a heuristic (after it was checked for being in the closed list or being a solution), again depending on the state of the distributed heuristic estimator. If the extracted state was created using a public action, it is sent to all other agents. Then, the state is expanded using all applicable actions of the agent and its successors are added to the respective open list(s) as shown in Fig. 4 with the heuristic estimate of the parent state (again because of the deferred heuristic evaluation used)."/>
          <p:cNvSpPr txBox="1"/>
          <p:nvPr>
            <p:ph type="body" idx="1"/>
          </p:nvPr>
        </p:nvSpPr>
        <p:spPr>
          <a:prstGeom prst="rect">
            <a:avLst/>
          </a:prstGeom>
        </p:spPr>
        <p:txBody>
          <a:bodyPr/>
          <a:lstStyle/>
          <a:p>
            <a:pPr marL="0" indent="0" defTabSz="457200">
              <a:lnSpc>
                <a:spcPts val="3700"/>
              </a:lnSpc>
              <a:spcBef>
                <a:spcPts val="1200"/>
              </a:spcBef>
              <a:buSzTx/>
              <a:buNone/>
              <a:defRPr sz="2066">
                <a:solidFill>
                  <a:srgbClr val="000000"/>
                </a:solidFill>
                <a:latin typeface="Times"/>
                <a:ea typeface="Times"/>
                <a:cs typeface="Times"/>
                <a:sym typeface="Times"/>
              </a:defRPr>
            </a:pPr>
            <a:r>
              <a:t>In the main search loop, after processing the communication (i.e. receiving and sending queued messages), a state is extracted from an open list. Which open list is used for the extraction is determined based on whether the distributed estimator of </a:t>
            </a:r>
            <a:r>
              <a:rPr i="1"/>
              <a:t>h</a:t>
            </a:r>
            <a:r>
              <a:rPr baseline="-19354">
                <a:latin typeface="Helvetica"/>
                <a:ea typeface="Helvetica"/>
                <a:cs typeface="Helvetica"/>
                <a:sym typeface="Helvetica"/>
              </a:rPr>
              <a:t>D</a:t>
            </a:r>
            <a:r>
              <a:rPr baseline="19354" i="1"/>
              <a:t>i </a:t>
            </a:r>
            <a:r>
              <a:t>is busy and the open lists are empty or not (as shown in </a:t>
            </a:r>
            <a:r>
              <a:rPr>
                <a:solidFill>
                  <a:srgbClr val="0080AC"/>
                </a:solidFill>
              </a:rPr>
              <a:t>Fig. 4</a:t>
            </a:r>
            <a:r>
              <a:t>). As we use deferred heuristic evaluation, the extracted state is evaluated by a heuristic (after it was checked for being in the closed list or being a solution), again depending on the state of the distributed heuristic estimator. If the extracted state was created using a public action, it is sent to all other agents. Then, the state is expanded using all applicable actions of the agent and its successors are added to the respective open list(s) as shown in </a:t>
            </a:r>
            <a:r>
              <a:rPr>
                <a:solidFill>
                  <a:srgbClr val="0080AC"/>
                </a:solidFill>
              </a:rPr>
              <a:t>Fig. 4 </a:t>
            </a:r>
            <a:r>
              <a:t>with the heuristic estimate of the parent state (again because of the deferred heuristic evaluation used). </a:t>
            </a:r>
          </a:p>
        </p:txBody>
      </p:sp>
    </p:spTree>
  </p:cSld>
  <p:clrMapOvr>
    <a:masterClrMapping/>
  </p:clrMapOvr>
  <p:transition xmlns:p14="http://schemas.microsoft.com/office/powerpoint/2010/main" spd="med" advClick="1"/>
</p:sld>
</file>

<file path=ppt/theme/_rels/theme1.xml.rels><?xml version="1.0" encoding="UTF-8"?>
<Relationships xmlns="http://schemas.openxmlformats.org/package/2006/relationships"><Relationship Id="rId1" Type="http://schemas.openxmlformats.org/officeDocument/2006/relationships/image" Target="../media/image2.png"/></Relationships>

</file>

<file path=ppt/theme/_rels/theme2.xml.rels><?xml version="1.0" encoding="UTF-8"?>
<Relationships xmlns="http://schemas.openxmlformats.org/package/2006/relationships"><Relationship Id="rId1" Type="http://schemas.openxmlformats.org/officeDocument/2006/relationships/image" Target="../media/image3.png"/></Relationships>

</file>

<file path=ppt/theme/theme1.xml><?xml version="1.0" encoding="utf-8"?>
<a:theme xmlns:a="http://schemas.openxmlformats.org/drawingml/2006/main" xmlns:r="http://schemas.openxmlformats.org/officeDocument/2006/relationships" name="Parchment">
  <a:themeElements>
    <a:clrScheme name="Parchment">
      <a:dk1>
        <a:srgbClr val="3E231A"/>
      </a:dk1>
      <a:lt1>
        <a:srgbClr val="24383E"/>
      </a:lt1>
      <a:dk2>
        <a:srgbClr val="5C5E5F"/>
      </a:dk2>
      <a:lt2>
        <a:srgbClr val="CBCBCB"/>
      </a:lt2>
      <a:accent1>
        <a:srgbClr val="738CAB"/>
      </a:accent1>
      <a:accent2>
        <a:srgbClr val="7E9769"/>
      </a:accent2>
      <a:accent3>
        <a:srgbClr val="D3B64B"/>
      </a:accent3>
      <a:accent4>
        <a:srgbClr val="B99769"/>
      </a:accent4>
      <a:accent5>
        <a:srgbClr val="981800"/>
      </a:accent5>
      <a:accent6>
        <a:srgbClr val="9383A0"/>
      </a:accent6>
      <a:hlink>
        <a:srgbClr val="0000FF"/>
      </a:hlink>
      <a:folHlink>
        <a:srgbClr val="FF00FF"/>
      </a:folHlink>
    </a:clrScheme>
    <a:fontScheme name="Parchment">
      <a:majorFont>
        <a:latin typeface="Papyrus"/>
        <a:ea typeface="Papyrus"/>
        <a:cs typeface="Papyrus"/>
      </a:majorFont>
      <a:minorFont>
        <a:latin typeface="Papyrus"/>
        <a:ea typeface="Papyrus"/>
        <a:cs typeface="Papyrus"/>
      </a:minorFont>
    </a:fontScheme>
    <a:fmtScheme name="Parchm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5400000">
              <a:srgbClr val="000000">
                <a:alpha val="25000"/>
              </a:srgbClr>
            </a:outerShdw>
          </a:effectLst>
        </a:effectStyle>
        <a:effectStyle>
          <a:effectLst>
            <a:outerShdw sx="100000" sy="100000" kx="0" ky="0" algn="b" rotWithShape="0" blurRad="50800" dist="25400" dir="5400000">
              <a:srgbClr val="000000">
                <a:alpha val="25000"/>
              </a:srgbClr>
            </a:outerShdw>
          </a:effectLst>
        </a:effectStyle>
        <a:effectStyle>
          <a:effectLst>
            <a:outerShdw sx="100000" sy="100000" kx="0" ky="0" algn="b" rotWithShape="0" blurRad="50800" dist="25400" dir="5400000">
              <a:srgbClr val="000000">
                <a:alpha val="2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50800" dist="25400" dir="5400000">
            <a:srgbClr val="000000">
              <a:alpha val="25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FFFFFF"/>
            </a:solidFill>
            <a:effectLst>
              <a:outerShdw sx="100000" sy="100000" kx="0" ky="0" algn="b" rotWithShape="0" blurRad="76200" dist="12700" dir="5400000">
                <a:srgbClr val="000000">
                  <a:alpha val="50000"/>
                </a:srgbClr>
              </a:outerShdw>
            </a:effectLst>
            <a:uFillTx/>
            <a:latin typeface="+mn-lt"/>
            <a:ea typeface="+mn-ea"/>
            <a:cs typeface="+mn-cs"/>
            <a:sym typeface="Papyru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38100" cap="flat">
          <a:solidFill>
            <a:srgbClr val="3E231A"/>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3E231A"/>
            </a:solidFill>
            <a:effectLst/>
            <a:uFillTx/>
            <a:latin typeface="+mn-lt"/>
            <a:ea typeface="+mn-ea"/>
            <a:cs typeface="+mn-cs"/>
            <a:sym typeface="Papyru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Parchment">
  <a:themeElements>
    <a:clrScheme name="Parchment">
      <a:dk1>
        <a:srgbClr val="000000"/>
      </a:dk1>
      <a:lt1>
        <a:srgbClr val="FFFFFF"/>
      </a:lt1>
      <a:dk2>
        <a:srgbClr val="5C5E5F"/>
      </a:dk2>
      <a:lt2>
        <a:srgbClr val="CBCBCB"/>
      </a:lt2>
      <a:accent1>
        <a:srgbClr val="738CAB"/>
      </a:accent1>
      <a:accent2>
        <a:srgbClr val="7E9769"/>
      </a:accent2>
      <a:accent3>
        <a:srgbClr val="D3B64B"/>
      </a:accent3>
      <a:accent4>
        <a:srgbClr val="B99769"/>
      </a:accent4>
      <a:accent5>
        <a:srgbClr val="981800"/>
      </a:accent5>
      <a:accent6>
        <a:srgbClr val="9383A0"/>
      </a:accent6>
      <a:hlink>
        <a:srgbClr val="0000FF"/>
      </a:hlink>
      <a:folHlink>
        <a:srgbClr val="FF00FF"/>
      </a:folHlink>
    </a:clrScheme>
    <a:fontScheme name="Parchment">
      <a:majorFont>
        <a:latin typeface="Papyrus"/>
        <a:ea typeface="Papyrus"/>
        <a:cs typeface="Papyrus"/>
      </a:majorFont>
      <a:minorFont>
        <a:latin typeface="Papyrus"/>
        <a:ea typeface="Papyrus"/>
        <a:cs typeface="Papyrus"/>
      </a:minorFont>
    </a:fontScheme>
    <a:fmtScheme name="Parchm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5400000">
              <a:srgbClr val="000000">
                <a:alpha val="25000"/>
              </a:srgbClr>
            </a:outerShdw>
          </a:effectLst>
        </a:effectStyle>
        <a:effectStyle>
          <a:effectLst>
            <a:outerShdw sx="100000" sy="100000" kx="0" ky="0" algn="b" rotWithShape="0" blurRad="50800" dist="25400" dir="5400000">
              <a:srgbClr val="000000">
                <a:alpha val="25000"/>
              </a:srgbClr>
            </a:outerShdw>
          </a:effectLst>
        </a:effectStyle>
        <a:effectStyle>
          <a:effectLst>
            <a:outerShdw sx="100000" sy="100000" kx="0" ky="0" algn="b" rotWithShape="0" blurRad="50800" dist="25400" dir="5400000">
              <a:srgbClr val="000000">
                <a:alpha val="2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50800" dist="25400" dir="5400000">
            <a:srgbClr val="000000">
              <a:alpha val="25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FFFFFF"/>
            </a:solidFill>
            <a:effectLst>
              <a:outerShdw sx="100000" sy="100000" kx="0" ky="0" algn="b" rotWithShape="0" blurRad="76200" dist="12700" dir="5400000">
                <a:srgbClr val="000000">
                  <a:alpha val="50000"/>
                </a:srgbClr>
              </a:outerShdw>
            </a:effectLst>
            <a:uFillTx/>
            <a:latin typeface="+mn-lt"/>
            <a:ea typeface="+mn-ea"/>
            <a:cs typeface="+mn-cs"/>
            <a:sym typeface="Papyru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38100" cap="flat">
          <a:solidFill>
            <a:srgbClr val="3E231A"/>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3E231A"/>
            </a:solidFill>
            <a:effectLst/>
            <a:uFillTx/>
            <a:latin typeface="+mn-lt"/>
            <a:ea typeface="+mn-ea"/>
            <a:cs typeface="+mn-cs"/>
            <a:sym typeface="Papyru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