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2"/>
  </p:notesMasterIdLst>
  <p:sldIdLst>
    <p:sldId id="256" r:id="rId4"/>
    <p:sldId id="260" r:id="rId5"/>
    <p:sldId id="261" r:id="rId6"/>
    <p:sldId id="262" r:id="rId7"/>
    <p:sldId id="265" r:id="rId8"/>
    <p:sldId id="267" r:id="rId9"/>
    <p:sldId id="280" r:id="rId10"/>
    <p:sldId id="268" r:id="rId11"/>
    <p:sldId id="279" r:id="rId12"/>
    <p:sldId id="270" r:id="rId13"/>
    <p:sldId id="263" r:id="rId14"/>
    <p:sldId id="292" r:id="rId15"/>
    <p:sldId id="264" r:id="rId16"/>
    <p:sldId id="275" r:id="rId17"/>
    <p:sldId id="291" r:id="rId18"/>
    <p:sldId id="298" r:id="rId19"/>
    <p:sldId id="283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2106193"/>
            <a:ext cx="10941975" cy="26967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941974" y="2106193"/>
            <a:ext cx="401216" cy="269673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44905" y="765110"/>
            <a:ext cx="3413232" cy="609289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644904" y="765111"/>
            <a:ext cx="3413233" cy="609289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 flipH="1">
            <a:off x="10941974" y="2106192"/>
            <a:ext cx="401216" cy="2696739"/>
          </a:xfrm>
        </p:spPr>
        <p:txBody>
          <a:bodyPr vert="eaVert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0945" y="359"/>
            <a:ext cx="3298786" cy="2696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7801956" y="501224"/>
            <a:ext cx="2556766" cy="329878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30945" y="1273453"/>
            <a:ext cx="3298787" cy="5232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/01/ </a:t>
            </a:r>
            <a:endParaRPr lang="en-US" altLang="zh-CN" sz="28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429000"/>
            <a:ext cx="7430945" cy="2556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430944" y="1796673"/>
            <a:ext cx="3298787" cy="1632327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30944" y="3429001"/>
            <a:ext cx="3298787" cy="255676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573" y="3465513"/>
            <a:ext cx="3677866" cy="2876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8400" y="-2"/>
            <a:ext cx="2793009" cy="46754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3527170" y="941226"/>
            <a:ext cx="4675468" cy="279301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5"/>
          <p:cNvSpPr/>
          <p:nvPr/>
        </p:nvSpPr>
        <p:spPr>
          <a:xfrm>
            <a:off x="6796201" y="3011416"/>
            <a:ext cx="465210" cy="45719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37"/>
          <p:cNvSpPr/>
          <p:nvPr/>
        </p:nvSpPr>
        <p:spPr>
          <a:xfrm>
            <a:off x="7261410" y="3011416"/>
            <a:ext cx="4930589" cy="166871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38"/>
          <p:cNvSpPr/>
          <p:nvPr/>
        </p:nvSpPr>
        <p:spPr>
          <a:xfrm rot="16200000">
            <a:off x="3768890" y="1075794"/>
            <a:ext cx="2218568" cy="66978"/>
          </a:xfrm>
          <a:custGeom>
            <a:avLst/>
            <a:gdLst>
              <a:gd name="connsiteX0" fmla="*/ 0 w 454819"/>
              <a:gd name="connsiteY0" fmla="*/ 0 h 0"/>
              <a:gd name="connsiteX1" fmla="*/ 454819 w 4548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819">
                <a:moveTo>
                  <a:pt x="0" y="0"/>
                </a:moveTo>
                <a:lnTo>
                  <a:pt x="454819" y="0"/>
                </a:lnTo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68398" y="2218567"/>
            <a:ext cx="2793011" cy="79284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lvl="0"/>
            <a:r>
              <a:rPr lang="en-US" altLang="zh-CN" sz="5400" smtClean="0"/>
              <a:t>	Real-Time Symbolic Dynamic Programming for Hybrid MDPs</a:t>
            </a:r>
            <a:endParaRPr lang="en-US" altLang="zh-CN" sz="5400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2500"/>
          </a:bodyPr>
          <a:p>
            <a:r>
              <a:rPr lang="pt-BR" altLang="zh-CN"/>
              <a:t>Lorem ipsum dolor sit 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Empirical Evaluation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 1 - RESERVOIR MANAGEMENT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Empirical Evaluation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970"/>
            <a:ext cx="10515600" cy="4351338"/>
          </a:xfrm>
        </p:spPr>
        <p:txBody>
          <a:bodyPr/>
          <a:p>
            <a:r>
              <a:rPr lang="en-US" altLang="zh-CN"/>
              <a:t>Problem 2 - INVENTORY CONTROL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992630"/>
            <a:ext cx="9347835" cy="3421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9060" y="2157095"/>
            <a:ext cx="881316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Empirical Evaluation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 3 - Nonlinear TRAFFIC CONTROL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Conclusion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1318895"/>
            <a:ext cx="7022465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15" y="1457325"/>
            <a:ext cx="6871335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3665" y="1842135"/>
            <a:ext cx="6889750" cy="4321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Conclusion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HMDP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linear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non-linear</a:t>
            </a:r>
            <a:endParaRPr lang="en-US" altLang="zh-CN" sz="2800"/>
          </a:p>
          <a:p>
            <a:r>
              <a:rPr lang="en-US" altLang="zh-CN"/>
              <a:t>SDP</a:t>
            </a:r>
            <a:endParaRPr lang="en-US" altLang="zh-CN"/>
          </a:p>
          <a:p>
            <a:r>
              <a:rPr lang="en-US" altLang="zh-CN"/>
              <a:t>RTSDP</a:t>
            </a:r>
            <a:endParaRPr lang="en-US" altLang="zh-CN"/>
          </a:p>
          <a:p>
            <a:pPr lvl="1"/>
            <a:r>
              <a:rPr lang="en-US" altLang="zh-CN" sz="2400"/>
              <a:t>overcome</a:t>
            </a:r>
            <a:endParaRPr lang="en-US" altLang="zh-CN" sz="2400"/>
          </a:p>
          <a:p>
            <a:pPr lvl="1"/>
            <a:r>
              <a:rPr lang="en-US" altLang="zh-CN" sz="2400"/>
              <a:t>expand</a:t>
            </a:r>
            <a:endParaRPr lang="en-US" altLang="zh-CN" sz="2400"/>
          </a:p>
          <a:p>
            <a:pPr lvl="1"/>
            <a:r>
              <a:rPr lang="en-US" altLang="zh-CN" sz="2400"/>
              <a:t>heuristics</a:t>
            </a:r>
            <a:endParaRPr lang="en-US" altLang="zh-CN" sz="2400"/>
          </a:p>
          <a:p>
            <a:pPr lvl="1"/>
            <a:r>
              <a:rPr lang="en-US" altLang="zh-CN" sz="2400"/>
              <a:t>bounded approximate HMDP solver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p>
            <a:r>
              <a:rPr lang="en-US" altLang="zh-CN" sz="4400">
                <a:sym typeface="+mn-ea"/>
              </a:rPr>
              <a:t>Real-Time Symbolic Dynamic Programming for Hybrid MDPs</a:t>
            </a:r>
            <a:endParaRPr lang="en-US" altLang="zh-CN" sz="4400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Abstract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Introduction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Hybrid Markov Decision Processes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Symbolic Dynamic Programming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Real-Time Symbolic Dynamic Programming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Empirical Evaluation</a:t>
            </a:r>
            <a:endParaRPr lang="en-US" altLang="zh-CN" sz="18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Conclusion</a:t>
            </a:r>
            <a:endParaRPr lang="en-US" altLang="zh-CN" sz="1800"/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SDP</a:t>
            </a:r>
            <a:endParaRPr lang="en-US" altLang="zh-CN"/>
          </a:p>
          <a:p>
            <a:r>
              <a:rPr lang="en-US" altLang="zh-CN"/>
              <a:t>XADD(extended algebraic decision diagram)</a:t>
            </a:r>
            <a:endParaRPr lang="en-US" altLang="zh-CN"/>
          </a:p>
          <a:p>
            <a:r>
              <a:rPr lang="en-US" altLang="zh-CN"/>
              <a:t>HMDPs</a:t>
            </a:r>
            <a:endParaRPr lang="en-US" altLang="zh-CN"/>
          </a:p>
          <a:p>
            <a:r>
              <a:rPr lang="en-US" altLang="zh-CN"/>
              <a:t>RTSDP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Problem 1 - RESERVOIR MANAGEMENT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325" y="2722245"/>
            <a:ext cx="6385560" cy="2558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lvl="0" indent="0">
              <a:buNone/>
            </a:pPr>
            <a:r>
              <a:rPr lang="en-US" altLang="zh-CN">
                <a:sym typeface="+mn-ea"/>
              </a:rPr>
              <a:t>Hybrid Markov Decision Processes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04010"/>
            <a:ext cx="8205470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Symbolic Dynamic Programming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1335" y="1162050"/>
            <a:ext cx="483425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XADD represention</a:t>
            </a:r>
            <a:br>
              <a:rPr lang="en-US" altLang="zh-CN"/>
            </a:b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670" y="1185545"/>
            <a:ext cx="4884420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Real-Time Symbolic Dynamic Programming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RTDP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1871980"/>
            <a:ext cx="5123180" cy="4732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RTSDP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2305" y="1205865"/>
            <a:ext cx="5376545" cy="50996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2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97_1"/>
  <p:tag name="KSO_WM_TEMPLATE_CATEGORY" val="custom"/>
  <p:tag name="KSO_WM_TEMPLATE_INDEX" val="20181622"/>
  <p:tag name="KSO_WM_TEMPLATE_SUBCATEGORY" val="combine"/>
  <p:tag name="KSO_WM_TEMPLATE_THUMBS_INDEX" val="1、4、5、6、10、11、17、20"/>
</p:tagLst>
</file>

<file path=ppt/tags/tag4.xml><?xml version="1.0" encoding="utf-8"?>
<p:tagLst xmlns:p="http://schemas.openxmlformats.org/presentationml/2006/main">
  <p:tag name="KSO_WM_TEMPLATE_CATEGORY" val="custom"/>
  <p:tag name="KSO_WM_TEMPLATE_INDEX" val="20181622"/>
  <p:tag name="KSO_WM_TAG_VERSION" val="1.0"/>
  <p:tag name="KSO_WM_BEAUTIFY_FLAG" val="#wm#"/>
  <p:tag name="KSO_WM_UNIT_TYPE" val="a"/>
  <p:tag name="KSO_WM_UNIT_INDEX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CLEAR" val="0"/>
  <p:tag name="KSO_WM_UNIT_ID" val="custom20181622_1*a*1"/>
  <p:tag name="KSO_WM_UNIT_PRESET_TEXT" val="欧美简约商务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1622"/>
  <p:tag name="KSO_WM_TAG_VERSION" val="1.0"/>
  <p:tag name="KSO_WM_BEAUTIFY_FLAG" val="#wm#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2"/>
  <p:tag name="KSO_WM_UNIT_ID" val="custom20181622_1*b*1"/>
</p:tagLst>
</file>

<file path=ppt/tags/tag6.xml><?xml version="1.0" encoding="utf-8"?>
<p:tagLst xmlns:p="http://schemas.openxmlformats.org/presentationml/2006/main">
  <p:tag name="KSO_WM_TEMPLATE_CATEGORY" val="custom"/>
  <p:tag name="KSO_WM_TEMPLATE_INDEX" val="20181622"/>
  <p:tag name="KSO_WM_TAG_VERSION" val="1.0"/>
  <p:tag name="KSO_WM_SLIDE_ID" val="custom201816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5、6、10、11、17、20、"/>
  <p:tag name="KSO_WM_SLIDE_SUBTYPE" val="pureTxt"/>
  <p:tag name="KSO_WM_COMBINE_RELATE_SLIDE_ID" val="background20180997_1"/>
  <p:tag name="KSO_WM_TEMPLATE_SUBCATEGORY" val="combine"/>
</p:tagLst>
</file>

<file path=ppt/tags/tag7.xml><?xml version="1.0" encoding="utf-8"?>
<p:tagLst xmlns:p="http://schemas.openxmlformats.org/presentationml/2006/main">
  <p:tag name="KSO_WM_TEMPLATE_CATEGORY" val="custom"/>
  <p:tag name="KSO_WM_TEMPLATE_INDEX" val="2018162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1622_2*a*1"/>
</p:tagLst>
</file>

<file path=ppt/tags/tag8.xml><?xml version="1.0" encoding="utf-8"?>
<p:tagLst xmlns:p="http://schemas.openxmlformats.org/presentationml/2006/main">
  <p:tag name="KSO_WM_TEMPLATE_CATEGORY" val="custom"/>
  <p:tag name="KSO_WM_TEMPLATE_INDEX" val="2018162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1622_2*f*1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97_2"/>
  <p:tag name="KSO_WM_TEMPLATE_CATEGORY" val="custom"/>
  <p:tag name="KSO_WM_TEMPLATE_INDEX" val="20181622"/>
  <p:tag name="KSO_WM_SLIDE_ID" val="custom20181622_2"/>
  <p:tag name="KSO_WM_SLIDE_INDEX" val="2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0000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演示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方正综艺简体</vt:lpstr>
      <vt:lpstr>方正黑体简体</vt:lpstr>
      <vt:lpstr>黑体</vt:lpstr>
      <vt:lpstr>造字工房悦黑体验版细体</vt:lpstr>
      <vt:lpstr>Office 主题</vt:lpstr>
      <vt:lpstr>1_Office 主题​​</vt:lpstr>
      <vt:lpstr>	Real-Time Symbolic Dynamic Programming for Hybrid MDPs</vt:lpstr>
      <vt:lpstr>Real-Time Symbolic Dynamic Programming for Hybrid MDPs</vt:lpstr>
      <vt:lpstr>Abstract</vt:lpstr>
      <vt:lpstr>Introduction</vt:lpstr>
      <vt:lpstr>Hybrid Markov Decision Processes</vt:lpstr>
      <vt:lpstr>Symbolic Dynamic Programming</vt:lpstr>
      <vt:lpstr>XADD represention </vt:lpstr>
      <vt:lpstr>Real-Time Symbolic Dynamic Programming</vt:lpstr>
      <vt:lpstr>RTSDP</vt:lpstr>
      <vt:lpstr>Empirical Evaluation </vt:lpstr>
      <vt:lpstr>Empirical Evaluation</vt:lpstr>
      <vt:lpstr>PowerPoint 演示文稿</vt:lpstr>
      <vt:lpstr>Empirical Evaluation </vt:lpstr>
      <vt:lpstr>Conclusion</vt:lpstr>
      <vt:lpstr>PowerPoint 演示文稿</vt:lpstr>
      <vt:lpstr>PowerPoint 演示文稿</vt:lpstr>
      <vt:lpstr>Conclusion 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vzgodhand</dc:creator>
  <cp:lastModifiedBy>Troy.</cp:lastModifiedBy>
  <cp:revision>3</cp:revision>
  <dcterms:created xsi:type="dcterms:W3CDTF">2018-10-25T09:22:00Z</dcterms:created>
  <dcterms:modified xsi:type="dcterms:W3CDTF">2018-10-30T03:50:05Z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