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rkov Decision Processes Specified by Probabilistic Logic Programming: Representation and Solu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7800"/>
              </a:lnSpc>
              <a:spcBef>
                <a:spcPts val="1200"/>
              </a:spcBef>
              <a:defRPr cap="none" sz="35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3066"/>
            </a:pPr>
            <a:r>
              <a:rPr sz="3566"/>
              <a:t>Markov Decision Processes Specified by Probabilistic Logic Programming: Representation and Solution</a:t>
            </a:r>
            <a:endParaRPr sz="1200"/>
          </a:p>
        </p:txBody>
      </p:sp>
      <p:sp>
        <p:nvSpPr>
          <p:cNvPr id="120" name="2019.4.1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2019.4.15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DP-PROBLOG"/>
          <p:cNvSpPr txBox="1"/>
          <p:nvPr>
            <p:ph type="title"/>
          </p:nvPr>
        </p:nvSpPr>
        <p:spPr>
          <a:xfrm>
            <a:off x="355600" y="-228600"/>
            <a:ext cx="12293600" cy="243840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5000"/>
              </a:lnSpc>
              <a:spcBef>
                <a:spcPts val="1200"/>
              </a:spcBef>
              <a:defRPr cap="none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MDP-PROBLOG</a:t>
            </a:r>
          </a:p>
        </p:txBody>
      </p:sp>
      <p:pic>
        <p:nvPicPr>
          <p:cNvPr id="123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5750" y="1550977"/>
            <a:ext cx="7353300" cy="353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800" y="5556250"/>
            <a:ext cx="6303468" cy="1665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150" y="7696200"/>
            <a:ext cx="6290768" cy="1497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11950" y="6337294"/>
            <a:ext cx="6101230" cy="1857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DP-PROBLOG"/>
          <p:cNvSpPr txBox="1"/>
          <p:nvPr>
            <p:ph type="title"/>
          </p:nvPr>
        </p:nvSpPr>
        <p:spPr>
          <a:xfrm>
            <a:off x="355600" y="-228600"/>
            <a:ext cx="12293600" cy="243840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5000"/>
              </a:lnSpc>
              <a:spcBef>
                <a:spcPts val="1200"/>
              </a:spcBef>
              <a:defRPr cap="none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MDP-PROBLOG</a:t>
            </a:r>
          </a:p>
        </p:txBody>
      </p:sp>
      <p:pic>
        <p:nvPicPr>
          <p:cNvPr id="129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0050" y="1701800"/>
            <a:ext cx="7124700" cy="345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0200" y="5588000"/>
            <a:ext cx="7264400" cy="332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1689100"/>
            <a:ext cx="6985000" cy="416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MDP-PROBLOG"/>
          <p:cNvSpPr txBox="1"/>
          <p:nvPr>
            <p:ph type="title"/>
          </p:nvPr>
        </p:nvSpPr>
        <p:spPr>
          <a:xfrm>
            <a:off x="355600" y="-228600"/>
            <a:ext cx="12293600" cy="243840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5000"/>
              </a:lnSpc>
              <a:spcBef>
                <a:spcPts val="1200"/>
              </a:spcBef>
              <a:defRPr cap="none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MDP-PROBLOG</a:t>
            </a:r>
          </a:p>
        </p:txBody>
      </p:sp>
      <p:pic>
        <p:nvPicPr>
          <p:cNvPr id="134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5450" y="6229350"/>
            <a:ext cx="7073900" cy="300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DP-PROBLOG Solver"/>
          <p:cNvSpPr txBox="1"/>
          <p:nvPr>
            <p:ph type="title"/>
          </p:nvPr>
        </p:nvSpPr>
        <p:spPr>
          <a:xfrm>
            <a:off x="355600" y="-228600"/>
            <a:ext cx="12293600" cy="243840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5000"/>
              </a:lnSpc>
              <a:spcBef>
                <a:spcPts val="1200"/>
              </a:spcBef>
              <a:defRPr cap="none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MDP-PROBLOG Solver</a:t>
            </a:r>
          </a:p>
        </p:txBody>
      </p:sp>
      <p:grpSp>
        <p:nvGrpSpPr>
          <p:cNvPr id="139" name="グループ"/>
          <p:cNvGrpSpPr/>
          <p:nvPr/>
        </p:nvGrpSpPr>
        <p:grpSpPr>
          <a:xfrm>
            <a:off x="2990850" y="1936750"/>
            <a:ext cx="7023100" cy="5880100"/>
            <a:chOff x="0" y="0"/>
            <a:chExt cx="7023100" cy="5880100"/>
          </a:xfrm>
        </p:grpSpPr>
        <p:pic>
          <p:nvPicPr>
            <p:cNvPr id="137" name="イメージ" descr="イメージ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023100" cy="1761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イメージ" descr="イメージ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587500"/>
              <a:ext cx="7023100" cy="429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1638300"/>
            <a:ext cx="7213600" cy="7569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MDP-PROBLOG Solver"/>
          <p:cNvSpPr txBox="1"/>
          <p:nvPr>
            <p:ph type="title"/>
          </p:nvPr>
        </p:nvSpPr>
        <p:spPr>
          <a:xfrm>
            <a:off x="355600" y="-228600"/>
            <a:ext cx="12293600" cy="243840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5000"/>
              </a:lnSpc>
              <a:spcBef>
                <a:spcPts val="1200"/>
              </a:spcBef>
              <a:defRPr cap="none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MDP-PROBLOG 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XPERIMENTAL RESULTS"/>
          <p:cNvSpPr txBox="1"/>
          <p:nvPr>
            <p:ph type="title"/>
          </p:nvPr>
        </p:nvSpPr>
        <p:spPr>
          <a:xfrm>
            <a:off x="355600" y="-190500"/>
            <a:ext cx="12293600" cy="243840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5000"/>
              </a:lnSpc>
              <a:spcBef>
                <a:spcPts val="1200"/>
              </a:spcBef>
              <a:defRPr cap="none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EXPERIMENTAL RESULTS</a:t>
            </a:r>
          </a:p>
        </p:txBody>
      </p:sp>
      <p:pic>
        <p:nvPicPr>
          <p:cNvPr id="145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8150" y="1771650"/>
            <a:ext cx="7048500" cy="5041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6250" y="7124700"/>
            <a:ext cx="6972300" cy="223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