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F32-D4C6-4ADB-95E1-46533C8C02D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5FC7-CFF3-4E11-8D26-AA08FC4B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6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F32-D4C6-4ADB-95E1-46533C8C02D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5FC7-CFF3-4E11-8D26-AA08FC4B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8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F32-D4C6-4ADB-95E1-46533C8C02D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5FC7-CFF3-4E11-8D26-AA08FC4B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6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F32-D4C6-4ADB-95E1-46533C8C02D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5FC7-CFF3-4E11-8D26-AA08FC4B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F32-D4C6-4ADB-95E1-46533C8C02D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5FC7-CFF3-4E11-8D26-AA08FC4B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0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F32-D4C6-4ADB-95E1-46533C8C02D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5FC7-CFF3-4E11-8D26-AA08FC4B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68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F32-D4C6-4ADB-95E1-46533C8C02D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5FC7-CFF3-4E11-8D26-AA08FC4B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F32-D4C6-4ADB-95E1-46533C8C02D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5FC7-CFF3-4E11-8D26-AA08FC4B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63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F32-D4C6-4ADB-95E1-46533C8C02D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5FC7-CFF3-4E11-8D26-AA08FC4B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0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F32-D4C6-4ADB-95E1-46533C8C02D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5FC7-CFF3-4E11-8D26-AA08FC4B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2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8F32-D4C6-4ADB-95E1-46533C8C02D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5FC7-CFF3-4E11-8D26-AA08FC4B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2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68F32-D4C6-4ADB-95E1-46533C8C02D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D5FC7-CFF3-4E11-8D26-AA08FC4B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14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enix.org/conference/hotdep12/workshop-program/presentation/Web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7848872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cs typeface="Times New Roman" pitchFamily="18" charset="0"/>
              </a:rPr>
              <a:t>Automatic Undo for Cloud Management via AI Planning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284984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3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b="1" dirty="0" smtClean="0"/>
              <a:t>1  Introduction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The facility to rollback a collection of changes, i.e.,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reverting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to a previous acceptable state, a checkpoint, is widely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recognised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as valuable support for dependability.(like deleting a disk volume in a production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environment)</a:t>
            </a:r>
          </a:p>
          <a:p>
            <a:pPr marL="0" indent="0">
              <a:buNone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Sagas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 To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undo the effects of a sequence of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the system executes the corresponding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compensating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actions in the reverse order.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(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not always feasible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platforms)</a:t>
            </a:r>
          </a:p>
          <a:p>
            <a:pPr marL="0" indent="0">
              <a:buNone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an AI planner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automate discovering an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appropriate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sequence of available operations from an API, in order to rollback to a checkpoint. 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5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>
                <a:cs typeface="Times New Roman" pitchFamily="18" charset="0"/>
              </a:rPr>
              <a:t>2 </a:t>
            </a:r>
            <a:r>
              <a:rPr lang="en-US" altLang="zh-CN" sz="3200" b="1" dirty="0" smtClean="0">
                <a:cs typeface="Times New Roman" pitchFamily="18" charset="0"/>
              </a:rPr>
              <a:t> Motivating </a:t>
            </a:r>
            <a:r>
              <a:rPr lang="en-US" altLang="zh-CN" sz="3200" b="1" dirty="0">
                <a:cs typeface="Times New Roman" pitchFamily="18" charset="0"/>
              </a:rPr>
              <a:t>Examples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Example 1. 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The apparent compensator operation does not always reverse a forward operation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457200">
              <a:buNone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 marL="0" indent="45720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Executing compensator operations in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reverse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chronological order does not result in a sequence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of operations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being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undone.</a:t>
            </a:r>
          </a:p>
          <a:p>
            <a:pPr marL="0" indent="457200">
              <a:buNone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3. </a:t>
            </a:r>
          </a:p>
          <a:p>
            <a:pPr marL="0" indent="45720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The best undo sequence is not a reverse se-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quence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of compensators. 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64704"/>
            <a:ext cx="5593604" cy="5654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/>
              <a:t>3 </a:t>
            </a:r>
            <a:r>
              <a:rPr lang="en-US" altLang="zh-CN" sz="3200" b="1" dirty="0" smtClean="0"/>
              <a:t> System </a:t>
            </a:r>
            <a:r>
              <a:rPr lang="en-US" altLang="zh-CN" sz="3200" b="1" dirty="0"/>
              <a:t>Design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87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b="1" dirty="0"/>
              <a:t>4 </a:t>
            </a:r>
            <a:r>
              <a:rPr lang="en-US" altLang="zh-CN" sz="3200" b="1" dirty="0" smtClean="0"/>
              <a:t> Domain </a:t>
            </a:r>
            <a:r>
              <a:rPr lang="en-US" altLang="zh-CN" sz="3200" b="1" dirty="0"/>
              <a:t>Model and its Use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" y="1254324"/>
            <a:ext cx="4250432" cy="318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96952"/>
            <a:ext cx="40290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1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b="1" dirty="0" smtClean="0"/>
              <a:t>5 </a:t>
            </a:r>
            <a:r>
              <a:rPr lang="en-US" altLang="zh-CN" sz="3600" b="1" dirty="0"/>
              <a:t>Experiments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3" y="1268760"/>
            <a:ext cx="8310777" cy="452596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Case Study: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rollback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planning scenario. Assume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 rollback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is desired after Step 8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the copying step. 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initial state is the following: volumes V1,V2 are in use, V0 exists but is not in use; snapshot S0 is deleted; mover instances MS,MD are running; V1 is attached to MS, V2 is attached to MD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The goal state, to revert back to before Step 1 was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executed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is therefore: V0 exists but is not in use; V1,V2,S0 are deleted; MS,MD are stopped.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73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1" y="260648"/>
            <a:ext cx="5054022" cy="3389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56789"/>
            <a:ext cx="5992813" cy="269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54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6504942" cy="401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64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https://www.usenix.org/conference/hotdep12/workshop-program/presentation/Weber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2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273</Words>
  <Application>Microsoft Office PowerPoint</Application>
  <PresentationFormat>全屏显示(4:3)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Automatic Undo for Cloud Management via AI Planning </vt:lpstr>
      <vt:lpstr>1  Introduction</vt:lpstr>
      <vt:lpstr>2  Motivating Examples </vt:lpstr>
      <vt:lpstr>3  System Design</vt:lpstr>
      <vt:lpstr>4  Domain Model and its Use</vt:lpstr>
      <vt:lpstr> 5 Experiments </vt:lpstr>
      <vt:lpstr>PowerPoint 演示文稿</vt:lpstr>
      <vt:lpstr>PowerPoint 演示文稿</vt:lpstr>
      <vt:lpstr>PowerPoint 演示文稿</vt:lpstr>
    </vt:vector>
  </TitlesOfParts>
  <Company>jk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Undo for Cloud Management via AI Planning </dc:title>
  <dc:creator>JK</dc:creator>
  <cp:lastModifiedBy>JK</cp:lastModifiedBy>
  <cp:revision>25</cp:revision>
  <dcterms:created xsi:type="dcterms:W3CDTF">2019-04-24T05:51:25Z</dcterms:created>
  <dcterms:modified xsi:type="dcterms:W3CDTF">2019-04-28T07:00:55Z</dcterms:modified>
</cp:coreProperties>
</file>