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2E51-0E43-4E34-90B2-2386CD1D7382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7089-B2E0-441B-89DC-ECD1245E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 Activism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business intelligence techniques and open source resources to fight human trafficking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9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910012" y="646771"/>
            <a:ext cx="4509159" cy="55730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6180" y="1502229"/>
            <a:ext cx="2547257" cy="7651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21494" y="1586204"/>
            <a:ext cx="2388637" cy="606490"/>
          </a:xfrm>
          <a:prstGeom prst="rect">
            <a:avLst/>
          </a:prstGeom>
          <a:noFill/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21494" y="1502229"/>
            <a:ext cx="2481943" cy="76511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3490332"/>
            <a:ext cx="1706137" cy="223024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981450" y="479503"/>
            <a:ext cx="5140248" cy="5697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5522" y="814039"/>
            <a:ext cx="4505093" cy="33453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2312" y="2497873"/>
            <a:ext cx="2040673" cy="1784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829050" y="256478"/>
            <a:ext cx="4857750" cy="6087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47893" y="2988527"/>
            <a:ext cx="2475570" cy="1594624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8976" y="5151863"/>
            <a:ext cx="3713356" cy="103706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3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795713" y="111513"/>
            <a:ext cx="3987838" cy="66238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14439" y="2408663"/>
            <a:ext cx="2029522" cy="635620"/>
          </a:xfrm>
          <a:prstGeom prst="rect">
            <a:avLst/>
          </a:prstGeom>
          <a:solidFill>
            <a:srgbClr val="FFFF00">
              <a:alpha val="25000"/>
            </a:srgbClr>
          </a:solidFill>
          <a:ln w="31750">
            <a:solidFill>
              <a:srgbClr val="FFFF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74961" y="295507"/>
            <a:ext cx="5213892" cy="64342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8888" y="122663"/>
            <a:ext cx="5386039" cy="345688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34215" y="1527717"/>
            <a:ext cx="2877014" cy="79173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7688" y="2943922"/>
            <a:ext cx="1103971" cy="334537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5161" y="5720576"/>
            <a:ext cx="4173692" cy="113742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3424" y="4226312"/>
            <a:ext cx="4259766" cy="479503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09424" y="4995746"/>
            <a:ext cx="1204332" cy="200722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24212" y="304800"/>
            <a:ext cx="5743575" cy="624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24868" y="1538868"/>
            <a:ext cx="1594625" cy="53525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78820" y="3412273"/>
            <a:ext cx="5363736" cy="434898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8927" y="406930"/>
            <a:ext cx="6096000" cy="9814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5"/>
              </a:spcAft>
            </a:pPr>
            <a:r>
              <a:rPr lang="en-US" kern="1800" dirty="0" smtClean="0">
                <a:solidFill>
                  <a:srgbClr val="1D1D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Detroit Free Press from Detroit, Michigan</a:t>
            </a:r>
            <a:r>
              <a:rPr lang="en-US" sz="1600" dirty="0" smtClean="0">
                <a:solidFill>
                  <a:srgbClr val="1D1D1D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1D1D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Tuesday, April 22, 1986</a:t>
            </a:r>
            <a:r>
              <a:rPr lang="en-US" sz="3600" kern="1800" dirty="0" smtClean="0">
                <a:solidFill>
                  <a:srgbClr val="1D1D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78927" y="14795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1D1D1D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A federal grand jury in Detroit has issued the following indictments in cocaine into the United States: Stephen Hagerman, 31, of Birmingham and John McCann III, 44, of Pittsburgh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78926" y="3157421"/>
            <a:ext cx="5683405" cy="18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3698" y="200722"/>
            <a:ext cx="7437863" cy="421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52400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842 F.2d 868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52400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Fed. R. Evid. Serv. 301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52400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STATES of America, Plaintiff-Appellee,</a:t>
            </a:r>
            <a:br>
              <a:rPr lang="en-US" sz="20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br>
              <a:rPr lang="en-US" sz="20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Alfredo RIOS, Defendant-Appellant.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52400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No. 87-1344.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52400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States Court of Appeals,</a:t>
            </a:r>
            <a:br>
              <a:rPr lang="en-US" b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Sixth Circuit.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52400" algn="ctr">
              <a:lnSpc>
                <a:spcPct val="107000"/>
              </a:lnSpc>
            </a:pPr>
            <a:r>
              <a:rPr lang="en-US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Argued Jan. 25, 1988.</a:t>
            </a:r>
            <a:br>
              <a:rPr lang="en-US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Decided March 18, 1988.</a:t>
            </a:r>
            <a:br>
              <a:rPr lang="en-US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Rehearing and Rehearing En Banc Denied July 14, 1988.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4629" y="45637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statements concerned Rios's involvement in the conspiracy and were allegedly made by co-defendant Stephen Hagerman to John McCann and Michael Canelas, two co-defendants who were testifying for the government pursuant to plea agreements.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4629" y="5163015"/>
            <a:ext cx="3823010" cy="32338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411" y="799070"/>
            <a:ext cx="11112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Stephen Brannon</a:t>
            </a:r>
          </a:p>
          <a:p>
            <a:endParaRPr lang="en-US" sz="4400" dirty="0"/>
          </a:p>
          <a:p>
            <a:r>
              <a:rPr lang="en-US" sz="4400" dirty="0" smtClean="0"/>
              <a:t>734-934-1905</a:t>
            </a:r>
          </a:p>
          <a:p>
            <a:endParaRPr lang="en-US" sz="4400" dirty="0"/>
          </a:p>
          <a:p>
            <a:r>
              <a:rPr lang="en-US" sz="4400" dirty="0" smtClean="0"/>
              <a:t>brownstownbeast@gmail.com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078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595" y="247135"/>
            <a:ext cx="1042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TRAFFICKING/INTRODUCTION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794" y="1153297"/>
            <a:ext cx="99677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 I?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Navy Training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/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Waving Signs and Power Yoga Don’t Work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Kennedy Method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 Apply it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3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191" y="498764"/>
            <a:ext cx="10525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Trafficking Project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718" y="1849582"/>
            <a:ext cx="11201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Craigslist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Backpage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7" y="4271705"/>
            <a:ext cx="59626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364" y="509155"/>
            <a:ext cx="1081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Flags-What to look for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69" y="3251055"/>
            <a:ext cx="7546085" cy="1539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4" y="1720421"/>
            <a:ext cx="7543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627" y="290945"/>
            <a:ext cx="10661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Scary Future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3964" y="1306608"/>
            <a:ext cx="416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/>
              <a:t>ASPIDEN HOLDINGS LIMITED, 1 SPYRIDON LAMPROU ST, FLAT 603, ACHILLEON 1, AYIOI OMOLOGIES, NICOSIA CYPRUS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685" y="2834121"/>
            <a:ext cx="3374015" cy="2126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19" y="1306608"/>
            <a:ext cx="63150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5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581150"/>
            <a:ext cx="6362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96" y="1474573"/>
            <a:ext cx="7389492" cy="34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84" y="1515762"/>
            <a:ext cx="7353904" cy="33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876425"/>
            <a:ext cx="64865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160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Helvetica</vt:lpstr>
      <vt:lpstr>Times New Roman</vt:lpstr>
      <vt:lpstr>Office Theme</vt:lpstr>
      <vt:lpstr>Information As Activism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iauser</dc:creator>
  <cp:lastModifiedBy>Mr Stephen Vail Brannon Jr</cp:lastModifiedBy>
  <cp:revision>9</cp:revision>
  <dcterms:created xsi:type="dcterms:W3CDTF">2016-03-17T18:26:18Z</dcterms:created>
  <dcterms:modified xsi:type="dcterms:W3CDTF">2016-07-31T17:27:38Z</dcterms:modified>
</cp:coreProperties>
</file>