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62" r:id="rId4"/>
    <p:sldId id="258" r:id="rId5"/>
    <p:sldId id="264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40E"/>
    <a:srgbClr val="754B33"/>
    <a:srgbClr val="412209"/>
    <a:srgbClr val="C9855F"/>
    <a:srgbClr val="221206"/>
    <a:srgbClr val="232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70AEC-62A0-482D-941F-856328DBB0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79551-010D-457F-88C3-421A6CE67C6A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Environment</a:t>
          </a:r>
          <a:endParaRPr lang="en-US" dirty="0">
            <a:latin typeface="Arial Black" panose="020B0A04020102020204" pitchFamily="34" charset="0"/>
          </a:endParaRPr>
        </a:p>
      </dgm:t>
    </dgm:pt>
    <dgm:pt modelId="{4F87E91B-700B-468A-993B-E5E90ECBE527}" type="parTrans" cxnId="{EAE496A0-93DB-40A4-B4BC-AED0479C6E52}">
      <dgm:prSet/>
      <dgm:spPr/>
      <dgm:t>
        <a:bodyPr/>
        <a:lstStyle/>
        <a:p>
          <a:endParaRPr lang="en-US"/>
        </a:p>
      </dgm:t>
    </dgm:pt>
    <dgm:pt modelId="{3342D516-483A-4B49-AAD3-DB7F38628E88}" type="sibTrans" cxnId="{EAE496A0-93DB-40A4-B4BC-AED0479C6E52}">
      <dgm:prSet/>
      <dgm:spPr/>
      <dgm:t>
        <a:bodyPr/>
        <a:lstStyle/>
        <a:p>
          <a:endParaRPr lang="en-US"/>
        </a:p>
      </dgm:t>
    </dgm:pt>
    <dgm:pt modelId="{39575520-597B-48A8-B4C7-DABB2FB2D572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Colliders</a:t>
          </a:r>
          <a:endParaRPr lang="en-US" dirty="0">
            <a:latin typeface="Arial Black" panose="020B0A04020102020204" pitchFamily="34" charset="0"/>
          </a:endParaRPr>
        </a:p>
      </dgm:t>
    </dgm:pt>
    <dgm:pt modelId="{9CD83F6D-2890-4593-A20A-DBD6B3AC98B6}" type="parTrans" cxnId="{9B6DF4BB-0854-4D2C-965E-B109FAFD2F23}">
      <dgm:prSet/>
      <dgm:spPr/>
      <dgm:t>
        <a:bodyPr/>
        <a:lstStyle/>
        <a:p>
          <a:endParaRPr lang="en-US"/>
        </a:p>
      </dgm:t>
    </dgm:pt>
    <dgm:pt modelId="{02B1D7F2-7AA6-47C2-BA11-8126018D3B0F}" type="sibTrans" cxnId="{9B6DF4BB-0854-4D2C-965E-B109FAFD2F23}">
      <dgm:prSet/>
      <dgm:spPr/>
      <dgm:t>
        <a:bodyPr/>
        <a:lstStyle/>
        <a:p>
          <a:endParaRPr lang="en-US"/>
        </a:p>
      </dgm:t>
    </dgm:pt>
    <dgm:pt modelId="{18F21C81-D8E8-45C3-813D-6ABFABC686EF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Cross-script Communication</a:t>
          </a:r>
          <a:endParaRPr lang="en-US" dirty="0">
            <a:latin typeface="Arial Black" panose="020B0A04020102020204" pitchFamily="34" charset="0"/>
          </a:endParaRPr>
        </a:p>
      </dgm:t>
    </dgm:pt>
    <dgm:pt modelId="{31CC3B47-A18C-43BB-9E93-BB24F5BC11F0}" type="parTrans" cxnId="{90304EC2-E28E-4161-89B5-6C262D420D20}">
      <dgm:prSet/>
      <dgm:spPr/>
      <dgm:t>
        <a:bodyPr/>
        <a:lstStyle/>
        <a:p>
          <a:endParaRPr lang="en-US"/>
        </a:p>
      </dgm:t>
    </dgm:pt>
    <dgm:pt modelId="{4B2CD119-5526-4DCB-80D1-004F756222EB}" type="sibTrans" cxnId="{90304EC2-E28E-4161-89B5-6C262D420D20}">
      <dgm:prSet/>
      <dgm:spPr/>
      <dgm:t>
        <a:bodyPr/>
        <a:lstStyle/>
        <a:p>
          <a:endParaRPr lang="en-US"/>
        </a:p>
      </dgm:t>
    </dgm:pt>
    <dgm:pt modelId="{228D63C6-B48B-4DB6-AFF7-B68348CD04BA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Animations</a:t>
          </a:r>
          <a:endParaRPr lang="en-US" dirty="0">
            <a:latin typeface="Arial Black" panose="020B0A04020102020204" pitchFamily="34" charset="0"/>
          </a:endParaRPr>
        </a:p>
      </dgm:t>
    </dgm:pt>
    <dgm:pt modelId="{426772DD-944A-490F-A9AB-45B4D7D7F53A}" type="parTrans" cxnId="{39B593E9-D2D4-4677-A771-0FC12D3590EC}">
      <dgm:prSet/>
      <dgm:spPr/>
      <dgm:t>
        <a:bodyPr/>
        <a:lstStyle/>
        <a:p>
          <a:endParaRPr lang="en-US"/>
        </a:p>
      </dgm:t>
    </dgm:pt>
    <dgm:pt modelId="{1F6A8D80-7B49-4335-89B8-327D8786F797}" type="sibTrans" cxnId="{39B593E9-D2D4-4677-A771-0FC12D3590EC}">
      <dgm:prSet/>
      <dgm:spPr/>
      <dgm:t>
        <a:bodyPr/>
        <a:lstStyle/>
        <a:p>
          <a:endParaRPr lang="en-US"/>
        </a:p>
      </dgm:t>
    </dgm:pt>
    <dgm:pt modelId="{619BBA02-62F5-4F29-84E2-46567D0F5446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Popular Functions</a:t>
          </a:r>
          <a:endParaRPr lang="en-US" dirty="0">
            <a:latin typeface="Arial Black" panose="020B0A04020102020204" pitchFamily="34" charset="0"/>
          </a:endParaRPr>
        </a:p>
      </dgm:t>
    </dgm:pt>
    <dgm:pt modelId="{B2AE6115-D25C-46F2-8CA3-54E2DFB39030}" type="parTrans" cxnId="{41B220D2-C497-4FF9-9148-C35164BEBDCE}">
      <dgm:prSet/>
      <dgm:spPr/>
      <dgm:t>
        <a:bodyPr/>
        <a:lstStyle/>
        <a:p>
          <a:endParaRPr lang="en-US"/>
        </a:p>
      </dgm:t>
    </dgm:pt>
    <dgm:pt modelId="{95EDD4D6-F41E-4726-AE95-07E0E6D989E8}" type="sibTrans" cxnId="{41B220D2-C497-4FF9-9148-C35164BEBDCE}">
      <dgm:prSet/>
      <dgm:spPr/>
      <dgm:t>
        <a:bodyPr/>
        <a:lstStyle/>
        <a:p>
          <a:endParaRPr lang="en-US"/>
        </a:p>
      </dgm:t>
    </dgm:pt>
    <dgm:pt modelId="{5F7EAFF2-AA58-4432-B00E-CEE7F7C0D308}">
      <dgm:prSet/>
      <dgm:spPr/>
      <dgm:t>
        <a:bodyPr/>
        <a:lstStyle/>
        <a:p>
          <a:r>
            <a:rPr lang="en-US" dirty="0" smtClean="0">
              <a:latin typeface="Arial Black" panose="020B0A04020102020204" pitchFamily="34" charset="0"/>
            </a:rPr>
            <a:t>Final Remarks</a:t>
          </a:r>
          <a:endParaRPr lang="en-US" dirty="0">
            <a:latin typeface="Arial Black" panose="020B0A04020102020204" pitchFamily="34" charset="0"/>
          </a:endParaRPr>
        </a:p>
      </dgm:t>
    </dgm:pt>
    <dgm:pt modelId="{2C2A2E89-1D35-440E-892F-478904FCB4DC}" type="parTrans" cxnId="{EDCA5FFD-ACAF-4C1C-B2B1-F7324265BC17}">
      <dgm:prSet/>
      <dgm:spPr/>
      <dgm:t>
        <a:bodyPr/>
        <a:lstStyle/>
        <a:p>
          <a:endParaRPr lang="en-US"/>
        </a:p>
      </dgm:t>
    </dgm:pt>
    <dgm:pt modelId="{4807C349-5BBA-4232-839B-5BE0F0E409A3}" type="sibTrans" cxnId="{EDCA5FFD-ACAF-4C1C-B2B1-F7324265BC17}">
      <dgm:prSet/>
      <dgm:spPr/>
      <dgm:t>
        <a:bodyPr/>
        <a:lstStyle/>
        <a:p>
          <a:endParaRPr lang="en-US"/>
        </a:p>
      </dgm:t>
    </dgm:pt>
    <dgm:pt modelId="{01CDFEC4-C0A7-4B8F-8EC0-CB37434AEAC2}" type="pres">
      <dgm:prSet presAssocID="{85B70AEC-62A0-482D-941F-856328DBB0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2EC8AF-F484-4F5D-968A-A2238AFF60D5}" type="pres">
      <dgm:prSet presAssocID="{06579551-010D-457F-88C3-421A6CE67C6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330B6-D8BF-4334-9855-0572CF6D493C}" type="pres">
      <dgm:prSet presAssocID="{3342D516-483A-4B49-AAD3-DB7F38628E88}" presName="spacer" presStyleCnt="0"/>
      <dgm:spPr/>
      <dgm:t>
        <a:bodyPr/>
        <a:lstStyle/>
        <a:p>
          <a:endParaRPr lang="en-US"/>
        </a:p>
      </dgm:t>
    </dgm:pt>
    <dgm:pt modelId="{A3B3444A-4BC8-4145-8D6A-3B8828FF90E9}" type="pres">
      <dgm:prSet presAssocID="{619BBA02-62F5-4F29-84E2-46567D0F544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6A0EC-E2D5-4439-9070-9E355C5359ED}" type="pres">
      <dgm:prSet presAssocID="{95EDD4D6-F41E-4726-AE95-07E0E6D989E8}" presName="spacer" presStyleCnt="0"/>
      <dgm:spPr/>
      <dgm:t>
        <a:bodyPr/>
        <a:lstStyle/>
        <a:p>
          <a:endParaRPr lang="en-US"/>
        </a:p>
      </dgm:t>
    </dgm:pt>
    <dgm:pt modelId="{569248F6-5280-46C3-8B25-8B543A1FA201}" type="pres">
      <dgm:prSet presAssocID="{228D63C6-B48B-4DB6-AFF7-B68348CD04B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AEDF2-935C-4BDA-80C7-F6B9360582F1}" type="pres">
      <dgm:prSet presAssocID="{1F6A8D80-7B49-4335-89B8-327D8786F797}" presName="spacer" presStyleCnt="0"/>
      <dgm:spPr/>
      <dgm:t>
        <a:bodyPr/>
        <a:lstStyle/>
        <a:p>
          <a:endParaRPr lang="en-US"/>
        </a:p>
      </dgm:t>
    </dgm:pt>
    <dgm:pt modelId="{9F0578A8-A87F-4648-A1AD-0797C5F16AE7}" type="pres">
      <dgm:prSet presAssocID="{39575520-597B-48A8-B4C7-DABB2FB2D57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E4ACA-7FA5-47E0-A0E3-3AC37B7CA7C3}" type="pres">
      <dgm:prSet presAssocID="{02B1D7F2-7AA6-47C2-BA11-8126018D3B0F}" presName="spacer" presStyleCnt="0"/>
      <dgm:spPr/>
      <dgm:t>
        <a:bodyPr/>
        <a:lstStyle/>
        <a:p>
          <a:endParaRPr lang="en-US"/>
        </a:p>
      </dgm:t>
    </dgm:pt>
    <dgm:pt modelId="{A20FBB3B-07E8-405F-AA94-2B043CADDAB1}" type="pres">
      <dgm:prSet presAssocID="{18F21C81-D8E8-45C3-813D-6ABFABC686E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EB9FE-F735-488E-A703-9952CC4E6EA0}" type="pres">
      <dgm:prSet presAssocID="{4B2CD119-5526-4DCB-80D1-004F756222EB}" presName="spacer" presStyleCnt="0"/>
      <dgm:spPr/>
      <dgm:t>
        <a:bodyPr/>
        <a:lstStyle/>
        <a:p>
          <a:endParaRPr lang="en-US"/>
        </a:p>
      </dgm:t>
    </dgm:pt>
    <dgm:pt modelId="{F3AD4E8A-C1EE-4FA0-8044-DEC238DA95B9}" type="pres">
      <dgm:prSet presAssocID="{5F7EAFF2-AA58-4432-B00E-CEE7F7C0D3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84DCA3-8ED0-45CB-9A08-3EAD5EA56D7A}" type="presOf" srcId="{18F21C81-D8E8-45C3-813D-6ABFABC686EF}" destId="{A20FBB3B-07E8-405F-AA94-2B043CADDAB1}" srcOrd="0" destOrd="0" presId="urn:microsoft.com/office/officeart/2005/8/layout/vList2"/>
    <dgm:cxn modelId="{0DA50CA3-4B2B-49BB-B7B5-6EE042B7C4E8}" type="presOf" srcId="{228D63C6-B48B-4DB6-AFF7-B68348CD04BA}" destId="{569248F6-5280-46C3-8B25-8B543A1FA201}" srcOrd="0" destOrd="0" presId="urn:microsoft.com/office/officeart/2005/8/layout/vList2"/>
    <dgm:cxn modelId="{EDCA5FFD-ACAF-4C1C-B2B1-F7324265BC17}" srcId="{85B70AEC-62A0-482D-941F-856328DBB08D}" destId="{5F7EAFF2-AA58-4432-B00E-CEE7F7C0D308}" srcOrd="5" destOrd="0" parTransId="{2C2A2E89-1D35-440E-892F-478904FCB4DC}" sibTransId="{4807C349-5BBA-4232-839B-5BE0F0E409A3}"/>
    <dgm:cxn modelId="{4B6A7F8B-81C6-4A6F-994F-9E95DC6CF4EA}" type="presOf" srcId="{5F7EAFF2-AA58-4432-B00E-CEE7F7C0D308}" destId="{F3AD4E8A-C1EE-4FA0-8044-DEC238DA95B9}" srcOrd="0" destOrd="0" presId="urn:microsoft.com/office/officeart/2005/8/layout/vList2"/>
    <dgm:cxn modelId="{9B6DF4BB-0854-4D2C-965E-B109FAFD2F23}" srcId="{85B70AEC-62A0-482D-941F-856328DBB08D}" destId="{39575520-597B-48A8-B4C7-DABB2FB2D572}" srcOrd="3" destOrd="0" parTransId="{9CD83F6D-2890-4593-A20A-DBD6B3AC98B6}" sibTransId="{02B1D7F2-7AA6-47C2-BA11-8126018D3B0F}"/>
    <dgm:cxn modelId="{3E15CB0E-DE96-4919-84F4-78970F83BAF7}" type="presOf" srcId="{85B70AEC-62A0-482D-941F-856328DBB08D}" destId="{01CDFEC4-C0A7-4B8F-8EC0-CB37434AEAC2}" srcOrd="0" destOrd="0" presId="urn:microsoft.com/office/officeart/2005/8/layout/vList2"/>
    <dgm:cxn modelId="{D08B4713-759D-4C44-AC8E-2B538DCC88C9}" type="presOf" srcId="{619BBA02-62F5-4F29-84E2-46567D0F5446}" destId="{A3B3444A-4BC8-4145-8D6A-3B8828FF90E9}" srcOrd="0" destOrd="0" presId="urn:microsoft.com/office/officeart/2005/8/layout/vList2"/>
    <dgm:cxn modelId="{EAE496A0-93DB-40A4-B4BC-AED0479C6E52}" srcId="{85B70AEC-62A0-482D-941F-856328DBB08D}" destId="{06579551-010D-457F-88C3-421A6CE67C6A}" srcOrd="0" destOrd="0" parTransId="{4F87E91B-700B-468A-993B-E5E90ECBE527}" sibTransId="{3342D516-483A-4B49-AAD3-DB7F38628E88}"/>
    <dgm:cxn modelId="{90304EC2-E28E-4161-89B5-6C262D420D20}" srcId="{85B70AEC-62A0-482D-941F-856328DBB08D}" destId="{18F21C81-D8E8-45C3-813D-6ABFABC686EF}" srcOrd="4" destOrd="0" parTransId="{31CC3B47-A18C-43BB-9E93-BB24F5BC11F0}" sibTransId="{4B2CD119-5526-4DCB-80D1-004F756222EB}"/>
    <dgm:cxn modelId="{39B593E9-D2D4-4677-A771-0FC12D3590EC}" srcId="{85B70AEC-62A0-482D-941F-856328DBB08D}" destId="{228D63C6-B48B-4DB6-AFF7-B68348CD04BA}" srcOrd="2" destOrd="0" parTransId="{426772DD-944A-490F-A9AB-45B4D7D7F53A}" sibTransId="{1F6A8D80-7B49-4335-89B8-327D8786F797}"/>
    <dgm:cxn modelId="{C759031E-E9AF-41EA-946E-ABAEFD4174A9}" type="presOf" srcId="{39575520-597B-48A8-B4C7-DABB2FB2D572}" destId="{9F0578A8-A87F-4648-A1AD-0797C5F16AE7}" srcOrd="0" destOrd="0" presId="urn:microsoft.com/office/officeart/2005/8/layout/vList2"/>
    <dgm:cxn modelId="{41B220D2-C497-4FF9-9148-C35164BEBDCE}" srcId="{85B70AEC-62A0-482D-941F-856328DBB08D}" destId="{619BBA02-62F5-4F29-84E2-46567D0F5446}" srcOrd="1" destOrd="0" parTransId="{B2AE6115-D25C-46F2-8CA3-54E2DFB39030}" sibTransId="{95EDD4D6-F41E-4726-AE95-07E0E6D989E8}"/>
    <dgm:cxn modelId="{D8BA70DA-0E40-407D-B1FC-1DF480995A85}" type="presOf" srcId="{06579551-010D-457F-88C3-421A6CE67C6A}" destId="{4B2EC8AF-F484-4F5D-968A-A2238AFF60D5}" srcOrd="0" destOrd="0" presId="urn:microsoft.com/office/officeart/2005/8/layout/vList2"/>
    <dgm:cxn modelId="{C8D5F8E7-726C-4281-8C86-39C26037E4F1}" type="presParOf" srcId="{01CDFEC4-C0A7-4B8F-8EC0-CB37434AEAC2}" destId="{4B2EC8AF-F484-4F5D-968A-A2238AFF60D5}" srcOrd="0" destOrd="0" presId="urn:microsoft.com/office/officeart/2005/8/layout/vList2"/>
    <dgm:cxn modelId="{6A817F33-CA23-417B-91E1-683FC948121B}" type="presParOf" srcId="{01CDFEC4-C0A7-4B8F-8EC0-CB37434AEAC2}" destId="{3C3330B6-D8BF-4334-9855-0572CF6D493C}" srcOrd="1" destOrd="0" presId="urn:microsoft.com/office/officeart/2005/8/layout/vList2"/>
    <dgm:cxn modelId="{0CEEBAD9-6B16-432B-97D6-940EA88DB343}" type="presParOf" srcId="{01CDFEC4-C0A7-4B8F-8EC0-CB37434AEAC2}" destId="{A3B3444A-4BC8-4145-8D6A-3B8828FF90E9}" srcOrd="2" destOrd="0" presId="urn:microsoft.com/office/officeart/2005/8/layout/vList2"/>
    <dgm:cxn modelId="{B3A49F77-4560-450D-B183-D4FDD0FFEDB1}" type="presParOf" srcId="{01CDFEC4-C0A7-4B8F-8EC0-CB37434AEAC2}" destId="{CE96A0EC-E2D5-4439-9070-9E355C5359ED}" srcOrd="3" destOrd="0" presId="urn:microsoft.com/office/officeart/2005/8/layout/vList2"/>
    <dgm:cxn modelId="{9EB91FF2-97A2-4F5A-9935-5ED99C693E7D}" type="presParOf" srcId="{01CDFEC4-C0A7-4B8F-8EC0-CB37434AEAC2}" destId="{569248F6-5280-46C3-8B25-8B543A1FA201}" srcOrd="4" destOrd="0" presId="urn:microsoft.com/office/officeart/2005/8/layout/vList2"/>
    <dgm:cxn modelId="{A3D13158-FBAF-4B05-8840-63D9C2CC38BD}" type="presParOf" srcId="{01CDFEC4-C0A7-4B8F-8EC0-CB37434AEAC2}" destId="{883AEDF2-935C-4BDA-80C7-F6B9360582F1}" srcOrd="5" destOrd="0" presId="urn:microsoft.com/office/officeart/2005/8/layout/vList2"/>
    <dgm:cxn modelId="{54C02431-C397-44E2-A1C0-CA8E6A168EFE}" type="presParOf" srcId="{01CDFEC4-C0A7-4B8F-8EC0-CB37434AEAC2}" destId="{9F0578A8-A87F-4648-A1AD-0797C5F16AE7}" srcOrd="6" destOrd="0" presId="urn:microsoft.com/office/officeart/2005/8/layout/vList2"/>
    <dgm:cxn modelId="{57EC1C85-791D-4869-8B87-93D1A4DFE5D2}" type="presParOf" srcId="{01CDFEC4-C0A7-4B8F-8EC0-CB37434AEAC2}" destId="{40BE4ACA-7FA5-47E0-A0E3-3AC37B7CA7C3}" srcOrd="7" destOrd="0" presId="urn:microsoft.com/office/officeart/2005/8/layout/vList2"/>
    <dgm:cxn modelId="{117E598E-D191-4C03-B097-614DA8B35BB0}" type="presParOf" srcId="{01CDFEC4-C0A7-4B8F-8EC0-CB37434AEAC2}" destId="{A20FBB3B-07E8-405F-AA94-2B043CADDAB1}" srcOrd="8" destOrd="0" presId="urn:microsoft.com/office/officeart/2005/8/layout/vList2"/>
    <dgm:cxn modelId="{B28F5AC9-42E1-48DF-8537-443C25ED9910}" type="presParOf" srcId="{01CDFEC4-C0A7-4B8F-8EC0-CB37434AEAC2}" destId="{46EEB9FE-F735-488E-A703-9952CC4E6EA0}" srcOrd="9" destOrd="0" presId="urn:microsoft.com/office/officeart/2005/8/layout/vList2"/>
    <dgm:cxn modelId="{50E1B434-76FF-449C-AC00-006C3CCA5CDE}" type="presParOf" srcId="{01CDFEC4-C0A7-4B8F-8EC0-CB37434AEAC2}" destId="{F3AD4E8A-C1EE-4FA0-8044-DEC238DA95B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1405B-81FC-4F0C-8106-A96693F78B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B2700C-3CB7-49B7-9708-4470B8D5FE81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OK, so it’s not really JavaScript.  It’s </a:t>
          </a:r>
          <a:r>
            <a:rPr lang="en-US" dirty="0" err="1" smtClean="0">
              <a:latin typeface="Arial Black" panose="020B0A04020102020204" pitchFamily="34" charset="0"/>
            </a:rPr>
            <a:t>UnityScript</a:t>
          </a:r>
          <a:r>
            <a:rPr lang="en-US" dirty="0" smtClean="0">
              <a:latin typeface="Arial Black" panose="020B0A04020102020204" pitchFamily="34" charset="0"/>
            </a:rPr>
            <a:t>.</a:t>
          </a:r>
          <a:endParaRPr lang="en-US" dirty="0">
            <a:latin typeface="Arial Black" panose="020B0A04020102020204" pitchFamily="34" charset="0"/>
          </a:endParaRPr>
        </a:p>
      </dgm:t>
    </dgm:pt>
    <dgm:pt modelId="{D2321425-983C-4267-886C-8F3D93E19D97}" type="parTrans" cxnId="{6D8A9612-BB1B-4984-AE72-838D5E2ACFF3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084DB595-4D10-4813-A1C7-155A1406C53F}" type="sibTrans" cxnId="{6D8A9612-BB1B-4984-AE72-838D5E2ACFF3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BB4FBEE5-1266-42F8-B8DC-C78BE28434F8}">
      <dgm:prSet/>
      <dgm:spPr/>
      <dgm:t>
        <a:bodyPr/>
        <a:lstStyle/>
        <a:p>
          <a:pPr rtl="0"/>
          <a:r>
            <a:rPr lang="en-US" smtClean="0">
              <a:latin typeface="Arial Black" panose="020B0A04020102020204" pitchFamily="34" charset="0"/>
            </a:rPr>
            <a:t>C# and Boo are also supported.</a:t>
          </a:r>
          <a:endParaRPr lang="en-US">
            <a:latin typeface="Arial Black" panose="020B0A04020102020204" pitchFamily="34" charset="0"/>
          </a:endParaRPr>
        </a:p>
      </dgm:t>
    </dgm:pt>
    <dgm:pt modelId="{C86B10AC-4B1E-49D3-9007-E50533F9A4F0}" type="parTrans" cxnId="{9033C903-34A8-49EC-A836-9998342EDB4B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33FBF1C2-74B3-4292-A499-D18A6DD38FC0}" type="sibTrans" cxnId="{9033C903-34A8-49EC-A836-9998342EDB4B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00198C3B-2B6B-441B-8A18-2D38923B71AE}">
      <dgm:prSet/>
      <dgm:spPr/>
      <dgm:t>
        <a:bodyPr/>
        <a:lstStyle/>
        <a:p>
          <a:pPr rtl="0"/>
          <a:r>
            <a:rPr lang="en-US" smtClean="0">
              <a:latin typeface="Arial Black" panose="020B0A04020102020204" pitchFamily="34" charset="0"/>
            </a:rPr>
            <a:t>Lots of drag &amp; drop and menu-based functionality</a:t>
          </a:r>
          <a:endParaRPr lang="en-US">
            <a:latin typeface="Arial Black" panose="020B0A04020102020204" pitchFamily="34" charset="0"/>
          </a:endParaRPr>
        </a:p>
      </dgm:t>
    </dgm:pt>
    <dgm:pt modelId="{4A41305D-D365-4F64-954D-917FDBF6D7EE}" type="parTrans" cxnId="{C114045C-8766-4EBE-B333-62F4EB7AAD8D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45C633E2-5EE4-4532-BE0B-62E7AC7A3CEE}" type="sibTrans" cxnId="{C114045C-8766-4EBE-B333-62F4EB7AAD8D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22837988-09E6-4F4B-91E3-D2C9231B9C3C}">
      <dgm:prSet/>
      <dgm:spPr/>
      <dgm:t>
        <a:bodyPr/>
        <a:lstStyle/>
        <a:p>
          <a:pPr rtl="0"/>
          <a:r>
            <a:rPr lang="en-US" smtClean="0">
              <a:latin typeface="Arial Black" panose="020B0A04020102020204" pitchFamily="34" charset="0"/>
            </a:rPr>
            <a:t>Getting better with age, as evinced by the new GUI system.</a:t>
          </a:r>
          <a:endParaRPr lang="en-US">
            <a:latin typeface="Arial Black" panose="020B0A04020102020204" pitchFamily="34" charset="0"/>
          </a:endParaRPr>
        </a:p>
      </dgm:t>
    </dgm:pt>
    <dgm:pt modelId="{54F52EF5-EFD2-4B81-B09F-B917DF039C0E}" type="parTrans" cxnId="{EFCC23A6-B06A-47B6-BB05-120E731FFD0C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FE4ED575-59B8-42DD-BC49-E62E036CED4D}" type="sibTrans" cxnId="{EFCC23A6-B06A-47B6-BB05-120E731FFD0C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49F8CA8A-F49D-4A29-B8BF-9FE8AE20B170}" type="pres">
      <dgm:prSet presAssocID="{8F31405B-81FC-4F0C-8106-A96693F78B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6D1CF6-B325-4A03-8F53-B41D39A78D65}" type="pres">
      <dgm:prSet presAssocID="{69B2700C-3CB7-49B7-9708-4470B8D5FE8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468B6-E091-4299-B46E-CB99A2C7906D}" type="pres">
      <dgm:prSet presAssocID="{084DB595-4D10-4813-A1C7-155A1406C53F}" presName="spacer" presStyleCnt="0"/>
      <dgm:spPr/>
      <dgm:t>
        <a:bodyPr/>
        <a:lstStyle/>
        <a:p>
          <a:endParaRPr lang="en-US"/>
        </a:p>
      </dgm:t>
    </dgm:pt>
    <dgm:pt modelId="{DC5B029B-DF87-475D-A109-42B8F1DE80F6}" type="pres">
      <dgm:prSet presAssocID="{BB4FBEE5-1266-42F8-B8DC-C78BE28434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8F3FA-6913-4980-9A35-A0CF5390838C}" type="pres">
      <dgm:prSet presAssocID="{33FBF1C2-74B3-4292-A499-D18A6DD38FC0}" presName="spacer" presStyleCnt="0"/>
      <dgm:spPr/>
      <dgm:t>
        <a:bodyPr/>
        <a:lstStyle/>
        <a:p>
          <a:endParaRPr lang="en-US"/>
        </a:p>
      </dgm:t>
    </dgm:pt>
    <dgm:pt modelId="{88C092ED-BCD4-467C-8223-3FF4C28EDF06}" type="pres">
      <dgm:prSet presAssocID="{00198C3B-2B6B-441B-8A18-2D38923B71A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B9714-7A08-4760-B35F-AA3295D9AA14}" type="pres">
      <dgm:prSet presAssocID="{45C633E2-5EE4-4532-BE0B-62E7AC7A3CEE}" presName="spacer" presStyleCnt="0"/>
      <dgm:spPr/>
      <dgm:t>
        <a:bodyPr/>
        <a:lstStyle/>
        <a:p>
          <a:endParaRPr lang="en-US"/>
        </a:p>
      </dgm:t>
    </dgm:pt>
    <dgm:pt modelId="{91AF26C8-4919-462A-AD9B-5E6E3A83E066}" type="pres">
      <dgm:prSet presAssocID="{22837988-09E6-4F4B-91E3-D2C9231B9C3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20EB7-CB2B-4B76-8F3F-0EDAB6F937FE}" type="presOf" srcId="{69B2700C-3CB7-49B7-9708-4470B8D5FE81}" destId="{2A6D1CF6-B325-4A03-8F53-B41D39A78D65}" srcOrd="0" destOrd="0" presId="urn:microsoft.com/office/officeart/2005/8/layout/vList2"/>
    <dgm:cxn modelId="{CF2B9696-E9D7-4917-9B42-B30D09F82BC9}" type="presOf" srcId="{8F31405B-81FC-4F0C-8106-A96693F78B36}" destId="{49F8CA8A-F49D-4A29-B8BF-9FE8AE20B170}" srcOrd="0" destOrd="0" presId="urn:microsoft.com/office/officeart/2005/8/layout/vList2"/>
    <dgm:cxn modelId="{1B2DF0F0-E086-4894-80C1-4AD78506FD92}" type="presOf" srcId="{22837988-09E6-4F4B-91E3-D2C9231B9C3C}" destId="{91AF26C8-4919-462A-AD9B-5E6E3A83E066}" srcOrd="0" destOrd="0" presId="urn:microsoft.com/office/officeart/2005/8/layout/vList2"/>
    <dgm:cxn modelId="{EFCC23A6-B06A-47B6-BB05-120E731FFD0C}" srcId="{8F31405B-81FC-4F0C-8106-A96693F78B36}" destId="{22837988-09E6-4F4B-91E3-D2C9231B9C3C}" srcOrd="3" destOrd="0" parTransId="{54F52EF5-EFD2-4B81-B09F-B917DF039C0E}" sibTransId="{FE4ED575-59B8-42DD-BC49-E62E036CED4D}"/>
    <dgm:cxn modelId="{62844470-36B4-4DAF-A4DC-1A1D643FDD8B}" type="presOf" srcId="{00198C3B-2B6B-441B-8A18-2D38923B71AE}" destId="{88C092ED-BCD4-467C-8223-3FF4C28EDF06}" srcOrd="0" destOrd="0" presId="urn:microsoft.com/office/officeart/2005/8/layout/vList2"/>
    <dgm:cxn modelId="{9033C903-34A8-49EC-A836-9998342EDB4B}" srcId="{8F31405B-81FC-4F0C-8106-A96693F78B36}" destId="{BB4FBEE5-1266-42F8-B8DC-C78BE28434F8}" srcOrd="1" destOrd="0" parTransId="{C86B10AC-4B1E-49D3-9007-E50533F9A4F0}" sibTransId="{33FBF1C2-74B3-4292-A499-D18A6DD38FC0}"/>
    <dgm:cxn modelId="{C114045C-8766-4EBE-B333-62F4EB7AAD8D}" srcId="{8F31405B-81FC-4F0C-8106-A96693F78B36}" destId="{00198C3B-2B6B-441B-8A18-2D38923B71AE}" srcOrd="2" destOrd="0" parTransId="{4A41305D-D365-4F64-954D-917FDBF6D7EE}" sibTransId="{45C633E2-5EE4-4532-BE0B-62E7AC7A3CEE}"/>
    <dgm:cxn modelId="{6D8A9612-BB1B-4984-AE72-838D5E2ACFF3}" srcId="{8F31405B-81FC-4F0C-8106-A96693F78B36}" destId="{69B2700C-3CB7-49B7-9708-4470B8D5FE81}" srcOrd="0" destOrd="0" parTransId="{D2321425-983C-4267-886C-8F3D93E19D97}" sibTransId="{084DB595-4D10-4813-A1C7-155A1406C53F}"/>
    <dgm:cxn modelId="{1636CB24-0346-4FD7-BC93-B196077A1468}" type="presOf" srcId="{BB4FBEE5-1266-42F8-B8DC-C78BE28434F8}" destId="{DC5B029B-DF87-475D-A109-42B8F1DE80F6}" srcOrd="0" destOrd="0" presId="urn:microsoft.com/office/officeart/2005/8/layout/vList2"/>
    <dgm:cxn modelId="{08A1992C-73A3-4C43-A836-CEDA6557A8DD}" type="presParOf" srcId="{49F8CA8A-F49D-4A29-B8BF-9FE8AE20B170}" destId="{2A6D1CF6-B325-4A03-8F53-B41D39A78D65}" srcOrd="0" destOrd="0" presId="urn:microsoft.com/office/officeart/2005/8/layout/vList2"/>
    <dgm:cxn modelId="{CD0B93FF-BC94-49F0-A69C-9DEB15382B6D}" type="presParOf" srcId="{49F8CA8A-F49D-4A29-B8BF-9FE8AE20B170}" destId="{8A5468B6-E091-4299-B46E-CB99A2C7906D}" srcOrd="1" destOrd="0" presId="urn:microsoft.com/office/officeart/2005/8/layout/vList2"/>
    <dgm:cxn modelId="{973E6D54-5057-4675-839B-D8BC4E44FFA4}" type="presParOf" srcId="{49F8CA8A-F49D-4A29-B8BF-9FE8AE20B170}" destId="{DC5B029B-DF87-475D-A109-42B8F1DE80F6}" srcOrd="2" destOrd="0" presId="urn:microsoft.com/office/officeart/2005/8/layout/vList2"/>
    <dgm:cxn modelId="{661170B0-DDE1-4E4B-8CA4-EF43A3D65B16}" type="presParOf" srcId="{49F8CA8A-F49D-4A29-B8BF-9FE8AE20B170}" destId="{AE68F3FA-6913-4980-9A35-A0CF5390838C}" srcOrd="3" destOrd="0" presId="urn:microsoft.com/office/officeart/2005/8/layout/vList2"/>
    <dgm:cxn modelId="{8FFD5A7C-D819-40C7-85C4-1F140585DD38}" type="presParOf" srcId="{49F8CA8A-F49D-4A29-B8BF-9FE8AE20B170}" destId="{88C092ED-BCD4-467C-8223-3FF4C28EDF06}" srcOrd="4" destOrd="0" presId="urn:microsoft.com/office/officeart/2005/8/layout/vList2"/>
    <dgm:cxn modelId="{762EDE47-F4D9-45BD-80FF-8EBA41000BB6}" type="presParOf" srcId="{49F8CA8A-F49D-4A29-B8BF-9FE8AE20B170}" destId="{FD8B9714-7A08-4760-B35F-AA3295D9AA14}" srcOrd="5" destOrd="0" presId="urn:microsoft.com/office/officeart/2005/8/layout/vList2"/>
    <dgm:cxn modelId="{B88BBAEA-EFDB-4C39-A1EC-0093D16AD2AA}" type="presParOf" srcId="{49F8CA8A-F49D-4A29-B8BF-9FE8AE20B170}" destId="{91AF26C8-4919-462A-AD9B-5E6E3A83E0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1E012-8D19-4566-B6D6-CB3A4C047B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CA662-E99F-4BBA-B792-DE306816A078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Start</a:t>
          </a:r>
          <a:endParaRPr lang="en-US" dirty="0">
            <a:latin typeface="Arial Black" panose="020B0A04020102020204" pitchFamily="34" charset="0"/>
          </a:endParaRPr>
        </a:p>
      </dgm:t>
    </dgm:pt>
    <dgm:pt modelId="{EED9D855-2D58-45D2-9BDC-76AE7919FCFC}" type="parTrans" cxnId="{7E28F605-629D-4156-9DD1-9745CC33E293}">
      <dgm:prSet/>
      <dgm:spPr/>
      <dgm:t>
        <a:bodyPr/>
        <a:lstStyle/>
        <a:p>
          <a:endParaRPr lang="en-US"/>
        </a:p>
      </dgm:t>
    </dgm:pt>
    <dgm:pt modelId="{20A61823-01B9-479A-8532-54617CA4A2BD}" type="sibTrans" cxnId="{7E28F605-629D-4156-9DD1-9745CC33E293}">
      <dgm:prSet/>
      <dgm:spPr/>
      <dgm:t>
        <a:bodyPr/>
        <a:lstStyle/>
        <a:p>
          <a:endParaRPr lang="en-US"/>
        </a:p>
      </dgm:t>
    </dgm:pt>
    <dgm:pt modelId="{93301791-22C9-4CF8-B316-495859C91E1F}">
      <dgm:prSet/>
      <dgm:spPr/>
      <dgm:t>
        <a:bodyPr/>
        <a:lstStyle/>
        <a:p>
          <a:pPr rtl="0"/>
          <a:r>
            <a:rPr lang="en-US" dirty="0" smtClean="0"/>
            <a:t>called on the frame when a script is enabled just before any of the Update methods is called the first time. (Script Reference)</a:t>
          </a:r>
          <a:endParaRPr lang="en-US" dirty="0"/>
        </a:p>
      </dgm:t>
    </dgm:pt>
    <dgm:pt modelId="{63912186-AC16-4716-92E6-872D6184715A}" type="parTrans" cxnId="{B626E17F-27BB-4D0D-B963-408870EF66B0}">
      <dgm:prSet/>
      <dgm:spPr/>
      <dgm:t>
        <a:bodyPr/>
        <a:lstStyle/>
        <a:p>
          <a:endParaRPr lang="en-US"/>
        </a:p>
      </dgm:t>
    </dgm:pt>
    <dgm:pt modelId="{E9FF9F6E-9315-4315-BC7E-589B55DD21E6}" type="sibTrans" cxnId="{B626E17F-27BB-4D0D-B963-408870EF66B0}">
      <dgm:prSet/>
      <dgm:spPr/>
      <dgm:t>
        <a:bodyPr/>
        <a:lstStyle/>
        <a:p>
          <a:endParaRPr lang="en-US"/>
        </a:p>
      </dgm:t>
    </dgm:pt>
    <dgm:pt modelId="{4E34C8B5-FD79-42B9-9A09-06E29FE13DFC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Awake</a:t>
          </a:r>
          <a:endParaRPr lang="en-US" dirty="0">
            <a:latin typeface="Arial Black" panose="020B0A04020102020204" pitchFamily="34" charset="0"/>
          </a:endParaRPr>
        </a:p>
      </dgm:t>
    </dgm:pt>
    <dgm:pt modelId="{43A8C2BE-4BCF-4E85-8071-439C30451887}" type="parTrans" cxnId="{79033707-7244-4AD8-AFCA-3712A578CE05}">
      <dgm:prSet/>
      <dgm:spPr/>
      <dgm:t>
        <a:bodyPr/>
        <a:lstStyle/>
        <a:p>
          <a:endParaRPr lang="en-US"/>
        </a:p>
      </dgm:t>
    </dgm:pt>
    <dgm:pt modelId="{285DE770-7536-4370-8764-B0365A54264B}" type="sibTrans" cxnId="{79033707-7244-4AD8-AFCA-3712A578CE05}">
      <dgm:prSet/>
      <dgm:spPr/>
      <dgm:t>
        <a:bodyPr/>
        <a:lstStyle/>
        <a:p>
          <a:endParaRPr lang="en-US"/>
        </a:p>
      </dgm:t>
    </dgm:pt>
    <dgm:pt modelId="{B92B135E-6006-4A1F-A1AF-4A1DEF674A89}">
      <dgm:prSet/>
      <dgm:spPr/>
      <dgm:t>
        <a:bodyPr/>
        <a:lstStyle/>
        <a:p>
          <a:pPr rtl="0"/>
          <a:r>
            <a:rPr lang="en-US" smtClean="0"/>
            <a:t>called when the script object is initialized, regardless of whether or not the script is enabled. </a:t>
          </a:r>
          <a:endParaRPr lang="en-US"/>
        </a:p>
      </dgm:t>
    </dgm:pt>
    <dgm:pt modelId="{6245CD79-646B-4958-B462-54BB64329225}" type="parTrans" cxnId="{680C5D4D-C6C3-4080-960B-3E9313DB164E}">
      <dgm:prSet/>
      <dgm:spPr/>
      <dgm:t>
        <a:bodyPr/>
        <a:lstStyle/>
        <a:p>
          <a:endParaRPr lang="en-US"/>
        </a:p>
      </dgm:t>
    </dgm:pt>
    <dgm:pt modelId="{141C98D3-D62C-4C71-BF39-E9128D4BE681}" type="sibTrans" cxnId="{680C5D4D-C6C3-4080-960B-3E9313DB164E}">
      <dgm:prSet/>
      <dgm:spPr/>
      <dgm:t>
        <a:bodyPr/>
        <a:lstStyle/>
        <a:p>
          <a:endParaRPr lang="en-US"/>
        </a:p>
      </dgm:t>
    </dgm:pt>
    <dgm:pt modelId="{21627B35-3EAF-43DA-94E9-1CE222B57491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Update</a:t>
          </a:r>
          <a:endParaRPr lang="en-US" dirty="0">
            <a:latin typeface="Arial Black" panose="020B0A04020102020204" pitchFamily="34" charset="0"/>
          </a:endParaRPr>
        </a:p>
      </dgm:t>
    </dgm:pt>
    <dgm:pt modelId="{531D592E-3AC1-40AC-93E8-5ABC9C35EC04}" type="parTrans" cxnId="{188F5E2F-0A15-455B-9FDC-537730C9A0C7}">
      <dgm:prSet/>
      <dgm:spPr/>
      <dgm:t>
        <a:bodyPr/>
        <a:lstStyle/>
        <a:p>
          <a:endParaRPr lang="en-US"/>
        </a:p>
      </dgm:t>
    </dgm:pt>
    <dgm:pt modelId="{DF8A2052-EC99-4893-86A2-200097C773F5}" type="sibTrans" cxnId="{188F5E2F-0A15-455B-9FDC-537730C9A0C7}">
      <dgm:prSet/>
      <dgm:spPr/>
      <dgm:t>
        <a:bodyPr/>
        <a:lstStyle/>
        <a:p>
          <a:endParaRPr lang="en-US"/>
        </a:p>
      </dgm:t>
    </dgm:pt>
    <dgm:pt modelId="{4076EDC4-8A45-4C13-8CC8-211C8B2FCF4B}">
      <dgm:prSet/>
      <dgm:spPr/>
      <dgm:t>
        <a:bodyPr/>
        <a:lstStyle/>
        <a:p>
          <a:pPr rtl="0"/>
          <a:r>
            <a:rPr lang="en-US" smtClean="0"/>
            <a:t>the most commonly used function to implement any kind of game behavior.</a:t>
          </a:r>
          <a:endParaRPr lang="en-US"/>
        </a:p>
      </dgm:t>
    </dgm:pt>
    <dgm:pt modelId="{3F4BAAB5-8A36-4032-9FA0-7954609275E1}" type="parTrans" cxnId="{7A12928D-11F4-4B5F-8E6D-4C00A4B52E58}">
      <dgm:prSet/>
      <dgm:spPr/>
      <dgm:t>
        <a:bodyPr/>
        <a:lstStyle/>
        <a:p>
          <a:endParaRPr lang="en-US"/>
        </a:p>
      </dgm:t>
    </dgm:pt>
    <dgm:pt modelId="{633C1A4A-7A1B-4F10-A2B8-99BBFACF61E1}" type="sibTrans" cxnId="{7A12928D-11F4-4B5F-8E6D-4C00A4B52E58}">
      <dgm:prSet/>
      <dgm:spPr/>
      <dgm:t>
        <a:bodyPr/>
        <a:lstStyle/>
        <a:p>
          <a:endParaRPr lang="en-US"/>
        </a:p>
      </dgm:t>
    </dgm:pt>
    <dgm:pt modelId="{0D1BE1EA-0FBC-4FC7-824E-CA4D69D4F614}">
      <dgm:prSet/>
      <dgm:spPr/>
      <dgm:t>
        <a:bodyPr/>
        <a:lstStyle/>
        <a:p>
          <a:pPr rtl="0"/>
          <a:r>
            <a:rPr lang="en-US" dirty="0" err="1" smtClean="0">
              <a:latin typeface="Arial Black" panose="020B0A04020102020204" pitchFamily="34" charset="0"/>
            </a:rPr>
            <a:t>OnGUI</a:t>
          </a:r>
          <a:endParaRPr lang="en-US" dirty="0">
            <a:latin typeface="Arial Black" panose="020B0A04020102020204" pitchFamily="34" charset="0"/>
          </a:endParaRPr>
        </a:p>
      </dgm:t>
    </dgm:pt>
    <dgm:pt modelId="{4FD93946-768B-4028-9F59-7F57E470D702}" type="parTrans" cxnId="{A165670F-74CC-4242-83AA-90F39E7CF21C}">
      <dgm:prSet/>
      <dgm:spPr/>
      <dgm:t>
        <a:bodyPr/>
        <a:lstStyle/>
        <a:p>
          <a:endParaRPr lang="en-US"/>
        </a:p>
      </dgm:t>
    </dgm:pt>
    <dgm:pt modelId="{741E2781-627C-498F-B8B4-F1B24AC14059}" type="sibTrans" cxnId="{A165670F-74CC-4242-83AA-90F39E7CF21C}">
      <dgm:prSet/>
      <dgm:spPr/>
      <dgm:t>
        <a:bodyPr/>
        <a:lstStyle/>
        <a:p>
          <a:endParaRPr lang="en-US"/>
        </a:p>
      </dgm:t>
    </dgm:pt>
    <dgm:pt modelId="{9796113D-5801-4902-9E9E-2898A95EFDF4}">
      <dgm:prSet/>
      <dgm:spPr/>
      <dgm:t>
        <a:bodyPr/>
        <a:lstStyle/>
        <a:p>
          <a:pPr rtl="0"/>
          <a:r>
            <a:rPr lang="en-US" smtClean="0"/>
            <a:t>OnGUI is called for rendering and handling GUI events.</a:t>
          </a:r>
          <a:endParaRPr lang="en-US"/>
        </a:p>
      </dgm:t>
    </dgm:pt>
    <dgm:pt modelId="{280788E6-9BA1-48D6-9F91-F8C69DB7C2A9}" type="parTrans" cxnId="{09585C1A-56E4-4EE3-B039-8D642334F6CD}">
      <dgm:prSet/>
      <dgm:spPr/>
      <dgm:t>
        <a:bodyPr/>
        <a:lstStyle/>
        <a:p>
          <a:endParaRPr lang="en-US"/>
        </a:p>
      </dgm:t>
    </dgm:pt>
    <dgm:pt modelId="{25704A0D-D9C3-4E10-A9D7-CB347FDF2C1C}" type="sibTrans" cxnId="{09585C1A-56E4-4EE3-B039-8D642334F6CD}">
      <dgm:prSet/>
      <dgm:spPr/>
      <dgm:t>
        <a:bodyPr/>
        <a:lstStyle/>
        <a:p>
          <a:endParaRPr lang="en-US"/>
        </a:p>
      </dgm:t>
    </dgm:pt>
    <dgm:pt modelId="{9759DAA6-081B-47E0-820C-C3623A16DE77}">
      <dgm:prSet/>
      <dgm:spPr/>
      <dgm:t>
        <a:bodyPr/>
        <a:lstStyle/>
        <a:p>
          <a:r>
            <a:rPr lang="en-US" dirty="0" err="1" smtClean="0">
              <a:latin typeface="Arial Black" panose="020B0A04020102020204" pitchFamily="34" charset="0"/>
            </a:rPr>
            <a:t>OnMouseDown</a:t>
          </a:r>
          <a:endParaRPr lang="en-US" dirty="0">
            <a:latin typeface="Arial Black" panose="020B0A04020102020204" pitchFamily="34" charset="0"/>
          </a:endParaRPr>
        </a:p>
      </dgm:t>
    </dgm:pt>
    <dgm:pt modelId="{5C92CB8D-6F5A-4B4C-951A-6F255C815A86}" type="parTrans" cxnId="{5E55141C-BBA4-4282-B143-03CEBE3B8553}">
      <dgm:prSet/>
      <dgm:spPr/>
      <dgm:t>
        <a:bodyPr/>
        <a:lstStyle/>
        <a:p>
          <a:endParaRPr lang="en-US"/>
        </a:p>
      </dgm:t>
    </dgm:pt>
    <dgm:pt modelId="{589E2B6E-973E-4E88-8F18-180B4B029324}" type="sibTrans" cxnId="{5E55141C-BBA4-4282-B143-03CEBE3B8553}">
      <dgm:prSet/>
      <dgm:spPr/>
      <dgm:t>
        <a:bodyPr/>
        <a:lstStyle/>
        <a:p>
          <a:endParaRPr lang="en-US"/>
        </a:p>
      </dgm:t>
    </dgm:pt>
    <dgm:pt modelId="{337704B5-04FE-436D-A4ED-36E25AC71EE7}">
      <dgm:prSet/>
      <dgm:spPr/>
      <dgm:t>
        <a:bodyPr/>
        <a:lstStyle/>
        <a:p>
          <a:r>
            <a:rPr lang="en-US" dirty="0" err="1" smtClean="0"/>
            <a:t>OnMouseDown</a:t>
          </a:r>
          <a:r>
            <a:rPr lang="en-US" dirty="0" smtClean="0"/>
            <a:t> is called when the user has pressed the mouse button while over the </a:t>
          </a:r>
          <a:r>
            <a:rPr lang="en-US" dirty="0" err="1" smtClean="0"/>
            <a:t>GUIElement</a:t>
          </a:r>
          <a:r>
            <a:rPr lang="en-US" dirty="0" smtClean="0"/>
            <a:t> or Collider.</a:t>
          </a:r>
          <a:endParaRPr lang="en-US" dirty="0"/>
        </a:p>
      </dgm:t>
    </dgm:pt>
    <dgm:pt modelId="{24929C17-CC85-4A64-96EA-759341F44B06}" type="parTrans" cxnId="{819C3295-E963-475E-B9A7-F29D30BB4841}">
      <dgm:prSet/>
      <dgm:spPr/>
      <dgm:t>
        <a:bodyPr/>
        <a:lstStyle/>
        <a:p>
          <a:endParaRPr lang="en-US"/>
        </a:p>
      </dgm:t>
    </dgm:pt>
    <dgm:pt modelId="{89F16BD1-BB27-4862-948F-012398C9DBCD}" type="sibTrans" cxnId="{819C3295-E963-475E-B9A7-F29D30BB4841}">
      <dgm:prSet/>
      <dgm:spPr/>
      <dgm:t>
        <a:bodyPr/>
        <a:lstStyle/>
        <a:p>
          <a:endParaRPr lang="en-US"/>
        </a:p>
      </dgm:t>
    </dgm:pt>
    <dgm:pt modelId="{52708D81-8027-4B5E-A902-72972C34F1FC}" type="pres">
      <dgm:prSet presAssocID="{7081E012-8D19-4566-B6D6-CB3A4C047B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F57EFF-0389-41CC-A559-C481AE3FEE77}" type="pres">
      <dgm:prSet presAssocID="{5AACA662-E99F-4BBA-B792-DE306816A078}" presName="linNode" presStyleCnt="0"/>
      <dgm:spPr/>
      <dgm:t>
        <a:bodyPr/>
        <a:lstStyle/>
        <a:p>
          <a:endParaRPr lang="en-US"/>
        </a:p>
      </dgm:t>
    </dgm:pt>
    <dgm:pt modelId="{E277C8A5-17F8-48ED-902A-E9BD3812F97A}" type="pres">
      <dgm:prSet presAssocID="{5AACA662-E99F-4BBA-B792-DE306816A07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84739-5679-41CA-8622-6722DB4C1D38}" type="pres">
      <dgm:prSet presAssocID="{5AACA662-E99F-4BBA-B792-DE306816A07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11BA7-F179-4ECA-A84D-58B21DD0DD05}" type="pres">
      <dgm:prSet presAssocID="{20A61823-01B9-479A-8532-54617CA4A2BD}" presName="sp" presStyleCnt="0"/>
      <dgm:spPr/>
      <dgm:t>
        <a:bodyPr/>
        <a:lstStyle/>
        <a:p>
          <a:endParaRPr lang="en-US"/>
        </a:p>
      </dgm:t>
    </dgm:pt>
    <dgm:pt modelId="{A443B9B0-4D58-46D3-B807-BACBCC6819A7}" type="pres">
      <dgm:prSet presAssocID="{4E34C8B5-FD79-42B9-9A09-06E29FE13DFC}" presName="linNode" presStyleCnt="0"/>
      <dgm:spPr/>
      <dgm:t>
        <a:bodyPr/>
        <a:lstStyle/>
        <a:p>
          <a:endParaRPr lang="en-US"/>
        </a:p>
      </dgm:t>
    </dgm:pt>
    <dgm:pt modelId="{FA76E295-EA30-4A98-87B8-1A48BAD41565}" type="pres">
      <dgm:prSet presAssocID="{4E34C8B5-FD79-42B9-9A09-06E29FE13DF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C019F-41FD-439A-86B4-4818C46663AC}" type="pres">
      <dgm:prSet presAssocID="{4E34C8B5-FD79-42B9-9A09-06E29FE13DF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75F78-5BD7-4D7D-998C-AE76CCFD27D6}" type="pres">
      <dgm:prSet presAssocID="{285DE770-7536-4370-8764-B0365A54264B}" presName="sp" presStyleCnt="0"/>
      <dgm:spPr/>
      <dgm:t>
        <a:bodyPr/>
        <a:lstStyle/>
        <a:p>
          <a:endParaRPr lang="en-US"/>
        </a:p>
      </dgm:t>
    </dgm:pt>
    <dgm:pt modelId="{BB383664-5D67-474F-96A2-C1C6C30E652E}" type="pres">
      <dgm:prSet presAssocID="{21627B35-3EAF-43DA-94E9-1CE222B57491}" presName="linNode" presStyleCnt="0"/>
      <dgm:spPr/>
      <dgm:t>
        <a:bodyPr/>
        <a:lstStyle/>
        <a:p>
          <a:endParaRPr lang="en-US"/>
        </a:p>
      </dgm:t>
    </dgm:pt>
    <dgm:pt modelId="{507ECDA6-2682-4219-AC8A-178A21455FAF}" type="pres">
      <dgm:prSet presAssocID="{21627B35-3EAF-43DA-94E9-1CE222B5749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B3187-BF77-43B4-B0EE-3BB38D007EAF}" type="pres">
      <dgm:prSet presAssocID="{21627B35-3EAF-43DA-94E9-1CE222B5749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381C6-D5E5-4D9B-87D8-45A4DE2E8752}" type="pres">
      <dgm:prSet presAssocID="{DF8A2052-EC99-4893-86A2-200097C773F5}" presName="sp" presStyleCnt="0"/>
      <dgm:spPr/>
      <dgm:t>
        <a:bodyPr/>
        <a:lstStyle/>
        <a:p>
          <a:endParaRPr lang="en-US"/>
        </a:p>
      </dgm:t>
    </dgm:pt>
    <dgm:pt modelId="{036611CB-8CD7-429E-8177-9CCEE9BB592C}" type="pres">
      <dgm:prSet presAssocID="{0D1BE1EA-0FBC-4FC7-824E-CA4D69D4F614}" presName="linNode" presStyleCnt="0"/>
      <dgm:spPr/>
      <dgm:t>
        <a:bodyPr/>
        <a:lstStyle/>
        <a:p>
          <a:endParaRPr lang="en-US"/>
        </a:p>
      </dgm:t>
    </dgm:pt>
    <dgm:pt modelId="{8E32BA4E-241A-47B7-BBDB-90663B847A1F}" type="pres">
      <dgm:prSet presAssocID="{0D1BE1EA-0FBC-4FC7-824E-CA4D69D4F614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20B12-D394-49B8-948A-79A4C46A9B24}" type="pres">
      <dgm:prSet presAssocID="{0D1BE1EA-0FBC-4FC7-824E-CA4D69D4F614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18D74-23FE-4A38-BAC0-AC50BB20F299}" type="pres">
      <dgm:prSet presAssocID="{741E2781-627C-498F-B8B4-F1B24AC14059}" presName="sp" presStyleCnt="0"/>
      <dgm:spPr/>
      <dgm:t>
        <a:bodyPr/>
        <a:lstStyle/>
        <a:p>
          <a:endParaRPr lang="en-US"/>
        </a:p>
      </dgm:t>
    </dgm:pt>
    <dgm:pt modelId="{7BAFADD8-519E-45CD-BC5E-DF63BD1081CD}" type="pres">
      <dgm:prSet presAssocID="{9759DAA6-081B-47E0-820C-C3623A16DE77}" presName="linNode" presStyleCnt="0"/>
      <dgm:spPr/>
      <dgm:t>
        <a:bodyPr/>
        <a:lstStyle/>
        <a:p>
          <a:endParaRPr lang="en-US"/>
        </a:p>
      </dgm:t>
    </dgm:pt>
    <dgm:pt modelId="{097093DB-D5E8-4F9F-86F8-151105A063B7}" type="pres">
      <dgm:prSet presAssocID="{9759DAA6-081B-47E0-820C-C3623A16DE77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B2138-C2CA-42AF-9817-7AD979D9457E}" type="pres">
      <dgm:prSet presAssocID="{9759DAA6-081B-47E0-820C-C3623A16DE77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5670F-74CC-4242-83AA-90F39E7CF21C}" srcId="{7081E012-8D19-4566-B6D6-CB3A4C047BC0}" destId="{0D1BE1EA-0FBC-4FC7-824E-CA4D69D4F614}" srcOrd="3" destOrd="0" parTransId="{4FD93946-768B-4028-9F59-7F57E470D702}" sibTransId="{741E2781-627C-498F-B8B4-F1B24AC14059}"/>
    <dgm:cxn modelId="{32F82455-A513-4478-AA85-50A2634F916B}" type="presOf" srcId="{21627B35-3EAF-43DA-94E9-1CE222B57491}" destId="{507ECDA6-2682-4219-AC8A-178A21455FAF}" srcOrd="0" destOrd="0" presId="urn:microsoft.com/office/officeart/2005/8/layout/vList5"/>
    <dgm:cxn modelId="{5E55141C-BBA4-4282-B143-03CEBE3B8553}" srcId="{7081E012-8D19-4566-B6D6-CB3A4C047BC0}" destId="{9759DAA6-081B-47E0-820C-C3623A16DE77}" srcOrd="4" destOrd="0" parTransId="{5C92CB8D-6F5A-4B4C-951A-6F255C815A86}" sibTransId="{589E2B6E-973E-4E88-8F18-180B4B029324}"/>
    <dgm:cxn modelId="{B626E17F-27BB-4D0D-B963-408870EF66B0}" srcId="{5AACA662-E99F-4BBA-B792-DE306816A078}" destId="{93301791-22C9-4CF8-B316-495859C91E1F}" srcOrd="0" destOrd="0" parTransId="{63912186-AC16-4716-92E6-872D6184715A}" sibTransId="{E9FF9F6E-9315-4315-BC7E-589B55DD21E6}"/>
    <dgm:cxn modelId="{FDB66A36-BDD6-40CE-841D-4A798996DAF5}" type="presOf" srcId="{5AACA662-E99F-4BBA-B792-DE306816A078}" destId="{E277C8A5-17F8-48ED-902A-E9BD3812F97A}" srcOrd="0" destOrd="0" presId="urn:microsoft.com/office/officeart/2005/8/layout/vList5"/>
    <dgm:cxn modelId="{74A6EA8C-0535-4C7A-8756-B9D3C195C385}" type="presOf" srcId="{4076EDC4-8A45-4C13-8CC8-211C8B2FCF4B}" destId="{E2EB3187-BF77-43B4-B0EE-3BB38D007EAF}" srcOrd="0" destOrd="0" presId="urn:microsoft.com/office/officeart/2005/8/layout/vList5"/>
    <dgm:cxn modelId="{680C5D4D-C6C3-4080-960B-3E9313DB164E}" srcId="{4E34C8B5-FD79-42B9-9A09-06E29FE13DFC}" destId="{B92B135E-6006-4A1F-A1AF-4A1DEF674A89}" srcOrd="0" destOrd="0" parTransId="{6245CD79-646B-4958-B462-54BB64329225}" sibTransId="{141C98D3-D62C-4C71-BF39-E9128D4BE681}"/>
    <dgm:cxn modelId="{A771567A-1F39-4F41-BFDC-7B44B1ADF3E6}" type="presOf" srcId="{9759DAA6-081B-47E0-820C-C3623A16DE77}" destId="{097093DB-D5E8-4F9F-86F8-151105A063B7}" srcOrd="0" destOrd="0" presId="urn:microsoft.com/office/officeart/2005/8/layout/vList5"/>
    <dgm:cxn modelId="{79033707-7244-4AD8-AFCA-3712A578CE05}" srcId="{7081E012-8D19-4566-B6D6-CB3A4C047BC0}" destId="{4E34C8B5-FD79-42B9-9A09-06E29FE13DFC}" srcOrd="1" destOrd="0" parTransId="{43A8C2BE-4BCF-4E85-8071-439C30451887}" sibTransId="{285DE770-7536-4370-8764-B0365A54264B}"/>
    <dgm:cxn modelId="{3AE73304-7E9D-4F67-9603-DB03E1CD94B7}" type="presOf" srcId="{4E34C8B5-FD79-42B9-9A09-06E29FE13DFC}" destId="{FA76E295-EA30-4A98-87B8-1A48BAD41565}" srcOrd="0" destOrd="0" presId="urn:microsoft.com/office/officeart/2005/8/layout/vList5"/>
    <dgm:cxn modelId="{7A12928D-11F4-4B5F-8E6D-4C00A4B52E58}" srcId="{21627B35-3EAF-43DA-94E9-1CE222B57491}" destId="{4076EDC4-8A45-4C13-8CC8-211C8B2FCF4B}" srcOrd="0" destOrd="0" parTransId="{3F4BAAB5-8A36-4032-9FA0-7954609275E1}" sibTransId="{633C1A4A-7A1B-4F10-A2B8-99BBFACF61E1}"/>
    <dgm:cxn modelId="{188F5E2F-0A15-455B-9FDC-537730C9A0C7}" srcId="{7081E012-8D19-4566-B6D6-CB3A4C047BC0}" destId="{21627B35-3EAF-43DA-94E9-1CE222B57491}" srcOrd="2" destOrd="0" parTransId="{531D592E-3AC1-40AC-93E8-5ABC9C35EC04}" sibTransId="{DF8A2052-EC99-4893-86A2-200097C773F5}"/>
    <dgm:cxn modelId="{819C3295-E963-475E-B9A7-F29D30BB4841}" srcId="{9759DAA6-081B-47E0-820C-C3623A16DE77}" destId="{337704B5-04FE-436D-A4ED-36E25AC71EE7}" srcOrd="0" destOrd="0" parTransId="{24929C17-CC85-4A64-96EA-759341F44B06}" sibTransId="{89F16BD1-BB27-4862-948F-012398C9DBCD}"/>
    <dgm:cxn modelId="{8AFFA25C-E518-41E5-8FA0-178BDE74EF70}" type="presOf" srcId="{7081E012-8D19-4566-B6D6-CB3A4C047BC0}" destId="{52708D81-8027-4B5E-A902-72972C34F1FC}" srcOrd="0" destOrd="0" presId="urn:microsoft.com/office/officeart/2005/8/layout/vList5"/>
    <dgm:cxn modelId="{52EF0E3A-914D-40CD-BD03-9282DA2F4787}" type="presOf" srcId="{B92B135E-6006-4A1F-A1AF-4A1DEF674A89}" destId="{E45C019F-41FD-439A-86B4-4818C46663AC}" srcOrd="0" destOrd="0" presId="urn:microsoft.com/office/officeart/2005/8/layout/vList5"/>
    <dgm:cxn modelId="{19D06140-21E8-4691-824A-28C841C2432E}" type="presOf" srcId="{337704B5-04FE-436D-A4ED-36E25AC71EE7}" destId="{30CB2138-C2CA-42AF-9817-7AD979D9457E}" srcOrd="0" destOrd="0" presId="urn:microsoft.com/office/officeart/2005/8/layout/vList5"/>
    <dgm:cxn modelId="{F7702909-61F2-496F-AB73-11AFC144822E}" type="presOf" srcId="{93301791-22C9-4CF8-B316-495859C91E1F}" destId="{BA784739-5679-41CA-8622-6722DB4C1D38}" srcOrd="0" destOrd="0" presId="urn:microsoft.com/office/officeart/2005/8/layout/vList5"/>
    <dgm:cxn modelId="{6FCADB25-19AE-45AA-B03C-2D57C8490EBF}" type="presOf" srcId="{0D1BE1EA-0FBC-4FC7-824E-CA4D69D4F614}" destId="{8E32BA4E-241A-47B7-BBDB-90663B847A1F}" srcOrd="0" destOrd="0" presId="urn:microsoft.com/office/officeart/2005/8/layout/vList5"/>
    <dgm:cxn modelId="{09585C1A-56E4-4EE3-B039-8D642334F6CD}" srcId="{0D1BE1EA-0FBC-4FC7-824E-CA4D69D4F614}" destId="{9796113D-5801-4902-9E9E-2898A95EFDF4}" srcOrd="0" destOrd="0" parTransId="{280788E6-9BA1-48D6-9F91-F8C69DB7C2A9}" sibTransId="{25704A0D-D9C3-4E10-A9D7-CB347FDF2C1C}"/>
    <dgm:cxn modelId="{CB81DB52-78A6-4904-B3BD-739B9B7D10DA}" type="presOf" srcId="{9796113D-5801-4902-9E9E-2898A95EFDF4}" destId="{DEA20B12-D394-49B8-948A-79A4C46A9B24}" srcOrd="0" destOrd="0" presId="urn:microsoft.com/office/officeart/2005/8/layout/vList5"/>
    <dgm:cxn modelId="{7E28F605-629D-4156-9DD1-9745CC33E293}" srcId="{7081E012-8D19-4566-B6D6-CB3A4C047BC0}" destId="{5AACA662-E99F-4BBA-B792-DE306816A078}" srcOrd="0" destOrd="0" parTransId="{EED9D855-2D58-45D2-9BDC-76AE7919FCFC}" sibTransId="{20A61823-01B9-479A-8532-54617CA4A2BD}"/>
    <dgm:cxn modelId="{530C7274-FCBA-4F83-B967-E434352715E6}" type="presParOf" srcId="{52708D81-8027-4B5E-A902-72972C34F1FC}" destId="{CEF57EFF-0389-41CC-A559-C481AE3FEE77}" srcOrd="0" destOrd="0" presId="urn:microsoft.com/office/officeart/2005/8/layout/vList5"/>
    <dgm:cxn modelId="{EEE0CE9A-C158-44DC-964E-317708C10D9C}" type="presParOf" srcId="{CEF57EFF-0389-41CC-A559-C481AE3FEE77}" destId="{E277C8A5-17F8-48ED-902A-E9BD3812F97A}" srcOrd="0" destOrd="0" presId="urn:microsoft.com/office/officeart/2005/8/layout/vList5"/>
    <dgm:cxn modelId="{FE52E786-5077-4964-9193-E13367948E87}" type="presParOf" srcId="{CEF57EFF-0389-41CC-A559-C481AE3FEE77}" destId="{BA784739-5679-41CA-8622-6722DB4C1D38}" srcOrd="1" destOrd="0" presId="urn:microsoft.com/office/officeart/2005/8/layout/vList5"/>
    <dgm:cxn modelId="{30EA97E1-BDEE-49EA-8975-EEEB0090BE1A}" type="presParOf" srcId="{52708D81-8027-4B5E-A902-72972C34F1FC}" destId="{D2611BA7-F179-4ECA-A84D-58B21DD0DD05}" srcOrd="1" destOrd="0" presId="urn:microsoft.com/office/officeart/2005/8/layout/vList5"/>
    <dgm:cxn modelId="{4BDF1C31-0A32-41CD-ADE0-D44C4936C7A7}" type="presParOf" srcId="{52708D81-8027-4B5E-A902-72972C34F1FC}" destId="{A443B9B0-4D58-46D3-B807-BACBCC6819A7}" srcOrd="2" destOrd="0" presId="urn:microsoft.com/office/officeart/2005/8/layout/vList5"/>
    <dgm:cxn modelId="{C2C3BED6-B2F1-47FC-8377-C6505053DD50}" type="presParOf" srcId="{A443B9B0-4D58-46D3-B807-BACBCC6819A7}" destId="{FA76E295-EA30-4A98-87B8-1A48BAD41565}" srcOrd="0" destOrd="0" presId="urn:microsoft.com/office/officeart/2005/8/layout/vList5"/>
    <dgm:cxn modelId="{FAEEAEA9-AFAD-420B-92A5-0684E5F0066A}" type="presParOf" srcId="{A443B9B0-4D58-46D3-B807-BACBCC6819A7}" destId="{E45C019F-41FD-439A-86B4-4818C46663AC}" srcOrd="1" destOrd="0" presId="urn:microsoft.com/office/officeart/2005/8/layout/vList5"/>
    <dgm:cxn modelId="{3AFB60EE-E391-42BA-B4D2-94199C601229}" type="presParOf" srcId="{52708D81-8027-4B5E-A902-72972C34F1FC}" destId="{01975F78-5BD7-4D7D-998C-AE76CCFD27D6}" srcOrd="3" destOrd="0" presId="urn:microsoft.com/office/officeart/2005/8/layout/vList5"/>
    <dgm:cxn modelId="{27C616B7-3BE7-47CE-95DD-BF81752ABC92}" type="presParOf" srcId="{52708D81-8027-4B5E-A902-72972C34F1FC}" destId="{BB383664-5D67-474F-96A2-C1C6C30E652E}" srcOrd="4" destOrd="0" presId="urn:microsoft.com/office/officeart/2005/8/layout/vList5"/>
    <dgm:cxn modelId="{E220136F-6981-4C6D-AA8B-44314F3C4B04}" type="presParOf" srcId="{BB383664-5D67-474F-96A2-C1C6C30E652E}" destId="{507ECDA6-2682-4219-AC8A-178A21455FAF}" srcOrd="0" destOrd="0" presId="urn:microsoft.com/office/officeart/2005/8/layout/vList5"/>
    <dgm:cxn modelId="{2ED849C0-A63D-43C7-9C11-BD1001ABEB81}" type="presParOf" srcId="{BB383664-5D67-474F-96A2-C1C6C30E652E}" destId="{E2EB3187-BF77-43B4-B0EE-3BB38D007EAF}" srcOrd="1" destOrd="0" presId="urn:microsoft.com/office/officeart/2005/8/layout/vList5"/>
    <dgm:cxn modelId="{C5C34945-B9B6-42DE-B5C4-69D584D3DA60}" type="presParOf" srcId="{52708D81-8027-4B5E-A902-72972C34F1FC}" destId="{03D381C6-D5E5-4D9B-87D8-45A4DE2E8752}" srcOrd="5" destOrd="0" presId="urn:microsoft.com/office/officeart/2005/8/layout/vList5"/>
    <dgm:cxn modelId="{95B5BADC-9744-43FA-BBCD-C5715A0191E9}" type="presParOf" srcId="{52708D81-8027-4B5E-A902-72972C34F1FC}" destId="{036611CB-8CD7-429E-8177-9CCEE9BB592C}" srcOrd="6" destOrd="0" presId="urn:microsoft.com/office/officeart/2005/8/layout/vList5"/>
    <dgm:cxn modelId="{2833147C-FC2D-492A-B2A0-FA29519F1890}" type="presParOf" srcId="{036611CB-8CD7-429E-8177-9CCEE9BB592C}" destId="{8E32BA4E-241A-47B7-BBDB-90663B847A1F}" srcOrd="0" destOrd="0" presId="urn:microsoft.com/office/officeart/2005/8/layout/vList5"/>
    <dgm:cxn modelId="{D7C36A3B-AFE7-423B-A8EB-3F5AF257F735}" type="presParOf" srcId="{036611CB-8CD7-429E-8177-9CCEE9BB592C}" destId="{DEA20B12-D394-49B8-948A-79A4C46A9B24}" srcOrd="1" destOrd="0" presId="urn:microsoft.com/office/officeart/2005/8/layout/vList5"/>
    <dgm:cxn modelId="{B0563BA4-B134-4CF5-A740-85990A7E3396}" type="presParOf" srcId="{52708D81-8027-4B5E-A902-72972C34F1FC}" destId="{7E118D74-23FE-4A38-BAC0-AC50BB20F299}" srcOrd="7" destOrd="0" presId="urn:microsoft.com/office/officeart/2005/8/layout/vList5"/>
    <dgm:cxn modelId="{B7D449E6-2F0C-484F-ADA4-763539F4FCF0}" type="presParOf" srcId="{52708D81-8027-4B5E-A902-72972C34F1FC}" destId="{7BAFADD8-519E-45CD-BC5E-DF63BD1081CD}" srcOrd="8" destOrd="0" presId="urn:microsoft.com/office/officeart/2005/8/layout/vList5"/>
    <dgm:cxn modelId="{1EF3C113-768C-4EF2-B281-12D0B47A9C48}" type="presParOf" srcId="{7BAFADD8-519E-45CD-BC5E-DF63BD1081CD}" destId="{097093DB-D5E8-4F9F-86F8-151105A063B7}" srcOrd="0" destOrd="0" presId="urn:microsoft.com/office/officeart/2005/8/layout/vList5"/>
    <dgm:cxn modelId="{8C76A600-85A0-4184-90E4-CCC7F977D4DE}" type="presParOf" srcId="{7BAFADD8-519E-45CD-BC5E-DF63BD1081CD}" destId="{30CB2138-C2CA-42AF-9817-7AD979D945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81E012-8D19-4566-B6D6-CB3A4C047B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BE1EA-0FBC-4FC7-824E-CA4D69D4F614}">
      <dgm:prSet/>
      <dgm:spPr/>
      <dgm:t>
        <a:bodyPr/>
        <a:lstStyle/>
        <a:p>
          <a:pPr rtl="0"/>
          <a:r>
            <a:rPr lang="en-US" dirty="0" err="1" smtClean="0">
              <a:latin typeface="Arial Black" panose="020B0A04020102020204" pitchFamily="34" charset="0"/>
            </a:rPr>
            <a:t>OnGUI</a:t>
          </a:r>
          <a:endParaRPr lang="en-US" dirty="0">
            <a:latin typeface="Arial Black" panose="020B0A04020102020204" pitchFamily="34" charset="0"/>
          </a:endParaRPr>
        </a:p>
      </dgm:t>
    </dgm:pt>
    <dgm:pt modelId="{4FD93946-768B-4028-9F59-7F57E470D702}" type="parTrans" cxnId="{A165670F-74CC-4242-83AA-90F39E7CF21C}">
      <dgm:prSet/>
      <dgm:spPr/>
      <dgm:t>
        <a:bodyPr/>
        <a:lstStyle/>
        <a:p>
          <a:endParaRPr lang="en-US"/>
        </a:p>
      </dgm:t>
    </dgm:pt>
    <dgm:pt modelId="{741E2781-627C-498F-B8B4-F1B24AC14059}" type="sibTrans" cxnId="{A165670F-74CC-4242-83AA-90F39E7CF21C}">
      <dgm:prSet/>
      <dgm:spPr/>
      <dgm:t>
        <a:bodyPr/>
        <a:lstStyle/>
        <a:p>
          <a:endParaRPr lang="en-US"/>
        </a:p>
      </dgm:t>
    </dgm:pt>
    <dgm:pt modelId="{9796113D-5801-4902-9E9E-2898A95EFDF4}">
      <dgm:prSet/>
      <dgm:spPr/>
      <dgm:t>
        <a:bodyPr/>
        <a:lstStyle/>
        <a:p>
          <a:pPr rtl="0"/>
          <a:r>
            <a:rPr lang="en-US" smtClean="0"/>
            <a:t>OnGUI is called for rendering and handling GUI events.</a:t>
          </a:r>
          <a:endParaRPr lang="en-US"/>
        </a:p>
      </dgm:t>
    </dgm:pt>
    <dgm:pt modelId="{280788E6-9BA1-48D6-9F91-F8C69DB7C2A9}" type="parTrans" cxnId="{09585C1A-56E4-4EE3-B039-8D642334F6CD}">
      <dgm:prSet/>
      <dgm:spPr/>
      <dgm:t>
        <a:bodyPr/>
        <a:lstStyle/>
        <a:p>
          <a:endParaRPr lang="en-US"/>
        </a:p>
      </dgm:t>
    </dgm:pt>
    <dgm:pt modelId="{25704A0D-D9C3-4E10-A9D7-CB347FDF2C1C}" type="sibTrans" cxnId="{09585C1A-56E4-4EE3-B039-8D642334F6CD}">
      <dgm:prSet/>
      <dgm:spPr/>
      <dgm:t>
        <a:bodyPr/>
        <a:lstStyle/>
        <a:p>
          <a:endParaRPr lang="en-US"/>
        </a:p>
      </dgm:t>
    </dgm:pt>
    <dgm:pt modelId="{52708D81-8027-4B5E-A902-72972C34F1FC}" type="pres">
      <dgm:prSet presAssocID="{7081E012-8D19-4566-B6D6-CB3A4C047B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11CB-8CD7-429E-8177-9CCEE9BB592C}" type="pres">
      <dgm:prSet presAssocID="{0D1BE1EA-0FBC-4FC7-824E-CA4D69D4F614}" presName="linNode" presStyleCnt="0"/>
      <dgm:spPr/>
      <dgm:t>
        <a:bodyPr/>
        <a:lstStyle/>
        <a:p>
          <a:endParaRPr lang="en-US"/>
        </a:p>
      </dgm:t>
    </dgm:pt>
    <dgm:pt modelId="{8E32BA4E-241A-47B7-BBDB-90663B847A1F}" type="pres">
      <dgm:prSet presAssocID="{0D1BE1EA-0FBC-4FC7-824E-CA4D69D4F61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20B12-D394-49B8-948A-79A4C46A9B24}" type="pres">
      <dgm:prSet presAssocID="{0D1BE1EA-0FBC-4FC7-824E-CA4D69D4F61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EC8D6-1464-4951-970F-CD438F663002}" type="presOf" srcId="{9796113D-5801-4902-9E9E-2898A95EFDF4}" destId="{DEA20B12-D394-49B8-948A-79A4C46A9B24}" srcOrd="0" destOrd="0" presId="urn:microsoft.com/office/officeart/2005/8/layout/vList5"/>
    <dgm:cxn modelId="{70C955D4-28D5-4533-9C80-21A35D5D84BD}" type="presOf" srcId="{0D1BE1EA-0FBC-4FC7-824E-CA4D69D4F614}" destId="{8E32BA4E-241A-47B7-BBDB-90663B847A1F}" srcOrd="0" destOrd="0" presId="urn:microsoft.com/office/officeart/2005/8/layout/vList5"/>
    <dgm:cxn modelId="{61E69CC3-C668-4C87-A157-6FA29465FF03}" type="presOf" srcId="{7081E012-8D19-4566-B6D6-CB3A4C047BC0}" destId="{52708D81-8027-4B5E-A902-72972C34F1FC}" srcOrd="0" destOrd="0" presId="urn:microsoft.com/office/officeart/2005/8/layout/vList5"/>
    <dgm:cxn modelId="{09585C1A-56E4-4EE3-B039-8D642334F6CD}" srcId="{0D1BE1EA-0FBC-4FC7-824E-CA4D69D4F614}" destId="{9796113D-5801-4902-9E9E-2898A95EFDF4}" srcOrd="0" destOrd="0" parTransId="{280788E6-9BA1-48D6-9F91-F8C69DB7C2A9}" sibTransId="{25704A0D-D9C3-4E10-A9D7-CB347FDF2C1C}"/>
    <dgm:cxn modelId="{A165670F-74CC-4242-83AA-90F39E7CF21C}" srcId="{7081E012-8D19-4566-B6D6-CB3A4C047BC0}" destId="{0D1BE1EA-0FBC-4FC7-824E-CA4D69D4F614}" srcOrd="0" destOrd="0" parTransId="{4FD93946-768B-4028-9F59-7F57E470D702}" sibTransId="{741E2781-627C-498F-B8B4-F1B24AC14059}"/>
    <dgm:cxn modelId="{B25AD961-ECA5-4977-B55A-E5D768BE8EBB}" type="presParOf" srcId="{52708D81-8027-4B5E-A902-72972C34F1FC}" destId="{036611CB-8CD7-429E-8177-9CCEE9BB592C}" srcOrd="0" destOrd="0" presId="urn:microsoft.com/office/officeart/2005/8/layout/vList5"/>
    <dgm:cxn modelId="{CCB70AC0-D066-4E10-BD6B-67F254509635}" type="presParOf" srcId="{036611CB-8CD7-429E-8177-9CCEE9BB592C}" destId="{8E32BA4E-241A-47B7-BBDB-90663B847A1F}" srcOrd="0" destOrd="0" presId="urn:microsoft.com/office/officeart/2005/8/layout/vList5"/>
    <dgm:cxn modelId="{DF313E05-5AD2-4767-8586-C23F72E46690}" type="presParOf" srcId="{036611CB-8CD7-429E-8177-9CCEE9BB592C}" destId="{DEA20B12-D394-49B8-948A-79A4C46A9B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E7FAD9-DCE1-4C34-93C5-6A02A1C7C2A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DAC77D-F71A-42E5-83EA-846A16BEEC6E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Material</a:t>
          </a:r>
          <a:endParaRPr lang="en-US" dirty="0">
            <a:latin typeface="Arial Black" panose="020B0A04020102020204" pitchFamily="34" charset="0"/>
          </a:endParaRPr>
        </a:p>
      </dgm:t>
    </dgm:pt>
    <dgm:pt modelId="{E0EDB765-743B-466D-B460-33FFD487C738}" type="parTrans" cxnId="{89A12791-61F8-4DC7-A242-A5B95D73392D}">
      <dgm:prSet/>
      <dgm:spPr/>
      <dgm:t>
        <a:bodyPr/>
        <a:lstStyle/>
        <a:p>
          <a:endParaRPr lang="en-US"/>
        </a:p>
      </dgm:t>
    </dgm:pt>
    <dgm:pt modelId="{471277AC-8B6F-4ACC-A11A-CCB434A887A7}" type="sibTrans" cxnId="{89A12791-61F8-4DC7-A242-A5B95D73392D}">
      <dgm:prSet/>
      <dgm:spPr/>
      <dgm:t>
        <a:bodyPr/>
        <a:lstStyle/>
        <a:p>
          <a:endParaRPr lang="en-US"/>
        </a:p>
      </dgm:t>
    </dgm:pt>
    <dgm:pt modelId="{92A761D6-FF11-4E9E-814C-FCD5E92BB2C2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Transform</a:t>
          </a:r>
          <a:endParaRPr lang="en-US" dirty="0">
            <a:latin typeface="Arial Black" panose="020B0A04020102020204" pitchFamily="34" charset="0"/>
          </a:endParaRPr>
        </a:p>
      </dgm:t>
    </dgm:pt>
    <dgm:pt modelId="{351A1AE0-835F-4384-A6CB-0D5E8C8C6D3A}" type="parTrans" cxnId="{A26CADBE-C497-4065-9DD4-B647C3197A34}">
      <dgm:prSet/>
      <dgm:spPr/>
      <dgm:t>
        <a:bodyPr/>
        <a:lstStyle/>
        <a:p>
          <a:endParaRPr lang="en-US"/>
        </a:p>
      </dgm:t>
    </dgm:pt>
    <dgm:pt modelId="{A757D44B-EEF0-4166-BEA6-7E3BC9670026}" type="sibTrans" cxnId="{A26CADBE-C497-4065-9DD4-B647C3197A34}">
      <dgm:prSet/>
      <dgm:spPr/>
      <dgm:t>
        <a:bodyPr/>
        <a:lstStyle/>
        <a:p>
          <a:endParaRPr lang="en-US"/>
        </a:p>
      </dgm:t>
    </dgm:pt>
    <dgm:pt modelId="{64E5821E-C995-4166-AB1F-8C359CCCC703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Animator (</a:t>
          </a:r>
          <a:r>
            <a:rPr lang="en-US" dirty="0" err="1" smtClean="0">
              <a:latin typeface="Arial Black" panose="020B0A04020102020204" pitchFamily="34" charset="0"/>
            </a:rPr>
            <a:t>Mecanim</a:t>
          </a:r>
          <a:r>
            <a:rPr lang="en-US" dirty="0" smtClean="0">
              <a:latin typeface="Arial Black" panose="020B0A04020102020204" pitchFamily="34" charset="0"/>
            </a:rPr>
            <a:t> Sate Machine)</a:t>
          </a:r>
          <a:endParaRPr lang="en-US" dirty="0">
            <a:latin typeface="Arial Black" panose="020B0A04020102020204" pitchFamily="34" charset="0"/>
          </a:endParaRPr>
        </a:p>
      </dgm:t>
    </dgm:pt>
    <dgm:pt modelId="{82E7FDCE-96DA-4AE2-B47E-2DC4677E351F}" type="parTrans" cxnId="{D2CF8B76-38C4-49C9-B7B5-B8160D8F9B49}">
      <dgm:prSet/>
      <dgm:spPr/>
      <dgm:t>
        <a:bodyPr/>
        <a:lstStyle/>
        <a:p>
          <a:endParaRPr lang="en-US"/>
        </a:p>
      </dgm:t>
    </dgm:pt>
    <dgm:pt modelId="{4C9942AF-189F-4AD7-9223-94B33AC8303B}" type="sibTrans" cxnId="{D2CF8B76-38C4-49C9-B7B5-B8160D8F9B49}">
      <dgm:prSet/>
      <dgm:spPr/>
      <dgm:t>
        <a:bodyPr/>
        <a:lstStyle/>
        <a:p>
          <a:endParaRPr lang="en-US"/>
        </a:p>
      </dgm:t>
    </dgm:pt>
    <dgm:pt modelId="{E705AB1F-70B9-433C-AA89-1039CAC1AC55}">
      <dgm:prSet/>
      <dgm:spPr/>
      <dgm:t>
        <a:bodyPr/>
        <a:lstStyle/>
        <a:p>
          <a:r>
            <a:rPr lang="en-US" dirty="0" smtClean="0"/>
            <a:t>RGBA values</a:t>
          </a:r>
        </a:p>
      </dgm:t>
    </dgm:pt>
    <dgm:pt modelId="{F1A40FBC-0921-4B04-8515-6BBA81E4F363}" type="parTrans" cxnId="{14C5A9B7-EFE7-4496-B438-88DDF80581A3}">
      <dgm:prSet/>
      <dgm:spPr/>
      <dgm:t>
        <a:bodyPr/>
        <a:lstStyle/>
        <a:p>
          <a:endParaRPr lang="en-US"/>
        </a:p>
      </dgm:t>
    </dgm:pt>
    <dgm:pt modelId="{58B65C1E-7AAF-413B-BED7-EA9B731A1C4B}" type="sibTrans" cxnId="{14C5A9B7-EFE7-4496-B438-88DDF80581A3}">
      <dgm:prSet/>
      <dgm:spPr/>
      <dgm:t>
        <a:bodyPr/>
        <a:lstStyle/>
        <a:p>
          <a:endParaRPr lang="en-US"/>
        </a:p>
      </dgm:t>
    </dgm:pt>
    <dgm:pt modelId="{C5C1E2B1-5D67-4191-AB3D-6C9696ABCD33}">
      <dgm:prSet/>
      <dgm:spPr/>
      <dgm:t>
        <a:bodyPr/>
        <a:lstStyle/>
        <a:p>
          <a:r>
            <a:rPr lang="en-US" smtClean="0"/>
            <a:t>X, Y offset</a:t>
          </a:r>
          <a:endParaRPr lang="en-US" dirty="0"/>
        </a:p>
      </dgm:t>
    </dgm:pt>
    <dgm:pt modelId="{C8B24851-4701-4F2D-8E7B-1911E12A982C}" type="parTrans" cxnId="{5C1E0170-9F17-4EED-82AB-48E92BF7ECA9}">
      <dgm:prSet/>
      <dgm:spPr/>
      <dgm:t>
        <a:bodyPr/>
        <a:lstStyle/>
        <a:p>
          <a:endParaRPr lang="en-US"/>
        </a:p>
      </dgm:t>
    </dgm:pt>
    <dgm:pt modelId="{18F89D89-12AF-46AE-AAAA-DE03C8D21DAC}" type="sibTrans" cxnId="{5C1E0170-9F17-4EED-82AB-48E92BF7ECA9}">
      <dgm:prSet/>
      <dgm:spPr/>
      <dgm:t>
        <a:bodyPr/>
        <a:lstStyle/>
        <a:p>
          <a:endParaRPr lang="en-US"/>
        </a:p>
      </dgm:t>
    </dgm:pt>
    <dgm:pt modelId="{D687996E-B760-49C5-B637-6DCB70C5EBB3}">
      <dgm:prSet/>
      <dgm:spPr/>
      <dgm:t>
        <a:bodyPr/>
        <a:lstStyle/>
        <a:p>
          <a:r>
            <a:rPr lang="en-US" dirty="0" smtClean="0"/>
            <a:t>Position</a:t>
          </a:r>
        </a:p>
      </dgm:t>
    </dgm:pt>
    <dgm:pt modelId="{B9F3371C-5780-4BF8-919D-EE2F1954F143}" type="parTrans" cxnId="{242AC588-0382-4BD9-AC86-8F175821A93E}">
      <dgm:prSet/>
      <dgm:spPr/>
      <dgm:t>
        <a:bodyPr/>
        <a:lstStyle/>
        <a:p>
          <a:endParaRPr lang="en-US"/>
        </a:p>
      </dgm:t>
    </dgm:pt>
    <dgm:pt modelId="{5EEA7DEB-19A7-4CC6-A29D-7509E6BD91B8}" type="sibTrans" cxnId="{242AC588-0382-4BD9-AC86-8F175821A93E}">
      <dgm:prSet/>
      <dgm:spPr/>
      <dgm:t>
        <a:bodyPr/>
        <a:lstStyle/>
        <a:p>
          <a:endParaRPr lang="en-US"/>
        </a:p>
      </dgm:t>
    </dgm:pt>
    <dgm:pt modelId="{2AFB039E-A20B-4452-BD04-1B508F29582A}">
      <dgm:prSet/>
      <dgm:spPr/>
      <dgm:t>
        <a:bodyPr/>
        <a:lstStyle/>
        <a:p>
          <a:r>
            <a:rPr lang="en-US" dirty="0" smtClean="0"/>
            <a:t>Rotation</a:t>
          </a:r>
          <a:endParaRPr lang="en-US" dirty="0"/>
        </a:p>
      </dgm:t>
    </dgm:pt>
    <dgm:pt modelId="{5FDCB17C-2153-4298-BF58-C52DF102FBFE}" type="parTrans" cxnId="{C8F97130-E006-41BB-B236-7896CE6B784D}">
      <dgm:prSet/>
      <dgm:spPr/>
      <dgm:t>
        <a:bodyPr/>
        <a:lstStyle/>
        <a:p>
          <a:endParaRPr lang="en-US"/>
        </a:p>
      </dgm:t>
    </dgm:pt>
    <dgm:pt modelId="{FC613F32-68DE-416B-872D-ADDC26F06148}" type="sibTrans" cxnId="{C8F97130-E006-41BB-B236-7896CE6B784D}">
      <dgm:prSet/>
      <dgm:spPr/>
      <dgm:t>
        <a:bodyPr/>
        <a:lstStyle/>
        <a:p>
          <a:endParaRPr lang="en-US"/>
        </a:p>
      </dgm:t>
    </dgm:pt>
    <dgm:pt modelId="{1454E77D-4C9C-4BFF-91CA-D66F391DE50D}">
      <dgm:prSet/>
      <dgm:spPr/>
      <dgm:t>
        <a:bodyPr/>
        <a:lstStyle/>
        <a:p>
          <a:r>
            <a:rPr lang="en-US" dirty="0" smtClean="0"/>
            <a:t>Scale</a:t>
          </a:r>
          <a:endParaRPr lang="en-US" dirty="0"/>
        </a:p>
      </dgm:t>
    </dgm:pt>
    <dgm:pt modelId="{C5837BCD-580C-41E4-AB75-0A724FD5AE4A}" type="parTrans" cxnId="{E5A70E34-FA55-479F-A763-C45BF3E3BF7C}">
      <dgm:prSet/>
      <dgm:spPr/>
      <dgm:t>
        <a:bodyPr/>
        <a:lstStyle/>
        <a:p>
          <a:endParaRPr lang="en-US"/>
        </a:p>
      </dgm:t>
    </dgm:pt>
    <dgm:pt modelId="{AA4FDB51-EEC1-4BE9-B514-0F4D05FD9F0A}" type="sibTrans" cxnId="{E5A70E34-FA55-479F-A763-C45BF3E3BF7C}">
      <dgm:prSet/>
      <dgm:spPr/>
      <dgm:t>
        <a:bodyPr/>
        <a:lstStyle/>
        <a:p>
          <a:endParaRPr lang="en-US"/>
        </a:p>
      </dgm:t>
    </dgm:pt>
    <dgm:pt modelId="{9BC08883-7088-4F90-A7B1-E8F26CE0889B}">
      <dgm:prSet/>
      <dgm:spPr/>
      <dgm:t>
        <a:bodyPr/>
        <a:lstStyle/>
        <a:p>
          <a:r>
            <a:rPr lang="en-US" dirty="0" smtClean="0"/>
            <a:t>Conditions </a:t>
          </a:r>
        </a:p>
        <a:p>
          <a:r>
            <a:rPr lang="en-US" dirty="0" smtClean="0"/>
            <a:t>(e.g. </a:t>
          </a:r>
          <a:r>
            <a:rPr lang="en-US" dirty="0" err="1" smtClean="0"/>
            <a:t>SetBool</a:t>
          </a:r>
          <a:r>
            <a:rPr lang="en-US" dirty="0" smtClean="0"/>
            <a:t>(“</a:t>
          </a:r>
          <a:r>
            <a:rPr lang="en-US" dirty="0" err="1" smtClean="0"/>
            <a:t>boolName</a:t>
          </a:r>
          <a:r>
            <a:rPr lang="en-US" dirty="0" smtClean="0"/>
            <a:t>”, false);</a:t>
          </a:r>
          <a:endParaRPr lang="en-US" dirty="0"/>
        </a:p>
      </dgm:t>
    </dgm:pt>
    <dgm:pt modelId="{AD12B0F9-4258-4A47-8770-9A5552B1501C}" type="parTrans" cxnId="{351E185B-D56B-4958-A636-4078DE211E89}">
      <dgm:prSet/>
      <dgm:spPr/>
      <dgm:t>
        <a:bodyPr/>
        <a:lstStyle/>
        <a:p>
          <a:endParaRPr lang="en-US"/>
        </a:p>
      </dgm:t>
    </dgm:pt>
    <dgm:pt modelId="{E4418EE1-32D2-431E-8535-A294A23CBC0D}" type="sibTrans" cxnId="{351E185B-D56B-4958-A636-4078DE211E89}">
      <dgm:prSet/>
      <dgm:spPr/>
      <dgm:t>
        <a:bodyPr/>
        <a:lstStyle/>
        <a:p>
          <a:endParaRPr lang="en-US"/>
        </a:p>
      </dgm:t>
    </dgm:pt>
    <dgm:pt modelId="{B32437A9-62E7-4968-A0E7-B22E73871FC5}" type="pres">
      <dgm:prSet presAssocID="{14E7FAD9-DCE1-4C34-93C5-6A02A1C7C2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1B22CC-EE28-419C-BA24-F10C26DDF201}" type="pres">
      <dgm:prSet presAssocID="{0EDAC77D-F71A-42E5-83EA-846A16BEEC6E}" presName="root" presStyleCnt="0"/>
      <dgm:spPr/>
    </dgm:pt>
    <dgm:pt modelId="{3651A3C6-E5BA-458D-82F1-D84F7B0A1FAF}" type="pres">
      <dgm:prSet presAssocID="{0EDAC77D-F71A-42E5-83EA-846A16BEEC6E}" presName="rootComposite" presStyleCnt="0"/>
      <dgm:spPr/>
    </dgm:pt>
    <dgm:pt modelId="{37BF616B-08C0-4DA0-A9ED-EA442A42C25F}" type="pres">
      <dgm:prSet presAssocID="{0EDAC77D-F71A-42E5-83EA-846A16BEEC6E}" presName="rootText" presStyleLbl="node1" presStyleIdx="0" presStyleCnt="3"/>
      <dgm:spPr/>
      <dgm:t>
        <a:bodyPr/>
        <a:lstStyle/>
        <a:p>
          <a:endParaRPr lang="en-US"/>
        </a:p>
      </dgm:t>
    </dgm:pt>
    <dgm:pt modelId="{E6AB1E53-844D-4254-BB0D-EE6321B8279C}" type="pres">
      <dgm:prSet presAssocID="{0EDAC77D-F71A-42E5-83EA-846A16BEEC6E}" presName="rootConnector" presStyleLbl="node1" presStyleIdx="0" presStyleCnt="3"/>
      <dgm:spPr/>
      <dgm:t>
        <a:bodyPr/>
        <a:lstStyle/>
        <a:p>
          <a:endParaRPr lang="en-US"/>
        </a:p>
      </dgm:t>
    </dgm:pt>
    <dgm:pt modelId="{AEB94472-C734-4EBD-BDF8-882B6C2E4168}" type="pres">
      <dgm:prSet presAssocID="{0EDAC77D-F71A-42E5-83EA-846A16BEEC6E}" presName="childShape" presStyleCnt="0"/>
      <dgm:spPr/>
    </dgm:pt>
    <dgm:pt modelId="{A8DC5916-F0A0-46F8-8AB2-65736F12FF85}" type="pres">
      <dgm:prSet presAssocID="{F1A40FBC-0921-4B04-8515-6BBA81E4F363}" presName="Name13" presStyleLbl="parChTrans1D2" presStyleIdx="0" presStyleCnt="6"/>
      <dgm:spPr/>
      <dgm:t>
        <a:bodyPr/>
        <a:lstStyle/>
        <a:p>
          <a:endParaRPr lang="en-US"/>
        </a:p>
      </dgm:t>
    </dgm:pt>
    <dgm:pt modelId="{9DE4191B-CE82-4223-A13A-639C379D89E6}" type="pres">
      <dgm:prSet presAssocID="{E705AB1F-70B9-433C-AA89-1039CAC1AC55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5E12B-A35E-4BAE-ABE9-B2097013E0AB}" type="pres">
      <dgm:prSet presAssocID="{C8B24851-4701-4F2D-8E7B-1911E12A982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A01E5D17-09A4-431B-9BC7-5F3B4CE6FD12}" type="pres">
      <dgm:prSet presAssocID="{C5C1E2B1-5D67-4191-AB3D-6C9696ABCD33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32C56-7866-4865-8C67-BBC8A8907E9A}" type="pres">
      <dgm:prSet presAssocID="{92A761D6-FF11-4E9E-814C-FCD5E92BB2C2}" presName="root" presStyleCnt="0"/>
      <dgm:spPr/>
    </dgm:pt>
    <dgm:pt modelId="{7BF12DB9-F8E4-4903-AE9A-82FC81EF7271}" type="pres">
      <dgm:prSet presAssocID="{92A761D6-FF11-4E9E-814C-FCD5E92BB2C2}" presName="rootComposite" presStyleCnt="0"/>
      <dgm:spPr/>
    </dgm:pt>
    <dgm:pt modelId="{317C82D8-6CCE-431D-BC20-08C4B0A51D81}" type="pres">
      <dgm:prSet presAssocID="{92A761D6-FF11-4E9E-814C-FCD5E92BB2C2}" presName="rootText" presStyleLbl="node1" presStyleIdx="1" presStyleCnt="3"/>
      <dgm:spPr/>
      <dgm:t>
        <a:bodyPr/>
        <a:lstStyle/>
        <a:p>
          <a:endParaRPr lang="en-US"/>
        </a:p>
      </dgm:t>
    </dgm:pt>
    <dgm:pt modelId="{D16B9345-5FDD-4A43-90CA-DA9C599BADFC}" type="pres">
      <dgm:prSet presAssocID="{92A761D6-FF11-4E9E-814C-FCD5E92BB2C2}" presName="rootConnector" presStyleLbl="node1" presStyleIdx="1" presStyleCnt="3"/>
      <dgm:spPr/>
      <dgm:t>
        <a:bodyPr/>
        <a:lstStyle/>
        <a:p>
          <a:endParaRPr lang="en-US"/>
        </a:p>
      </dgm:t>
    </dgm:pt>
    <dgm:pt modelId="{38488EEB-7A94-4255-BDFE-4F3FB471E6F4}" type="pres">
      <dgm:prSet presAssocID="{92A761D6-FF11-4E9E-814C-FCD5E92BB2C2}" presName="childShape" presStyleCnt="0"/>
      <dgm:spPr/>
    </dgm:pt>
    <dgm:pt modelId="{A792C766-D2D6-4CE5-ADD3-A590F30C9592}" type="pres">
      <dgm:prSet presAssocID="{B9F3371C-5780-4BF8-919D-EE2F1954F143}" presName="Name13" presStyleLbl="parChTrans1D2" presStyleIdx="2" presStyleCnt="6"/>
      <dgm:spPr/>
      <dgm:t>
        <a:bodyPr/>
        <a:lstStyle/>
        <a:p>
          <a:endParaRPr lang="en-US"/>
        </a:p>
      </dgm:t>
    </dgm:pt>
    <dgm:pt modelId="{943B932B-C4D4-4A92-8BB0-65A407B974F6}" type="pres">
      <dgm:prSet presAssocID="{D687996E-B760-49C5-B637-6DCB70C5EBB3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CDF86-FF35-44C6-A6FF-9DB608A7ECF1}" type="pres">
      <dgm:prSet presAssocID="{5FDCB17C-2153-4298-BF58-C52DF102FBF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212D88DA-48D0-4932-8289-CDC020B4E45D}" type="pres">
      <dgm:prSet presAssocID="{2AFB039E-A20B-4452-BD04-1B508F29582A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D9CBD-39BD-49FE-BB53-DF311E366B17}" type="pres">
      <dgm:prSet presAssocID="{C5837BCD-580C-41E4-AB75-0A724FD5AE4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195BF17B-BDD0-499B-A889-9451B148E074}" type="pres">
      <dgm:prSet presAssocID="{1454E77D-4C9C-4BFF-91CA-D66F391DE50D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44E47-5345-46E6-9C67-6D0B1E6ECFCB}" type="pres">
      <dgm:prSet presAssocID="{64E5821E-C995-4166-AB1F-8C359CCCC703}" presName="root" presStyleCnt="0"/>
      <dgm:spPr/>
    </dgm:pt>
    <dgm:pt modelId="{FC7E3338-3EC7-46E2-A5BA-8BD655FF2452}" type="pres">
      <dgm:prSet presAssocID="{64E5821E-C995-4166-AB1F-8C359CCCC703}" presName="rootComposite" presStyleCnt="0"/>
      <dgm:spPr/>
    </dgm:pt>
    <dgm:pt modelId="{E2F83C29-47AE-4A6D-8E2E-096D02E1DE22}" type="pres">
      <dgm:prSet presAssocID="{64E5821E-C995-4166-AB1F-8C359CCCC703}" presName="rootText" presStyleLbl="node1" presStyleIdx="2" presStyleCnt="3"/>
      <dgm:spPr/>
      <dgm:t>
        <a:bodyPr/>
        <a:lstStyle/>
        <a:p>
          <a:endParaRPr lang="en-US"/>
        </a:p>
      </dgm:t>
    </dgm:pt>
    <dgm:pt modelId="{8C760D5C-4A26-4439-A629-974DBC547170}" type="pres">
      <dgm:prSet presAssocID="{64E5821E-C995-4166-AB1F-8C359CCCC703}" presName="rootConnector" presStyleLbl="node1" presStyleIdx="2" presStyleCnt="3"/>
      <dgm:spPr/>
      <dgm:t>
        <a:bodyPr/>
        <a:lstStyle/>
        <a:p>
          <a:endParaRPr lang="en-US"/>
        </a:p>
      </dgm:t>
    </dgm:pt>
    <dgm:pt modelId="{9E0241EE-76E1-4682-BCBC-7C4D991AFE1B}" type="pres">
      <dgm:prSet presAssocID="{64E5821E-C995-4166-AB1F-8C359CCCC703}" presName="childShape" presStyleCnt="0"/>
      <dgm:spPr/>
    </dgm:pt>
    <dgm:pt modelId="{6EAADB2E-7AC3-485B-BF6B-D530913EC202}" type="pres">
      <dgm:prSet presAssocID="{AD12B0F9-4258-4A47-8770-9A5552B1501C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728C727-0E16-4A00-96EA-458F391F8C97}" type="pres">
      <dgm:prSet presAssocID="{9BC08883-7088-4F90-A7B1-E8F26CE0889B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F97130-E006-41BB-B236-7896CE6B784D}" srcId="{92A761D6-FF11-4E9E-814C-FCD5E92BB2C2}" destId="{2AFB039E-A20B-4452-BD04-1B508F29582A}" srcOrd="1" destOrd="0" parTransId="{5FDCB17C-2153-4298-BF58-C52DF102FBFE}" sibTransId="{FC613F32-68DE-416B-872D-ADDC26F06148}"/>
    <dgm:cxn modelId="{9C3B4E3D-41EB-48DE-BD27-F6512C8EBA42}" type="presOf" srcId="{92A761D6-FF11-4E9E-814C-FCD5E92BB2C2}" destId="{317C82D8-6CCE-431D-BC20-08C4B0A51D81}" srcOrd="0" destOrd="0" presId="urn:microsoft.com/office/officeart/2005/8/layout/hierarchy3"/>
    <dgm:cxn modelId="{CBD8EE89-056B-4E49-866F-0F058EA4AC39}" type="presOf" srcId="{1454E77D-4C9C-4BFF-91CA-D66F391DE50D}" destId="{195BF17B-BDD0-499B-A889-9451B148E074}" srcOrd="0" destOrd="0" presId="urn:microsoft.com/office/officeart/2005/8/layout/hierarchy3"/>
    <dgm:cxn modelId="{7313CC37-9C1D-49AB-A8D0-DB2DB2378E44}" type="presOf" srcId="{64E5821E-C995-4166-AB1F-8C359CCCC703}" destId="{8C760D5C-4A26-4439-A629-974DBC547170}" srcOrd="1" destOrd="0" presId="urn:microsoft.com/office/officeart/2005/8/layout/hierarchy3"/>
    <dgm:cxn modelId="{59F08196-ABD8-4318-A45C-E69E0539B802}" type="presOf" srcId="{14E7FAD9-DCE1-4C34-93C5-6A02A1C7C2A2}" destId="{B32437A9-62E7-4968-A0E7-B22E73871FC5}" srcOrd="0" destOrd="0" presId="urn:microsoft.com/office/officeart/2005/8/layout/hierarchy3"/>
    <dgm:cxn modelId="{5493D984-0C4F-4C3D-A420-A901B229073A}" type="presOf" srcId="{5FDCB17C-2153-4298-BF58-C52DF102FBFE}" destId="{EB7CDF86-FF35-44C6-A6FF-9DB608A7ECF1}" srcOrd="0" destOrd="0" presId="urn:microsoft.com/office/officeart/2005/8/layout/hierarchy3"/>
    <dgm:cxn modelId="{D092D9BA-2F9B-4A31-9C34-EE856D8DE51D}" type="presOf" srcId="{92A761D6-FF11-4E9E-814C-FCD5E92BB2C2}" destId="{D16B9345-5FDD-4A43-90CA-DA9C599BADFC}" srcOrd="1" destOrd="0" presId="urn:microsoft.com/office/officeart/2005/8/layout/hierarchy3"/>
    <dgm:cxn modelId="{075C2A07-CCFC-4644-A7C9-D3CD0E4BF8B6}" type="presOf" srcId="{AD12B0F9-4258-4A47-8770-9A5552B1501C}" destId="{6EAADB2E-7AC3-485B-BF6B-D530913EC202}" srcOrd="0" destOrd="0" presId="urn:microsoft.com/office/officeart/2005/8/layout/hierarchy3"/>
    <dgm:cxn modelId="{D2CF8B76-38C4-49C9-B7B5-B8160D8F9B49}" srcId="{14E7FAD9-DCE1-4C34-93C5-6A02A1C7C2A2}" destId="{64E5821E-C995-4166-AB1F-8C359CCCC703}" srcOrd="2" destOrd="0" parTransId="{82E7FDCE-96DA-4AE2-B47E-2DC4677E351F}" sibTransId="{4C9942AF-189F-4AD7-9223-94B33AC8303B}"/>
    <dgm:cxn modelId="{E5A70E34-FA55-479F-A763-C45BF3E3BF7C}" srcId="{92A761D6-FF11-4E9E-814C-FCD5E92BB2C2}" destId="{1454E77D-4C9C-4BFF-91CA-D66F391DE50D}" srcOrd="2" destOrd="0" parTransId="{C5837BCD-580C-41E4-AB75-0A724FD5AE4A}" sibTransId="{AA4FDB51-EEC1-4BE9-B514-0F4D05FD9F0A}"/>
    <dgm:cxn modelId="{A26CADBE-C497-4065-9DD4-B647C3197A34}" srcId="{14E7FAD9-DCE1-4C34-93C5-6A02A1C7C2A2}" destId="{92A761D6-FF11-4E9E-814C-FCD5E92BB2C2}" srcOrd="1" destOrd="0" parTransId="{351A1AE0-835F-4384-A6CB-0D5E8C8C6D3A}" sibTransId="{A757D44B-EEF0-4166-BEA6-7E3BC9670026}"/>
    <dgm:cxn modelId="{89A12791-61F8-4DC7-A242-A5B95D73392D}" srcId="{14E7FAD9-DCE1-4C34-93C5-6A02A1C7C2A2}" destId="{0EDAC77D-F71A-42E5-83EA-846A16BEEC6E}" srcOrd="0" destOrd="0" parTransId="{E0EDB765-743B-466D-B460-33FFD487C738}" sibTransId="{471277AC-8B6F-4ACC-A11A-CCB434A887A7}"/>
    <dgm:cxn modelId="{351E185B-D56B-4958-A636-4078DE211E89}" srcId="{64E5821E-C995-4166-AB1F-8C359CCCC703}" destId="{9BC08883-7088-4F90-A7B1-E8F26CE0889B}" srcOrd="0" destOrd="0" parTransId="{AD12B0F9-4258-4A47-8770-9A5552B1501C}" sibTransId="{E4418EE1-32D2-431E-8535-A294A23CBC0D}"/>
    <dgm:cxn modelId="{D8F6CEC5-BF54-4143-918F-AABB22622FA9}" type="presOf" srcId="{F1A40FBC-0921-4B04-8515-6BBA81E4F363}" destId="{A8DC5916-F0A0-46F8-8AB2-65736F12FF85}" srcOrd="0" destOrd="0" presId="urn:microsoft.com/office/officeart/2005/8/layout/hierarchy3"/>
    <dgm:cxn modelId="{E21FB802-FCD2-4058-872F-614ADB9084C9}" type="presOf" srcId="{E705AB1F-70B9-433C-AA89-1039CAC1AC55}" destId="{9DE4191B-CE82-4223-A13A-639C379D89E6}" srcOrd="0" destOrd="0" presId="urn:microsoft.com/office/officeart/2005/8/layout/hierarchy3"/>
    <dgm:cxn modelId="{242AC588-0382-4BD9-AC86-8F175821A93E}" srcId="{92A761D6-FF11-4E9E-814C-FCD5E92BB2C2}" destId="{D687996E-B760-49C5-B637-6DCB70C5EBB3}" srcOrd="0" destOrd="0" parTransId="{B9F3371C-5780-4BF8-919D-EE2F1954F143}" sibTransId="{5EEA7DEB-19A7-4CC6-A29D-7509E6BD91B8}"/>
    <dgm:cxn modelId="{9C721381-DB9C-4BEE-8801-70E4C2C51693}" type="presOf" srcId="{B9F3371C-5780-4BF8-919D-EE2F1954F143}" destId="{A792C766-D2D6-4CE5-ADD3-A590F30C9592}" srcOrd="0" destOrd="0" presId="urn:microsoft.com/office/officeart/2005/8/layout/hierarchy3"/>
    <dgm:cxn modelId="{14C5A9B7-EFE7-4496-B438-88DDF80581A3}" srcId="{0EDAC77D-F71A-42E5-83EA-846A16BEEC6E}" destId="{E705AB1F-70B9-433C-AA89-1039CAC1AC55}" srcOrd="0" destOrd="0" parTransId="{F1A40FBC-0921-4B04-8515-6BBA81E4F363}" sibTransId="{58B65C1E-7AAF-413B-BED7-EA9B731A1C4B}"/>
    <dgm:cxn modelId="{4C5E6C97-6D07-4188-83FE-3624B9E959C4}" type="presOf" srcId="{C8B24851-4701-4F2D-8E7B-1911E12A982C}" destId="{30E5E12B-A35E-4BAE-ABE9-B2097013E0AB}" srcOrd="0" destOrd="0" presId="urn:microsoft.com/office/officeart/2005/8/layout/hierarchy3"/>
    <dgm:cxn modelId="{5C1E0170-9F17-4EED-82AB-48E92BF7ECA9}" srcId="{0EDAC77D-F71A-42E5-83EA-846A16BEEC6E}" destId="{C5C1E2B1-5D67-4191-AB3D-6C9696ABCD33}" srcOrd="1" destOrd="0" parTransId="{C8B24851-4701-4F2D-8E7B-1911E12A982C}" sibTransId="{18F89D89-12AF-46AE-AAAA-DE03C8D21DAC}"/>
    <dgm:cxn modelId="{0CE9CB4A-4517-41FD-83DE-041F1E22523A}" type="presOf" srcId="{9BC08883-7088-4F90-A7B1-E8F26CE0889B}" destId="{F728C727-0E16-4A00-96EA-458F391F8C97}" srcOrd="0" destOrd="0" presId="urn:microsoft.com/office/officeart/2005/8/layout/hierarchy3"/>
    <dgm:cxn modelId="{625053D1-0CBD-4A43-9078-CCC4CB9FBFEE}" type="presOf" srcId="{0EDAC77D-F71A-42E5-83EA-846A16BEEC6E}" destId="{E6AB1E53-844D-4254-BB0D-EE6321B8279C}" srcOrd="1" destOrd="0" presId="urn:microsoft.com/office/officeart/2005/8/layout/hierarchy3"/>
    <dgm:cxn modelId="{17EDB794-04FF-42E5-9BA1-246F0D60597D}" type="presOf" srcId="{D687996E-B760-49C5-B637-6DCB70C5EBB3}" destId="{943B932B-C4D4-4A92-8BB0-65A407B974F6}" srcOrd="0" destOrd="0" presId="urn:microsoft.com/office/officeart/2005/8/layout/hierarchy3"/>
    <dgm:cxn modelId="{70BE0747-08F7-49F1-A3CD-01A2953538F8}" type="presOf" srcId="{2AFB039E-A20B-4452-BD04-1B508F29582A}" destId="{212D88DA-48D0-4932-8289-CDC020B4E45D}" srcOrd="0" destOrd="0" presId="urn:microsoft.com/office/officeart/2005/8/layout/hierarchy3"/>
    <dgm:cxn modelId="{F11A3D84-33B8-403D-8158-EC3A94AF4198}" type="presOf" srcId="{C5C1E2B1-5D67-4191-AB3D-6C9696ABCD33}" destId="{A01E5D17-09A4-431B-9BC7-5F3B4CE6FD12}" srcOrd="0" destOrd="0" presId="urn:microsoft.com/office/officeart/2005/8/layout/hierarchy3"/>
    <dgm:cxn modelId="{06AD5A08-7479-463F-BBB7-190AB3EA8A9E}" type="presOf" srcId="{64E5821E-C995-4166-AB1F-8C359CCCC703}" destId="{E2F83C29-47AE-4A6D-8E2E-096D02E1DE22}" srcOrd="0" destOrd="0" presId="urn:microsoft.com/office/officeart/2005/8/layout/hierarchy3"/>
    <dgm:cxn modelId="{55CFE92B-EF3C-4099-B752-C2C94762E4BC}" type="presOf" srcId="{0EDAC77D-F71A-42E5-83EA-846A16BEEC6E}" destId="{37BF616B-08C0-4DA0-A9ED-EA442A42C25F}" srcOrd="0" destOrd="0" presId="urn:microsoft.com/office/officeart/2005/8/layout/hierarchy3"/>
    <dgm:cxn modelId="{B0529831-7670-4EBB-A076-0F629C90D493}" type="presOf" srcId="{C5837BCD-580C-41E4-AB75-0A724FD5AE4A}" destId="{54ED9CBD-39BD-49FE-BB53-DF311E366B17}" srcOrd="0" destOrd="0" presId="urn:microsoft.com/office/officeart/2005/8/layout/hierarchy3"/>
    <dgm:cxn modelId="{E218B2D5-11C5-4A88-B8A9-7CA2E9E932BE}" type="presParOf" srcId="{B32437A9-62E7-4968-A0E7-B22E73871FC5}" destId="{2A1B22CC-EE28-419C-BA24-F10C26DDF201}" srcOrd="0" destOrd="0" presId="urn:microsoft.com/office/officeart/2005/8/layout/hierarchy3"/>
    <dgm:cxn modelId="{7040D49B-AC75-422E-AAB2-C75509647DF9}" type="presParOf" srcId="{2A1B22CC-EE28-419C-BA24-F10C26DDF201}" destId="{3651A3C6-E5BA-458D-82F1-D84F7B0A1FAF}" srcOrd="0" destOrd="0" presId="urn:microsoft.com/office/officeart/2005/8/layout/hierarchy3"/>
    <dgm:cxn modelId="{7B9530E5-6EA8-4E6A-A240-D73CD98210CE}" type="presParOf" srcId="{3651A3C6-E5BA-458D-82F1-D84F7B0A1FAF}" destId="{37BF616B-08C0-4DA0-A9ED-EA442A42C25F}" srcOrd="0" destOrd="0" presId="urn:microsoft.com/office/officeart/2005/8/layout/hierarchy3"/>
    <dgm:cxn modelId="{CF3CE2D4-3085-4557-A1DB-0714E617A363}" type="presParOf" srcId="{3651A3C6-E5BA-458D-82F1-D84F7B0A1FAF}" destId="{E6AB1E53-844D-4254-BB0D-EE6321B8279C}" srcOrd="1" destOrd="0" presId="urn:microsoft.com/office/officeart/2005/8/layout/hierarchy3"/>
    <dgm:cxn modelId="{917568C0-719A-4263-886E-82D01AC02A65}" type="presParOf" srcId="{2A1B22CC-EE28-419C-BA24-F10C26DDF201}" destId="{AEB94472-C734-4EBD-BDF8-882B6C2E4168}" srcOrd="1" destOrd="0" presId="urn:microsoft.com/office/officeart/2005/8/layout/hierarchy3"/>
    <dgm:cxn modelId="{1C305354-C7E6-45BF-9575-B069D7EB5420}" type="presParOf" srcId="{AEB94472-C734-4EBD-BDF8-882B6C2E4168}" destId="{A8DC5916-F0A0-46F8-8AB2-65736F12FF85}" srcOrd="0" destOrd="0" presId="urn:microsoft.com/office/officeart/2005/8/layout/hierarchy3"/>
    <dgm:cxn modelId="{FED4C378-7A3B-444C-B945-441864764E34}" type="presParOf" srcId="{AEB94472-C734-4EBD-BDF8-882B6C2E4168}" destId="{9DE4191B-CE82-4223-A13A-639C379D89E6}" srcOrd="1" destOrd="0" presId="urn:microsoft.com/office/officeart/2005/8/layout/hierarchy3"/>
    <dgm:cxn modelId="{AB108397-10F3-4B3A-AF45-F37D0B396435}" type="presParOf" srcId="{AEB94472-C734-4EBD-BDF8-882B6C2E4168}" destId="{30E5E12B-A35E-4BAE-ABE9-B2097013E0AB}" srcOrd="2" destOrd="0" presId="urn:microsoft.com/office/officeart/2005/8/layout/hierarchy3"/>
    <dgm:cxn modelId="{C5AC4916-1B41-4302-8CCD-E2E726609783}" type="presParOf" srcId="{AEB94472-C734-4EBD-BDF8-882B6C2E4168}" destId="{A01E5D17-09A4-431B-9BC7-5F3B4CE6FD12}" srcOrd="3" destOrd="0" presId="urn:microsoft.com/office/officeart/2005/8/layout/hierarchy3"/>
    <dgm:cxn modelId="{AC1E9277-C989-40E9-A6F9-73587BEC0E91}" type="presParOf" srcId="{B32437A9-62E7-4968-A0E7-B22E73871FC5}" destId="{90332C56-7866-4865-8C67-BBC8A8907E9A}" srcOrd="1" destOrd="0" presId="urn:microsoft.com/office/officeart/2005/8/layout/hierarchy3"/>
    <dgm:cxn modelId="{BFA4D237-DDB7-4C89-982C-F54196869533}" type="presParOf" srcId="{90332C56-7866-4865-8C67-BBC8A8907E9A}" destId="{7BF12DB9-F8E4-4903-AE9A-82FC81EF7271}" srcOrd="0" destOrd="0" presId="urn:microsoft.com/office/officeart/2005/8/layout/hierarchy3"/>
    <dgm:cxn modelId="{6DE3C7FB-8485-45E3-829D-27B10F8C469C}" type="presParOf" srcId="{7BF12DB9-F8E4-4903-AE9A-82FC81EF7271}" destId="{317C82D8-6CCE-431D-BC20-08C4B0A51D81}" srcOrd="0" destOrd="0" presId="urn:microsoft.com/office/officeart/2005/8/layout/hierarchy3"/>
    <dgm:cxn modelId="{1AB6738E-1FC6-4452-8A79-E48284F37E74}" type="presParOf" srcId="{7BF12DB9-F8E4-4903-AE9A-82FC81EF7271}" destId="{D16B9345-5FDD-4A43-90CA-DA9C599BADFC}" srcOrd="1" destOrd="0" presId="urn:microsoft.com/office/officeart/2005/8/layout/hierarchy3"/>
    <dgm:cxn modelId="{F0E13592-6043-4934-9457-A5FB16E2443C}" type="presParOf" srcId="{90332C56-7866-4865-8C67-BBC8A8907E9A}" destId="{38488EEB-7A94-4255-BDFE-4F3FB471E6F4}" srcOrd="1" destOrd="0" presId="urn:microsoft.com/office/officeart/2005/8/layout/hierarchy3"/>
    <dgm:cxn modelId="{C5720A55-B5D2-4C7B-9E30-5BA2531EE566}" type="presParOf" srcId="{38488EEB-7A94-4255-BDFE-4F3FB471E6F4}" destId="{A792C766-D2D6-4CE5-ADD3-A590F30C9592}" srcOrd="0" destOrd="0" presId="urn:microsoft.com/office/officeart/2005/8/layout/hierarchy3"/>
    <dgm:cxn modelId="{A33A3500-36F1-4967-989A-69B8EE1B7704}" type="presParOf" srcId="{38488EEB-7A94-4255-BDFE-4F3FB471E6F4}" destId="{943B932B-C4D4-4A92-8BB0-65A407B974F6}" srcOrd="1" destOrd="0" presId="urn:microsoft.com/office/officeart/2005/8/layout/hierarchy3"/>
    <dgm:cxn modelId="{D9B0921C-F0FB-403D-B5DB-2980C095FFD4}" type="presParOf" srcId="{38488EEB-7A94-4255-BDFE-4F3FB471E6F4}" destId="{EB7CDF86-FF35-44C6-A6FF-9DB608A7ECF1}" srcOrd="2" destOrd="0" presId="urn:microsoft.com/office/officeart/2005/8/layout/hierarchy3"/>
    <dgm:cxn modelId="{DFD272F4-22F2-43C7-8D1B-D23E301B122F}" type="presParOf" srcId="{38488EEB-7A94-4255-BDFE-4F3FB471E6F4}" destId="{212D88DA-48D0-4932-8289-CDC020B4E45D}" srcOrd="3" destOrd="0" presId="urn:microsoft.com/office/officeart/2005/8/layout/hierarchy3"/>
    <dgm:cxn modelId="{BE6231E7-2D8B-4663-ADA6-FE8134B0CE2E}" type="presParOf" srcId="{38488EEB-7A94-4255-BDFE-4F3FB471E6F4}" destId="{54ED9CBD-39BD-49FE-BB53-DF311E366B17}" srcOrd="4" destOrd="0" presId="urn:microsoft.com/office/officeart/2005/8/layout/hierarchy3"/>
    <dgm:cxn modelId="{6C1C891E-7ADB-4946-9973-D56AD54F7B58}" type="presParOf" srcId="{38488EEB-7A94-4255-BDFE-4F3FB471E6F4}" destId="{195BF17B-BDD0-499B-A889-9451B148E074}" srcOrd="5" destOrd="0" presId="urn:microsoft.com/office/officeart/2005/8/layout/hierarchy3"/>
    <dgm:cxn modelId="{5D97300E-813F-45C9-A03D-1F22C563EB17}" type="presParOf" srcId="{B32437A9-62E7-4968-A0E7-B22E73871FC5}" destId="{D0744E47-5345-46E6-9C67-6D0B1E6ECFCB}" srcOrd="2" destOrd="0" presId="urn:microsoft.com/office/officeart/2005/8/layout/hierarchy3"/>
    <dgm:cxn modelId="{850BC2C9-9E6D-4D23-B9AD-D2C0D1BB7EC6}" type="presParOf" srcId="{D0744E47-5345-46E6-9C67-6D0B1E6ECFCB}" destId="{FC7E3338-3EC7-46E2-A5BA-8BD655FF2452}" srcOrd="0" destOrd="0" presId="urn:microsoft.com/office/officeart/2005/8/layout/hierarchy3"/>
    <dgm:cxn modelId="{F87DE6D5-2786-4AED-9FCB-9CF98A8DD427}" type="presParOf" srcId="{FC7E3338-3EC7-46E2-A5BA-8BD655FF2452}" destId="{E2F83C29-47AE-4A6D-8E2E-096D02E1DE22}" srcOrd="0" destOrd="0" presId="urn:microsoft.com/office/officeart/2005/8/layout/hierarchy3"/>
    <dgm:cxn modelId="{58FA6D46-2C77-49EA-A426-F5C8ACDB29A0}" type="presParOf" srcId="{FC7E3338-3EC7-46E2-A5BA-8BD655FF2452}" destId="{8C760D5C-4A26-4439-A629-974DBC547170}" srcOrd="1" destOrd="0" presId="urn:microsoft.com/office/officeart/2005/8/layout/hierarchy3"/>
    <dgm:cxn modelId="{D92B25A0-17D6-42FC-BADF-40F5969CF845}" type="presParOf" srcId="{D0744E47-5345-46E6-9C67-6D0B1E6ECFCB}" destId="{9E0241EE-76E1-4682-BCBC-7C4D991AFE1B}" srcOrd="1" destOrd="0" presId="urn:microsoft.com/office/officeart/2005/8/layout/hierarchy3"/>
    <dgm:cxn modelId="{D69175C9-1DAC-4E65-A412-DA8C6EFA0EA5}" type="presParOf" srcId="{9E0241EE-76E1-4682-BCBC-7C4D991AFE1B}" destId="{6EAADB2E-7AC3-485B-BF6B-D530913EC202}" srcOrd="0" destOrd="0" presId="urn:microsoft.com/office/officeart/2005/8/layout/hierarchy3"/>
    <dgm:cxn modelId="{B806650B-ED99-4D3F-87B4-1570F88367E7}" type="presParOf" srcId="{9E0241EE-76E1-4682-BCBC-7C4D991AFE1B}" destId="{F728C727-0E16-4A00-96EA-458F391F8C9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74EE4E-4E96-4A92-8B83-54C54FBCEB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2C3940-21FB-4D46-B6B4-7BD149FBF341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Add a collider to make game objects and GUI elements “clickable”</a:t>
          </a:r>
          <a:endParaRPr lang="en-US" dirty="0">
            <a:latin typeface="Arial Black" panose="020B0A04020102020204" pitchFamily="34" charset="0"/>
          </a:endParaRPr>
        </a:p>
      </dgm:t>
    </dgm:pt>
    <dgm:pt modelId="{36BF40DC-101C-4233-8455-C6C33B33FE2D}" type="parTrans" cxnId="{9B5455E2-07E7-4AE2-8D65-28A7C66B295B}">
      <dgm:prSet/>
      <dgm:spPr/>
      <dgm:t>
        <a:bodyPr/>
        <a:lstStyle/>
        <a:p>
          <a:endParaRPr lang="en-US"/>
        </a:p>
      </dgm:t>
    </dgm:pt>
    <dgm:pt modelId="{CCD39E72-ABCA-45A8-82D4-9CF6F3B51290}" type="sibTrans" cxnId="{9B5455E2-07E7-4AE2-8D65-28A7C66B295B}">
      <dgm:prSet/>
      <dgm:spPr/>
      <dgm:t>
        <a:bodyPr/>
        <a:lstStyle/>
        <a:p>
          <a:endParaRPr lang="en-US"/>
        </a:p>
      </dgm:t>
    </dgm:pt>
    <dgm:pt modelId="{98E0DAB5-2F9E-4156-9E91-14D21069A9B9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Use a mouse event function like </a:t>
          </a:r>
          <a:r>
            <a:rPr lang="en-US" dirty="0" err="1" smtClean="0">
              <a:latin typeface="Arial Black" panose="020B0A04020102020204" pitchFamily="34" charset="0"/>
            </a:rPr>
            <a:t>OnMouseDown</a:t>
          </a:r>
          <a:r>
            <a:rPr lang="en-US" dirty="0" smtClean="0">
              <a:latin typeface="Arial Black" panose="020B0A04020102020204" pitchFamily="34" charset="0"/>
            </a:rPr>
            <a:t> or </a:t>
          </a:r>
          <a:r>
            <a:rPr lang="en-US" dirty="0" err="1" smtClean="0">
              <a:latin typeface="Arial Black" panose="020B0A04020102020204" pitchFamily="34" charset="0"/>
            </a:rPr>
            <a:t>OnMouseUp</a:t>
          </a:r>
          <a:r>
            <a:rPr lang="en-US" dirty="0" smtClean="0">
              <a:latin typeface="Arial Black" panose="020B0A04020102020204" pitchFamily="34" charset="0"/>
            </a:rPr>
            <a:t> to check</a:t>
          </a:r>
          <a:endParaRPr lang="en-US" dirty="0">
            <a:latin typeface="Arial Black" panose="020B0A04020102020204" pitchFamily="34" charset="0"/>
          </a:endParaRPr>
        </a:p>
      </dgm:t>
    </dgm:pt>
    <dgm:pt modelId="{EB710B37-236B-46A0-84E1-C26D4BC15E3C}" type="parTrans" cxnId="{44BCDBFA-5EC6-4FDF-AE8C-7A7B28DADA22}">
      <dgm:prSet/>
      <dgm:spPr/>
      <dgm:t>
        <a:bodyPr/>
        <a:lstStyle/>
        <a:p>
          <a:endParaRPr lang="en-US"/>
        </a:p>
      </dgm:t>
    </dgm:pt>
    <dgm:pt modelId="{8CE47FB4-639C-4037-981A-87DC9A0D9812}" type="sibTrans" cxnId="{44BCDBFA-5EC6-4FDF-AE8C-7A7B28DADA22}">
      <dgm:prSet/>
      <dgm:spPr/>
      <dgm:t>
        <a:bodyPr/>
        <a:lstStyle/>
        <a:p>
          <a:endParaRPr lang="en-US"/>
        </a:p>
      </dgm:t>
    </dgm:pt>
    <dgm:pt modelId="{B27C8688-2C6B-46A7-B0D7-9969CA55001F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Trigger something to happen</a:t>
          </a:r>
          <a:endParaRPr lang="en-US" dirty="0">
            <a:latin typeface="Arial Black" panose="020B0A04020102020204" pitchFamily="34" charset="0"/>
          </a:endParaRPr>
        </a:p>
      </dgm:t>
    </dgm:pt>
    <dgm:pt modelId="{13CBA476-CD3A-446C-86C8-8F3E03434E12}" type="parTrans" cxnId="{9265724A-714D-4166-81F5-5CA0C35F761D}">
      <dgm:prSet/>
      <dgm:spPr/>
      <dgm:t>
        <a:bodyPr/>
        <a:lstStyle/>
        <a:p>
          <a:endParaRPr lang="en-US"/>
        </a:p>
      </dgm:t>
    </dgm:pt>
    <dgm:pt modelId="{07B6CDE3-0595-4842-9397-E4DEC6FEF8E8}" type="sibTrans" cxnId="{9265724A-714D-4166-81F5-5CA0C35F761D}">
      <dgm:prSet/>
      <dgm:spPr/>
      <dgm:t>
        <a:bodyPr/>
        <a:lstStyle/>
        <a:p>
          <a:endParaRPr lang="en-US"/>
        </a:p>
      </dgm:t>
    </dgm:pt>
    <dgm:pt modelId="{703E96E7-70E0-4F2D-B974-6D14F4FEAA48}" type="pres">
      <dgm:prSet presAssocID="{7A74EE4E-4E96-4A92-8B83-54C54FBCEB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7910A-D640-491E-98BF-E553EFB52DFD}" type="pres">
      <dgm:prSet presAssocID="{502C3940-21FB-4D46-B6B4-7BD149FBF3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8294D-E160-40E3-B073-F071EEBC8C50}" type="pres">
      <dgm:prSet presAssocID="{CCD39E72-ABCA-45A8-82D4-9CF6F3B51290}" presName="spacer" presStyleCnt="0"/>
      <dgm:spPr/>
    </dgm:pt>
    <dgm:pt modelId="{3616DB84-A192-4D57-AA84-F5E263D4BC0C}" type="pres">
      <dgm:prSet presAssocID="{98E0DAB5-2F9E-4156-9E91-14D21069A9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A7A5B-6645-491C-8366-A61B40459D05}" type="pres">
      <dgm:prSet presAssocID="{8CE47FB4-639C-4037-981A-87DC9A0D9812}" presName="spacer" presStyleCnt="0"/>
      <dgm:spPr/>
    </dgm:pt>
    <dgm:pt modelId="{A702E316-99A0-448F-BC61-A95DFDD3CB00}" type="pres">
      <dgm:prSet presAssocID="{B27C8688-2C6B-46A7-B0D7-9969CA55001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1042A-A307-4D0E-84AD-C02313C42332}" type="presOf" srcId="{98E0DAB5-2F9E-4156-9E91-14D21069A9B9}" destId="{3616DB84-A192-4D57-AA84-F5E263D4BC0C}" srcOrd="0" destOrd="0" presId="urn:microsoft.com/office/officeart/2005/8/layout/vList2"/>
    <dgm:cxn modelId="{208D497E-EFE4-47BC-AFB5-4590D8000D5B}" type="presOf" srcId="{B27C8688-2C6B-46A7-B0D7-9969CA55001F}" destId="{A702E316-99A0-448F-BC61-A95DFDD3CB00}" srcOrd="0" destOrd="0" presId="urn:microsoft.com/office/officeart/2005/8/layout/vList2"/>
    <dgm:cxn modelId="{9B5455E2-07E7-4AE2-8D65-28A7C66B295B}" srcId="{7A74EE4E-4E96-4A92-8B83-54C54FBCEB63}" destId="{502C3940-21FB-4D46-B6B4-7BD149FBF341}" srcOrd="0" destOrd="0" parTransId="{36BF40DC-101C-4233-8455-C6C33B33FE2D}" sibTransId="{CCD39E72-ABCA-45A8-82D4-9CF6F3B51290}"/>
    <dgm:cxn modelId="{518296BE-9A5C-45BD-BDF3-AD985F1DEA1F}" type="presOf" srcId="{7A74EE4E-4E96-4A92-8B83-54C54FBCEB63}" destId="{703E96E7-70E0-4F2D-B974-6D14F4FEAA48}" srcOrd="0" destOrd="0" presId="urn:microsoft.com/office/officeart/2005/8/layout/vList2"/>
    <dgm:cxn modelId="{C0F76F9E-F8C1-4A2F-A8BC-CD02A1915846}" type="presOf" srcId="{502C3940-21FB-4D46-B6B4-7BD149FBF341}" destId="{A957910A-D640-491E-98BF-E553EFB52DFD}" srcOrd="0" destOrd="0" presId="urn:microsoft.com/office/officeart/2005/8/layout/vList2"/>
    <dgm:cxn modelId="{9265724A-714D-4166-81F5-5CA0C35F761D}" srcId="{7A74EE4E-4E96-4A92-8B83-54C54FBCEB63}" destId="{B27C8688-2C6B-46A7-B0D7-9969CA55001F}" srcOrd="2" destOrd="0" parTransId="{13CBA476-CD3A-446C-86C8-8F3E03434E12}" sibTransId="{07B6CDE3-0595-4842-9397-E4DEC6FEF8E8}"/>
    <dgm:cxn modelId="{44BCDBFA-5EC6-4FDF-AE8C-7A7B28DADA22}" srcId="{7A74EE4E-4E96-4A92-8B83-54C54FBCEB63}" destId="{98E0DAB5-2F9E-4156-9E91-14D21069A9B9}" srcOrd="1" destOrd="0" parTransId="{EB710B37-236B-46A0-84E1-C26D4BC15E3C}" sibTransId="{8CE47FB4-639C-4037-981A-87DC9A0D9812}"/>
    <dgm:cxn modelId="{FC737581-0E53-40B5-BCEB-CBFDEEF23FA5}" type="presParOf" srcId="{703E96E7-70E0-4F2D-B974-6D14F4FEAA48}" destId="{A957910A-D640-491E-98BF-E553EFB52DFD}" srcOrd="0" destOrd="0" presId="urn:microsoft.com/office/officeart/2005/8/layout/vList2"/>
    <dgm:cxn modelId="{586CE91C-44DD-4E1D-84B5-5D5EA40B6EFE}" type="presParOf" srcId="{703E96E7-70E0-4F2D-B974-6D14F4FEAA48}" destId="{81A8294D-E160-40E3-B073-F071EEBC8C50}" srcOrd="1" destOrd="0" presId="urn:microsoft.com/office/officeart/2005/8/layout/vList2"/>
    <dgm:cxn modelId="{580D06AF-5F44-44DB-96D7-858E9C022EB9}" type="presParOf" srcId="{703E96E7-70E0-4F2D-B974-6D14F4FEAA48}" destId="{3616DB84-A192-4D57-AA84-F5E263D4BC0C}" srcOrd="2" destOrd="0" presId="urn:microsoft.com/office/officeart/2005/8/layout/vList2"/>
    <dgm:cxn modelId="{00E6FA7E-9691-416F-8518-97BBA044E80C}" type="presParOf" srcId="{703E96E7-70E0-4F2D-B974-6D14F4FEAA48}" destId="{1ABA7A5B-6645-491C-8366-A61B40459D05}" srcOrd="3" destOrd="0" presId="urn:microsoft.com/office/officeart/2005/8/layout/vList2"/>
    <dgm:cxn modelId="{027BBCC7-3A27-4589-B533-0B3DB0B919C7}" type="presParOf" srcId="{703E96E7-70E0-4F2D-B974-6D14F4FEAA48}" destId="{A702E316-99A0-448F-BC61-A95DFDD3CB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886929-654C-4920-AD11-90733189AC4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B454E1-A1E3-4FF3-A13A-709FEEDAEF71}">
      <dgm:prSet/>
      <dgm:spPr/>
      <dgm:t>
        <a:bodyPr/>
        <a:lstStyle/>
        <a:p>
          <a:pPr rtl="0"/>
          <a:r>
            <a:rPr lang="en-US" dirty="0" smtClean="0">
              <a:latin typeface="Arial Black" panose="020B0A04020102020204" pitchFamily="34" charset="0"/>
            </a:rPr>
            <a:t>Create script 1 and attach it to game object 1</a:t>
          </a:r>
          <a:endParaRPr lang="en-US" dirty="0">
            <a:latin typeface="Arial Black" panose="020B0A04020102020204" pitchFamily="34" charset="0"/>
          </a:endParaRPr>
        </a:p>
      </dgm:t>
    </dgm:pt>
    <dgm:pt modelId="{5D3F0E88-A4B7-4F21-9DB5-777156EBCF6D}" type="parTrans" cxnId="{4603E5EF-9267-4C58-BCE7-D67BF21CBF41}">
      <dgm:prSet/>
      <dgm:spPr/>
      <dgm:t>
        <a:bodyPr/>
        <a:lstStyle/>
        <a:p>
          <a:endParaRPr lang="en-US"/>
        </a:p>
      </dgm:t>
    </dgm:pt>
    <dgm:pt modelId="{424EF7F4-3C49-4219-A23B-340533D3BEF4}" type="sibTrans" cxnId="{4603E5EF-9267-4C58-BCE7-D67BF21CBF41}">
      <dgm:prSet/>
      <dgm:spPr/>
      <dgm:t>
        <a:bodyPr/>
        <a:lstStyle/>
        <a:p>
          <a:endParaRPr lang="en-US"/>
        </a:p>
      </dgm:t>
    </dgm:pt>
    <dgm:pt modelId="{71C33E72-C385-4E34-BFE1-3D28094F3622}">
      <dgm:prSet custT="1"/>
      <dgm:spPr/>
      <dgm:t>
        <a:bodyPr/>
        <a:lstStyle/>
        <a:p>
          <a:pPr rtl="0"/>
          <a:r>
            <a:rPr lang="en-US" sz="1800" dirty="0" smtClean="0">
              <a:latin typeface="Arial Black" panose="020B0A04020102020204" pitchFamily="34" charset="0"/>
            </a:rPr>
            <a:t>Create script 2 and attach it to game object 2 (can be same as game object 1)</a:t>
          </a:r>
          <a:endParaRPr lang="en-US" sz="1800" dirty="0">
            <a:latin typeface="Arial Black" panose="020B0A04020102020204" pitchFamily="34" charset="0"/>
          </a:endParaRPr>
        </a:p>
      </dgm:t>
    </dgm:pt>
    <dgm:pt modelId="{F34B9BC3-A9C2-4395-82B8-A19D34F99BD3}" type="parTrans" cxnId="{69E231AC-ACC5-42BF-A742-1BCB7AC86777}">
      <dgm:prSet/>
      <dgm:spPr/>
      <dgm:t>
        <a:bodyPr/>
        <a:lstStyle/>
        <a:p>
          <a:endParaRPr lang="en-US"/>
        </a:p>
      </dgm:t>
    </dgm:pt>
    <dgm:pt modelId="{B963904C-FE2C-4ABD-B47A-4F0836392F53}" type="sibTrans" cxnId="{69E231AC-ACC5-42BF-A742-1BCB7AC86777}">
      <dgm:prSet/>
      <dgm:spPr/>
      <dgm:t>
        <a:bodyPr/>
        <a:lstStyle/>
        <a:p>
          <a:endParaRPr lang="en-US"/>
        </a:p>
      </dgm:t>
    </dgm:pt>
    <dgm:pt modelId="{77C2118C-A715-48C1-AA53-9CAFCE23F6E8}">
      <dgm:prSet/>
      <dgm:spPr/>
      <dgm:t>
        <a:bodyPr/>
        <a:lstStyle/>
        <a:p>
          <a:pPr rtl="0"/>
          <a:r>
            <a:rPr lang="en-US" smtClean="0">
              <a:latin typeface="Arial Black" panose="020B0A04020102020204" pitchFamily="34" charset="0"/>
            </a:rPr>
            <a:t>In script 2, create a variable that points to game object 1 and a variable that points to an instance of script 1.  Assign the values in the Start() function.</a:t>
          </a:r>
          <a:endParaRPr lang="en-US">
            <a:latin typeface="Arial Black" panose="020B0A04020102020204" pitchFamily="34" charset="0"/>
          </a:endParaRPr>
        </a:p>
      </dgm:t>
    </dgm:pt>
    <dgm:pt modelId="{5B6D83EF-3598-4370-921C-0503CBBD158D}" type="parTrans" cxnId="{543D844B-5E72-44FA-B02B-AECE9A8BD7B4}">
      <dgm:prSet/>
      <dgm:spPr/>
      <dgm:t>
        <a:bodyPr/>
        <a:lstStyle/>
        <a:p>
          <a:endParaRPr lang="en-US"/>
        </a:p>
      </dgm:t>
    </dgm:pt>
    <dgm:pt modelId="{88001359-C276-4980-B052-21755BC79FFD}" type="sibTrans" cxnId="{543D844B-5E72-44FA-B02B-AECE9A8BD7B4}">
      <dgm:prSet/>
      <dgm:spPr/>
      <dgm:t>
        <a:bodyPr/>
        <a:lstStyle/>
        <a:p>
          <a:endParaRPr lang="en-US"/>
        </a:p>
      </dgm:t>
    </dgm:pt>
    <dgm:pt modelId="{D3D8A8E1-A8E7-488B-910A-5BF0FBB6BFB0}" type="pres">
      <dgm:prSet presAssocID="{E9886929-654C-4920-AD11-90733189AC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126FE9-D75D-4874-96D6-D50FE64358E2}" type="pres">
      <dgm:prSet presAssocID="{77C2118C-A715-48C1-AA53-9CAFCE23F6E8}" presName="boxAndChildren" presStyleCnt="0"/>
      <dgm:spPr/>
    </dgm:pt>
    <dgm:pt modelId="{13D6B11C-128B-48D5-B5B5-92E4C353A3BC}" type="pres">
      <dgm:prSet presAssocID="{77C2118C-A715-48C1-AA53-9CAFCE23F6E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43F595C-8996-4B3B-8101-8D7171B9AEA8}" type="pres">
      <dgm:prSet presAssocID="{B963904C-FE2C-4ABD-B47A-4F0836392F53}" presName="sp" presStyleCnt="0"/>
      <dgm:spPr/>
    </dgm:pt>
    <dgm:pt modelId="{8C251CFE-F893-402D-A2FF-5E121506F255}" type="pres">
      <dgm:prSet presAssocID="{71C33E72-C385-4E34-BFE1-3D28094F3622}" presName="arrowAndChildren" presStyleCnt="0"/>
      <dgm:spPr/>
    </dgm:pt>
    <dgm:pt modelId="{71C4036B-64C0-445F-8F93-70FA272D104C}" type="pres">
      <dgm:prSet presAssocID="{71C33E72-C385-4E34-BFE1-3D28094F362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350B4DF-AF19-41D3-B79E-1DA16DB6F04D}" type="pres">
      <dgm:prSet presAssocID="{424EF7F4-3C49-4219-A23B-340533D3BEF4}" presName="sp" presStyleCnt="0"/>
      <dgm:spPr/>
    </dgm:pt>
    <dgm:pt modelId="{B139C674-08EE-4173-80F3-44DB010D4238}" type="pres">
      <dgm:prSet presAssocID="{A8B454E1-A1E3-4FF3-A13A-709FEEDAEF71}" presName="arrowAndChildren" presStyleCnt="0"/>
      <dgm:spPr/>
    </dgm:pt>
    <dgm:pt modelId="{D2F5949B-63E8-41BD-B405-97B60908B33E}" type="pres">
      <dgm:prSet presAssocID="{A8B454E1-A1E3-4FF3-A13A-709FEEDAEF71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D9756B7B-4599-4C48-BF09-4E0236B8FE93}" type="presOf" srcId="{E9886929-654C-4920-AD11-90733189AC48}" destId="{D3D8A8E1-A8E7-488B-910A-5BF0FBB6BFB0}" srcOrd="0" destOrd="0" presId="urn:microsoft.com/office/officeart/2005/8/layout/process4"/>
    <dgm:cxn modelId="{543D844B-5E72-44FA-B02B-AECE9A8BD7B4}" srcId="{E9886929-654C-4920-AD11-90733189AC48}" destId="{77C2118C-A715-48C1-AA53-9CAFCE23F6E8}" srcOrd="2" destOrd="0" parTransId="{5B6D83EF-3598-4370-921C-0503CBBD158D}" sibTransId="{88001359-C276-4980-B052-21755BC79FFD}"/>
    <dgm:cxn modelId="{873EDC90-1F30-4C21-80C7-783B6ED9AFEF}" type="presOf" srcId="{77C2118C-A715-48C1-AA53-9CAFCE23F6E8}" destId="{13D6B11C-128B-48D5-B5B5-92E4C353A3BC}" srcOrd="0" destOrd="0" presId="urn:microsoft.com/office/officeart/2005/8/layout/process4"/>
    <dgm:cxn modelId="{4603E5EF-9267-4C58-BCE7-D67BF21CBF41}" srcId="{E9886929-654C-4920-AD11-90733189AC48}" destId="{A8B454E1-A1E3-4FF3-A13A-709FEEDAEF71}" srcOrd="0" destOrd="0" parTransId="{5D3F0E88-A4B7-4F21-9DB5-777156EBCF6D}" sibTransId="{424EF7F4-3C49-4219-A23B-340533D3BEF4}"/>
    <dgm:cxn modelId="{69E231AC-ACC5-42BF-A742-1BCB7AC86777}" srcId="{E9886929-654C-4920-AD11-90733189AC48}" destId="{71C33E72-C385-4E34-BFE1-3D28094F3622}" srcOrd="1" destOrd="0" parTransId="{F34B9BC3-A9C2-4395-82B8-A19D34F99BD3}" sibTransId="{B963904C-FE2C-4ABD-B47A-4F0836392F53}"/>
    <dgm:cxn modelId="{78872EFA-38F2-436D-BF20-0B9B684F2D3E}" type="presOf" srcId="{71C33E72-C385-4E34-BFE1-3D28094F3622}" destId="{71C4036B-64C0-445F-8F93-70FA272D104C}" srcOrd="0" destOrd="0" presId="urn:microsoft.com/office/officeart/2005/8/layout/process4"/>
    <dgm:cxn modelId="{F7A5F81E-0773-4C99-853C-7DD35617135E}" type="presOf" srcId="{A8B454E1-A1E3-4FF3-A13A-709FEEDAEF71}" destId="{D2F5949B-63E8-41BD-B405-97B60908B33E}" srcOrd="0" destOrd="0" presId="urn:microsoft.com/office/officeart/2005/8/layout/process4"/>
    <dgm:cxn modelId="{E694A2AD-9A90-47D5-900E-B2DA24DA99B3}" type="presParOf" srcId="{D3D8A8E1-A8E7-488B-910A-5BF0FBB6BFB0}" destId="{67126FE9-D75D-4874-96D6-D50FE64358E2}" srcOrd="0" destOrd="0" presId="urn:microsoft.com/office/officeart/2005/8/layout/process4"/>
    <dgm:cxn modelId="{6D0A430A-9060-45B2-B1BD-AAF2359FAE4A}" type="presParOf" srcId="{67126FE9-D75D-4874-96D6-D50FE64358E2}" destId="{13D6B11C-128B-48D5-B5B5-92E4C353A3BC}" srcOrd="0" destOrd="0" presId="urn:microsoft.com/office/officeart/2005/8/layout/process4"/>
    <dgm:cxn modelId="{C7243273-5725-4187-AAE0-BCEA8574F078}" type="presParOf" srcId="{D3D8A8E1-A8E7-488B-910A-5BF0FBB6BFB0}" destId="{843F595C-8996-4B3B-8101-8D7171B9AEA8}" srcOrd="1" destOrd="0" presId="urn:microsoft.com/office/officeart/2005/8/layout/process4"/>
    <dgm:cxn modelId="{F87719C9-D2FA-42EC-A068-EAA04AA85D9E}" type="presParOf" srcId="{D3D8A8E1-A8E7-488B-910A-5BF0FBB6BFB0}" destId="{8C251CFE-F893-402D-A2FF-5E121506F255}" srcOrd="2" destOrd="0" presId="urn:microsoft.com/office/officeart/2005/8/layout/process4"/>
    <dgm:cxn modelId="{6EABF581-1239-4AA1-B474-FA058ED3EEF4}" type="presParOf" srcId="{8C251CFE-F893-402D-A2FF-5E121506F255}" destId="{71C4036B-64C0-445F-8F93-70FA272D104C}" srcOrd="0" destOrd="0" presId="urn:microsoft.com/office/officeart/2005/8/layout/process4"/>
    <dgm:cxn modelId="{66E767BA-5BB0-4830-B363-52503F00FA54}" type="presParOf" srcId="{D3D8A8E1-A8E7-488B-910A-5BF0FBB6BFB0}" destId="{0350B4DF-AF19-41D3-B79E-1DA16DB6F04D}" srcOrd="3" destOrd="0" presId="urn:microsoft.com/office/officeart/2005/8/layout/process4"/>
    <dgm:cxn modelId="{E46C2008-4CA5-44B2-8EFB-7247DF7A3750}" type="presParOf" srcId="{D3D8A8E1-A8E7-488B-910A-5BF0FBB6BFB0}" destId="{B139C674-08EE-4173-80F3-44DB010D4238}" srcOrd="4" destOrd="0" presId="urn:microsoft.com/office/officeart/2005/8/layout/process4"/>
    <dgm:cxn modelId="{7328F566-838D-4CD1-9FF7-89F76B1D64AA}" type="presParOf" srcId="{B139C674-08EE-4173-80F3-44DB010D4238}" destId="{D2F5949B-63E8-41BD-B405-97B60908B33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F5551B-8554-466F-9AA1-7F3E3732746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E59D04-0ED1-474E-8DFB-085566E77261}">
      <dgm:prSet/>
      <dgm:spPr/>
      <dgm:t>
        <a:bodyPr/>
        <a:lstStyle/>
        <a:p>
          <a:pPr rtl="0"/>
          <a:r>
            <a:rPr lang="en-US" dirty="0" smtClean="0"/>
            <a:t>Thanks to </a:t>
          </a:r>
        </a:p>
        <a:p>
          <a:pPr rtl="0"/>
          <a:r>
            <a:rPr lang="en-US" dirty="0" smtClean="0"/>
            <a:t>Girl Develop It</a:t>
          </a:r>
          <a:endParaRPr lang="en-US" dirty="0"/>
        </a:p>
      </dgm:t>
    </dgm:pt>
    <dgm:pt modelId="{52F0A6FE-0551-41F9-A2F1-1ACD0345FE57}" type="parTrans" cxnId="{6FB0D506-B557-4542-982C-6B1126509666}">
      <dgm:prSet/>
      <dgm:spPr/>
      <dgm:t>
        <a:bodyPr/>
        <a:lstStyle/>
        <a:p>
          <a:endParaRPr lang="en-US"/>
        </a:p>
      </dgm:t>
    </dgm:pt>
    <dgm:pt modelId="{DD5555A1-5FEF-4807-9989-FBE9F9D38EA6}" type="sibTrans" cxnId="{6FB0D506-B557-4542-982C-6B1126509666}">
      <dgm:prSet/>
      <dgm:spPr/>
      <dgm:t>
        <a:bodyPr/>
        <a:lstStyle/>
        <a:p>
          <a:endParaRPr lang="en-US"/>
        </a:p>
      </dgm:t>
    </dgm:pt>
    <dgm:pt modelId="{0CBE8C1B-0568-4039-B5C2-9FA0A3CAE72D}">
      <dgm:prSet custT="1"/>
      <dgm:spPr/>
      <dgm:t>
        <a:bodyPr/>
        <a:lstStyle/>
        <a:p>
          <a:pPr rtl="0"/>
          <a:r>
            <a:rPr lang="en-US" sz="1800" dirty="0" smtClean="0"/>
            <a:t>Come to my “Intro to Game Development” talk in November</a:t>
          </a:r>
          <a:endParaRPr lang="en-US" sz="1800" dirty="0"/>
        </a:p>
      </dgm:t>
    </dgm:pt>
    <dgm:pt modelId="{6EFF2827-99B8-458B-B4D3-1FDD6ECBA21E}" type="parTrans" cxnId="{4111C0FD-A09D-442E-857A-33C1F65CDA1C}">
      <dgm:prSet/>
      <dgm:spPr/>
      <dgm:t>
        <a:bodyPr/>
        <a:lstStyle/>
        <a:p>
          <a:endParaRPr lang="en-US"/>
        </a:p>
      </dgm:t>
    </dgm:pt>
    <dgm:pt modelId="{EA97CF1D-D8AB-451B-9FC6-935CABD9FA64}" type="sibTrans" cxnId="{4111C0FD-A09D-442E-857A-33C1F65CDA1C}">
      <dgm:prSet/>
      <dgm:spPr/>
      <dgm:t>
        <a:bodyPr/>
        <a:lstStyle/>
        <a:p>
          <a:endParaRPr lang="en-US"/>
        </a:p>
      </dgm:t>
    </dgm:pt>
    <dgm:pt modelId="{FE979C38-34C4-42F0-91D0-6E902D8F5458}">
      <dgm:prSet/>
      <dgm:spPr/>
      <dgm:t>
        <a:bodyPr/>
        <a:lstStyle/>
        <a:p>
          <a:pPr rtl="0"/>
          <a:r>
            <a:rPr lang="en-US" dirty="0" smtClean="0"/>
            <a:t>Thanks to the audience</a:t>
          </a:r>
          <a:endParaRPr lang="en-US" dirty="0"/>
        </a:p>
      </dgm:t>
    </dgm:pt>
    <dgm:pt modelId="{605E96A0-9A91-4498-8DA3-1159EBCF3A3C}" type="parTrans" cxnId="{FB22EE21-D3B8-4F2B-9E38-0BFCFEA60154}">
      <dgm:prSet/>
      <dgm:spPr/>
      <dgm:t>
        <a:bodyPr/>
        <a:lstStyle/>
        <a:p>
          <a:endParaRPr lang="en-US"/>
        </a:p>
      </dgm:t>
    </dgm:pt>
    <dgm:pt modelId="{052883BA-8E91-4105-8A31-A5F93B2EE380}" type="sibTrans" cxnId="{FB22EE21-D3B8-4F2B-9E38-0BFCFEA60154}">
      <dgm:prSet/>
      <dgm:spPr/>
      <dgm:t>
        <a:bodyPr/>
        <a:lstStyle/>
        <a:p>
          <a:endParaRPr lang="en-US"/>
        </a:p>
      </dgm:t>
    </dgm:pt>
    <dgm:pt modelId="{130C5690-F5BA-4E13-A77F-F465531A92FA}">
      <dgm:prSet/>
      <dgm:spPr/>
      <dgm:t>
        <a:bodyPr/>
        <a:lstStyle/>
        <a:p>
          <a:r>
            <a:rPr lang="en-US" dirty="0" smtClean="0"/>
            <a:t>Contact me:</a:t>
          </a:r>
        </a:p>
        <a:p>
          <a:r>
            <a:rPr lang="en-US" dirty="0" smtClean="0"/>
            <a:t>@</a:t>
          </a:r>
          <a:r>
            <a:rPr lang="en-US" dirty="0" err="1" smtClean="0"/>
            <a:t>blissonature</a:t>
          </a:r>
          <a:endParaRPr lang="en-US" dirty="0" smtClean="0"/>
        </a:p>
        <a:p>
          <a:r>
            <a:rPr lang="en-US" dirty="0" smtClean="0"/>
            <a:t>marisa3d19@gmail.com</a:t>
          </a:r>
          <a:endParaRPr lang="en-US" dirty="0"/>
        </a:p>
      </dgm:t>
    </dgm:pt>
    <dgm:pt modelId="{58CF87FB-FB1E-42FE-8334-95EC8F3F5224}" type="parTrans" cxnId="{5E9C9B27-C415-46D4-AFAB-A8C3C185FD8E}">
      <dgm:prSet/>
      <dgm:spPr/>
      <dgm:t>
        <a:bodyPr/>
        <a:lstStyle/>
        <a:p>
          <a:endParaRPr lang="en-US"/>
        </a:p>
      </dgm:t>
    </dgm:pt>
    <dgm:pt modelId="{6EA088E6-E152-41D5-B6A2-722BDA71D6AC}" type="sibTrans" cxnId="{5E9C9B27-C415-46D4-AFAB-A8C3C185FD8E}">
      <dgm:prSet/>
      <dgm:spPr/>
      <dgm:t>
        <a:bodyPr/>
        <a:lstStyle/>
        <a:p>
          <a:endParaRPr lang="en-US"/>
        </a:p>
      </dgm:t>
    </dgm:pt>
    <dgm:pt modelId="{04C356C8-B765-4F30-A573-4B408F8B3D15}" type="pres">
      <dgm:prSet presAssocID="{36F5551B-8554-466F-9AA1-7F3E3732746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E0B5CB-630E-43B5-AB4C-1A5BFAE251B5}" type="pres">
      <dgm:prSet presAssocID="{0CBE8C1B-0568-4039-B5C2-9FA0A3CAE72D}" presName="root" presStyleCnt="0"/>
      <dgm:spPr/>
    </dgm:pt>
    <dgm:pt modelId="{3240D40F-F148-4332-A88A-55A6426A93A2}" type="pres">
      <dgm:prSet presAssocID="{0CBE8C1B-0568-4039-B5C2-9FA0A3CAE72D}" presName="rootComposite" presStyleCnt="0"/>
      <dgm:spPr/>
    </dgm:pt>
    <dgm:pt modelId="{AF8850EC-4795-4A22-932F-E4944AB7279F}" type="pres">
      <dgm:prSet presAssocID="{0CBE8C1B-0568-4039-B5C2-9FA0A3CAE72D}" presName="rootText" presStyleLbl="node1" presStyleIdx="0" presStyleCnt="4"/>
      <dgm:spPr/>
      <dgm:t>
        <a:bodyPr/>
        <a:lstStyle/>
        <a:p>
          <a:endParaRPr lang="en-US"/>
        </a:p>
      </dgm:t>
    </dgm:pt>
    <dgm:pt modelId="{78359FBC-3C3A-40E6-A88F-C39DB964949A}" type="pres">
      <dgm:prSet presAssocID="{0CBE8C1B-0568-4039-B5C2-9FA0A3CAE72D}" presName="rootConnector" presStyleLbl="node1" presStyleIdx="0" presStyleCnt="4"/>
      <dgm:spPr/>
      <dgm:t>
        <a:bodyPr/>
        <a:lstStyle/>
        <a:p>
          <a:endParaRPr lang="en-US"/>
        </a:p>
      </dgm:t>
    </dgm:pt>
    <dgm:pt modelId="{FF4234C0-209D-4AB6-B9C0-B251011B9FD1}" type="pres">
      <dgm:prSet presAssocID="{0CBE8C1B-0568-4039-B5C2-9FA0A3CAE72D}" presName="childShape" presStyleCnt="0"/>
      <dgm:spPr/>
    </dgm:pt>
    <dgm:pt modelId="{4BCDAAF2-97FF-4F55-9821-8C236818BA5E}" type="pres">
      <dgm:prSet presAssocID="{4BE59D04-0ED1-474E-8DFB-085566E77261}" presName="root" presStyleCnt="0"/>
      <dgm:spPr/>
    </dgm:pt>
    <dgm:pt modelId="{655C67FB-F687-4C75-9A18-62B00D9D4D2D}" type="pres">
      <dgm:prSet presAssocID="{4BE59D04-0ED1-474E-8DFB-085566E77261}" presName="rootComposite" presStyleCnt="0"/>
      <dgm:spPr/>
    </dgm:pt>
    <dgm:pt modelId="{30973AFB-74BE-48AB-A850-A73546208769}" type="pres">
      <dgm:prSet presAssocID="{4BE59D04-0ED1-474E-8DFB-085566E77261}" presName="rootText" presStyleLbl="node1" presStyleIdx="1" presStyleCnt="4"/>
      <dgm:spPr/>
      <dgm:t>
        <a:bodyPr/>
        <a:lstStyle/>
        <a:p>
          <a:endParaRPr lang="en-US"/>
        </a:p>
      </dgm:t>
    </dgm:pt>
    <dgm:pt modelId="{B23BD7DB-2892-4B91-B0DE-F356703C9111}" type="pres">
      <dgm:prSet presAssocID="{4BE59D04-0ED1-474E-8DFB-085566E77261}" presName="rootConnector" presStyleLbl="node1" presStyleIdx="1" presStyleCnt="4"/>
      <dgm:spPr/>
      <dgm:t>
        <a:bodyPr/>
        <a:lstStyle/>
        <a:p>
          <a:endParaRPr lang="en-US"/>
        </a:p>
      </dgm:t>
    </dgm:pt>
    <dgm:pt modelId="{3C53ADC6-D359-43E4-839D-D132835B7EA5}" type="pres">
      <dgm:prSet presAssocID="{4BE59D04-0ED1-474E-8DFB-085566E77261}" presName="childShape" presStyleCnt="0"/>
      <dgm:spPr/>
    </dgm:pt>
    <dgm:pt modelId="{31B743BD-7EA8-44F7-83E3-9DC5C11E0DB9}" type="pres">
      <dgm:prSet presAssocID="{FE979C38-34C4-42F0-91D0-6E902D8F5458}" presName="root" presStyleCnt="0"/>
      <dgm:spPr/>
    </dgm:pt>
    <dgm:pt modelId="{CE81F0DD-AD92-4FD4-827F-FCB15B8BEA28}" type="pres">
      <dgm:prSet presAssocID="{FE979C38-34C4-42F0-91D0-6E902D8F5458}" presName="rootComposite" presStyleCnt="0"/>
      <dgm:spPr/>
    </dgm:pt>
    <dgm:pt modelId="{F0D35A89-142D-4CA8-AFB0-0F22644491BD}" type="pres">
      <dgm:prSet presAssocID="{FE979C38-34C4-42F0-91D0-6E902D8F5458}" presName="rootText" presStyleLbl="node1" presStyleIdx="2" presStyleCnt="4"/>
      <dgm:spPr/>
      <dgm:t>
        <a:bodyPr/>
        <a:lstStyle/>
        <a:p>
          <a:endParaRPr lang="en-US"/>
        </a:p>
      </dgm:t>
    </dgm:pt>
    <dgm:pt modelId="{D4BC57EA-0B04-4E6F-9FA4-504E57282B1C}" type="pres">
      <dgm:prSet presAssocID="{FE979C38-34C4-42F0-91D0-6E902D8F5458}" presName="rootConnector" presStyleLbl="node1" presStyleIdx="2" presStyleCnt="4"/>
      <dgm:spPr/>
      <dgm:t>
        <a:bodyPr/>
        <a:lstStyle/>
        <a:p>
          <a:endParaRPr lang="en-US"/>
        </a:p>
      </dgm:t>
    </dgm:pt>
    <dgm:pt modelId="{880760D6-C230-4F53-9142-5D32D2377FFF}" type="pres">
      <dgm:prSet presAssocID="{FE979C38-34C4-42F0-91D0-6E902D8F5458}" presName="childShape" presStyleCnt="0"/>
      <dgm:spPr/>
    </dgm:pt>
    <dgm:pt modelId="{E19DA8D8-D5D3-403D-8B86-F85D56A06C94}" type="pres">
      <dgm:prSet presAssocID="{130C5690-F5BA-4E13-A77F-F465531A92FA}" presName="root" presStyleCnt="0"/>
      <dgm:spPr/>
    </dgm:pt>
    <dgm:pt modelId="{9A6B4983-F1BA-4C3B-99FB-77C6DB563CE5}" type="pres">
      <dgm:prSet presAssocID="{130C5690-F5BA-4E13-A77F-F465531A92FA}" presName="rootComposite" presStyleCnt="0"/>
      <dgm:spPr/>
    </dgm:pt>
    <dgm:pt modelId="{267827D3-5D52-496E-89CF-D45529D0A960}" type="pres">
      <dgm:prSet presAssocID="{130C5690-F5BA-4E13-A77F-F465531A92FA}" presName="rootText" presStyleLbl="node1" presStyleIdx="3" presStyleCnt="4"/>
      <dgm:spPr/>
      <dgm:t>
        <a:bodyPr/>
        <a:lstStyle/>
        <a:p>
          <a:endParaRPr lang="en-US"/>
        </a:p>
      </dgm:t>
    </dgm:pt>
    <dgm:pt modelId="{3208F50E-A3EC-4516-85BB-7B5BFB06B0AE}" type="pres">
      <dgm:prSet presAssocID="{130C5690-F5BA-4E13-A77F-F465531A92FA}" presName="rootConnector" presStyleLbl="node1" presStyleIdx="3" presStyleCnt="4"/>
      <dgm:spPr/>
      <dgm:t>
        <a:bodyPr/>
        <a:lstStyle/>
        <a:p>
          <a:endParaRPr lang="en-US"/>
        </a:p>
      </dgm:t>
    </dgm:pt>
    <dgm:pt modelId="{70233411-EBAD-4FD9-B3D4-E33F73AA8511}" type="pres">
      <dgm:prSet presAssocID="{130C5690-F5BA-4E13-A77F-F465531A92FA}" presName="childShape" presStyleCnt="0"/>
      <dgm:spPr/>
    </dgm:pt>
  </dgm:ptLst>
  <dgm:cxnLst>
    <dgm:cxn modelId="{FE2E21C2-9E3D-4DC7-B2EA-6086DD35E832}" type="presOf" srcId="{36F5551B-8554-466F-9AA1-7F3E3732746E}" destId="{04C356C8-B765-4F30-A573-4B408F8B3D15}" srcOrd="0" destOrd="0" presId="urn:microsoft.com/office/officeart/2005/8/layout/hierarchy3"/>
    <dgm:cxn modelId="{3D9CED7C-8383-4CE9-AC62-7871A7C08957}" type="presOf" srcId="{130C5690-F5BA-4E13-A77F-F465531A92FA}" destId="{3208F50E-A3EC-4516-85BB-7B5BFB06B0AE}" srcOrd="1" destOrd="0" presId="urn:microsoft.com/office/officeart/2005/8/layout/hierarchy3"/>
    <dgm:cxn modelId="{22B95180-B707-4E67-A6CB-3D957A2FA747}" type="presOf" srcId="{0CBE8C1B-0568-4039-B5C2-9FA0A3CAE72D}" destId="{78359FBC-3C3A-40E6-A88F-C39DB964949A}" srcOrd="1" destOrd="0" presId="urn:microsoft.com/office/officeart/2005/8/layout/hierarchy3"/>
    <dgm:cxn modelId="{FB22EE21-D3B8-4F2B-9E38-0BFCFEA60154}" srcId="{36F5551B-8554-466F-9AA1-7F3E3732746E}" destId="{FE979C38-34C4-42F0-91D0-6E902D8F5458}" srcOrd="2" destOrd="0" parTransId="{605E96A0-9A91-4498-8DA3-1159EBCF3A3C}" sibTransId="{052883BA-8E91-4105-8A31-A5F93B2EE380}"/>
    <dgm:cxn modelId="{4111C0FD-A09D-442E-857A-33C1F65CDA1C}" srcId="{36F5551B-8554-466F-9AA1-7F3E3732746E}" destId="{0CBE8C1B-0568-4039-B5C2-9FA0A3CAE72D}" srcOrd="0" destOrd="0" parTransId="{6EFF2827-99B8-458B-B4D3-1FDD6ECBA21E}" sibTransId="{EA97CF1D-D8AB-451B-9FC6-935CABD9FA64}"/>
    <dgm:cxn modelId="{1ECEF208-0C27-4DA1-AFF3-3F5518AC0592}" type="presOf" srcId="{FE979C38-34C4-42F0-91D0-6E902D8F5458}" destId="{D4BC57EA-0B04-4E6F-9FA4-504E57282B1C}" srcOrd="1" destOrd="0" presId="urn:microsoft.com/office/officeart/2005/8/layout/hierarchy3"/>
    <dgm:cxn modelId="{AFCD320F-208C-4CB8-B378-2B6ADB1CE3FD}" type="presOf" srcId="{4BE59D04-0ED1-474E-8DFB-085566E77261}" destId="{B23BD7DB-2892-4B91-B0DE-F356703C9111}" srcOrd="1" destOrd="0" presId="urn:microsoft.com/office/officeart/2005/8/layout/hierarchy3"/>
    <dgm:cxn modelId="{B3A8091B-8398-490C-ADD5-D38A1B5287C6}" type="presOf" srcId="{0CBE8C1B-0568-4039-B5C2-9FA0A3CAE72D}" destId="{AF8850EC-4795-4A22-932F-E4944AB7279F}" srcOrd="0" destOrd="0" presId="urn:microsoft.com/office/officeart/2005/8/layout/hierarchy3"/>
    <dgm:cxn modelId="{40E48FD6-CAA2-4791-B691-BA265A6D68C3}" type="presOf" srcId="{4BE59D04-0ED1-474E-8DFB-085566E77261}" destId="{30973AFB-74BE-48AB-A850-A73546208769}" srcOrd="0" destOrd="0" presId="urn:microsoft.com/office/officeart/2005/8/layout/hierarchy3"/>
    <dgm:cxn modelId="{5E9C9B27-C415-46D4-AFAB-A8C3C185FD8E}" srcId="{36F5551B-8554-466F-9AA1-7F3E3732746E}" destId="{130C5690-F5BA-4E13-A77F-F465531A92FA}" srcOrd="3" destOrd="0" parTransId="{58CF87FB-FB1E-42FE-8334-95EC8F3F5224}" sibTransId="{6EA088E6-E152-41D5-B6A2-722BDA71D6AC}"/>
    <dgm:cxn modelId="{44DBA6D2-832E-432B-8F6E-FF84A93A3FB9}" type="presOf" srcId="{130C5690-F5BA-4E13-A77F-F465531A92FA}" destId="{267827D3-5D52-496E-89CF-D45529D0A960}" srcOrd="0" destOrd="0" presId="urn:microsoft.com/office/officeart/2005/8/layout/hierarchy3"/>
    <dgm:cxn modelId="{9E3BCDE6-E1A5-477D-B64E-E63B71ED5DB2}" type="presOf" srcId="{FE979C38-34C4-42F0-91D0-6E902D8F5458}" destId="{F0D35A89-142D-4CA8-AFB0-0F22644491BD}" srcOrd="0" destOrd="0" presId="urn:microsoft.com/office/officeart/2005/8/layout/hierarchy3"/>
    <dgm:cxn modelId="{6FB0D506-B557-4542-982C-6B1126509666}" srcId="{36F5551B-8554-466F-9AA1-7F3E3732746E}" destId="{4BE59D04-0ED1-474E-8DFB-085566E77261}" srcOrd="1" destOrd="0" parTransId="{52F0A6FE-0551-41F9-A2F1-1ACD0345FE57}" sibTransId="{DD5555A1-5FEF-4807-9989-FBE9F9D38EA6}"/>
    <dgm:cxn modelId="{DB2A2E95-0BCA-490A-B0ED-7C40A77374A2}" type="presParOf" srcId="{04C356C8-B765-4F30-A573-4B408F8B3D15}" destId="{64E0B5CB-630E-43B5-AB4C-1A5BFAE251B5}" srcOrd="0" destOrd="0" presId="urn:microsoft.com/office/officeart/2005/8/layout/hierarchy3"/>
    <dgm:cxn modelId="{C40A476D-6FFD-4E44-845B-04044CD4C3E6}" type="presParOf" srcId="{64E0B5CB-630E-43B5-AB4C-1A5BFAE251B5}" destId="{3240D40F-F148-4332-A88A-55A6426A93A2}" srcOrd="0" destOrd="0" presId="urn:microsoft.com/office/officeart/2005/8/layout/hierarchy3"/>
    <dgm:cxn modelId="{C7691694-C615-46F1-858D-928359BF5734}" type="presParOf" srcId="{3240D40F-F148-4332-A88A-55A6426A93A2}" destId="{AF8850EC-4795-4A22-932F-E4944AB7279F}" srcOrd="0" destOrd="0" presId="urn:microsoft.com/office/officeart/2005/8/layout/hierarchy3"/>
    <dgm:cxn modelId="{6D7819D5-44AE-4423-89D0-AD55A0B4FF10}" type="presParOf" srcId="{3240D40F-F148-4332-A88A-55A6426A93A2}" destId="{78359FBC-3C3A-40E6-A88F-C39DB964949A}" srcOrd="1" destOrd="0" presId="urn:microsoft.com/office/officeart/2005/8/layout/hierarchy3"/>
    <dgm:cxn modelId="{9C0F5B7F-B018-4878-9479-1105AEDA572D}" type="presParOf" srcId="{64E0B5CB-630E-43B5-AB4C-1A5BFAE251B5}" destId="{FF4234C0-209D-4AB6-B9C0-B251011B9FD1}" srcOrd="1" destOrd="0" presId="urn:microsoft.com/office/officeart/2005/8/layout/hierarchy3"/>
    <dgm:cxn modelId="{5F71C1A3-7873-44EE-AEB2-4CD4314579D3}" type="presParOf" srcId="{04C356C8-B765-4F30-A573-4B408F8B3D15}" destId="{4BCDAAF2-97FF-4F55-9821-8C236818BA5E}" srcOrd="1" destOrd="0" presId="urn:microsoft.com/office/officeart/2005/8/layout/hierarchy3"/>
    <dgm:cxn modelId="{4919E1E6-A745-499C-AEC0-C94CD94E2192}" type="presParOf" srcId="{4BCDAAF2-97FF-4F55-9821-8C236818BA5E}" destId="{655C67FB-F687-4C75-9A18-62B00D9D4D2D}" srcOrd="0" destOrd="0" presId="urn:microsoft.com/office/officeart/2005/8/layout/hierarchy3"/>
    <dgm:cxn modelId="{9744AB3E-BE57-4EE5-8DD4-FB741B789189}" type="presParOf" srcId="{655C67FB-F687-4C75-9A18-62B00D9D4D2D}" destId="{30973AFB-74BE-48AB-A850-A73546208769}" srcOrd="0" destOrd="0" presId="urn:microsoft.com/office/officeart/2005/8/layout/hierarchy3"/>
    <dgm:cxn modelId="{97F26883-4EFF-4801-B386-9688D84C84BE}" type="presParOf" srcId="{655C67FB-F687-4C75-9A18-62B00D9D4D2D}" destId="{B23BD7DB-2892-4B91-B0DE-F356703C9111}" srcOrd="1" destOrd="0" presId="urn:microsoft.com/office/officeart/2005/8/layout/hierarchy3"/>
    <dgm:cxn modelId="{D926DF3C-2430-44E6-8D6D-420A6585B1B4}" type="presParOf" srcId="{4BCDAAF2-97FF-4F55-9821-8C236818BA5E}" destId="{3C53ADC6-D359-43E4-839D-D132835B7EA5}" srcOrd="1" destOrd="0" presId="urn:microsoft.com/office/officeart/2005/8/layout/hierarchy3"/>
    <dgm:cxn modelId="{391ABEA0-2E79-495C-B732-6513DE6CA852}" type="presParOf" srcId="{04C356C8-B765-4F30-A573-4B408F8B3D15}" destId="{31B743BD-7EA8-44F7-83E3-9DC5C11E0DB9}" srcOrd="2" destOrd="0" presId="urn:microsoft.com/office/officeart/2005/8/layout/hierarchy3"/>
    <dgm:cxn modelId="{3AC0976F-68D3-450E-BDAB-F90B2572C38C}" type="presParOf" srcId="{31B743BD-7EA8-44F7-83E3-9DC5C11E0DB9}" destId="{CE81F0DD-AD92-4FD4-827F-FCB15B8BEA28}" srcOrd="0" destOrd="0" presId="urn:microsoft.com/office/officeart/2005/8/layout/hierarchy3"/>
    <dgm:cxn modelId="{AE15F318-DE43-48C7-96DD-C12447216732}" type="presParOf" srcId="{CE81F0DD-AD92-4FD4-827F-FCB15B8BEA28}" destId="{F0D35A89-142D-4CA8-AFB0-0F22644491BD}" srcOrd="0" destOrd="0" presId="urn:microsoft.com/office/officeart/2005/8/layout/hierarchy3"/>
    <dgm:cxn modelId="{E268BA0C-B9A2-4F08-A127-1D3BE5908DB8}" type="presParOf" srcId="{CE81F0DD-AD92-4FD4-827F-FCB15B8BEA28}" destId="{D4BC57EA-0B04-4E6F-9FA4-504E57282B1C}" srcOrd="1" destOrd="0" presId="urn:microsoft.com/office/officeart/2005/8/layout/hierarchy3"/>
    <dgm:cxn modelId="{EFBC3C5B-60D8-4794-91FF-0949D5672E40}" type="presParOf" srcId="{31B743BD-7EA8-44F7-83E3-9DC5C11E0DB9}" destId="{880760D6-C230-4F53-9142-5D32D2377FFF}" srcOrd="1" destOrd="0" presId="urn:microsoft.com/office/officeart/2005/8/layout/hierarchy3"/>
    <dgm:cxn modelId="{BD6B49CC-8621-49D0-A07E-7E85AD9767A7}" type="presParOf" srcId="{04C356C8-B765-4F30-A573-4B408F8B3D15}" destId="{E19DA8D8-D5D3-403D-8B86-F85D56A06C94}" srcOrd="3" destOrd="0" presId="urn:microsoft.com/office/officeart/2005/8/layout/hierarchy3"/>
    <dgm:cxn modelId="{D9FA61D7-33E1-4CA5-AAC8-0A8C53C61E28}" type="presParOf" srcId="{E19DA8D8-D5D3-403D-8B86-F85D56A06C94}" destId="{9A6B4983-F1BA-4C3B-99FB-77C6DB563CE5}" srcOrd="0" destOrd="0" presId="urn:microsoft.com/office/officeart/2005/8/layout/hierarchy3"/>
    <dgm:cxn modelId="{C8995108-3125-4262-90D8-C372F51A1C6D}" type="presParOf" srcId="{9A6B4983-F1BA-4C3B-99FB-77C6DB563CE5}" destId="{267827D3-5D52-496E-89CF-D45529D0A960}" srcOrd="0" destOrd="0" presId="urn:microsoft.com/office/officeart/2005/8/layout/hierarchy3"/>
    <dgm:cxn modelId="{80F3509F-219A-475F-893F-387BD3AF7915}" type="presParOf" srcId="{9A6B4983-F1BA-4C3B-99FB-77C6DB563CE5}" destId="{3208F50E-A3EC-4516-85BB-7B5BFB06B0AE}" srcOrd="1" destOrd="0" presId="urn:microsoft.com/office/officeart/2005/8/layout/hierarchy3"/>
    <dgm:cxn modelId="{7E0E0BCB-D1A7-455B-AEEE-219756483DFD}" type="presParOf" srcId="{E19DA8D8-D5D3-403D-8B86-F85D56A06C94}" destId="{70233411-EBAD-4FD9-B3D4-E33F73AA851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3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8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6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8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0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8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2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8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75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Code ‘n Play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264900" y="2312551"/>
            <a:ext cx="800100" cy="1422400"/>
          </a:xfrm>
          <a:prstGeom prst="roundRect">
            <a:avLst/>
          </a:prstGeom>
          <a:gradFill>
            <a:gsLst>
              <a:gs pos="0">
                <a:srgbClr val="412209"/>
              </a:gs>
              <a:gs pos="100000">
                <a:srgbClr val="754B33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201078" y="1646658"/>
            <a:ext cx="990922" cy="1440593"/>
          </a:xfrm>
          <a:custGeom>
            <a:avLst/>
            <a:gdLst>
              <a:gd name="connsiteX0" fmla="*/ 63382 w 905354"/>
              <a:gd name="connsiteY0" fmla="*/ 770196 h 1268137"/>
              <a:gd name="connsiteX1" fmla="*/ 63382 w 905354"/>
              <a:gd name="connsiteY1" fmla="*/ 770196 h 1268137"/>
              <a:gd name="connsiteX2" fmla="*/ 425521 w 905354"/>
              <a:gd name="connsiteY2" fmla="*/ 752090 h 1268137"/>
              <a:gd name="connsiteX3" fmla="*/ 479841 w 905354"/>
              <a:gd name="connsiteY3" fmla="*/ 770196 h 1268137"/>
              <a:gd name="connsiteX4" fmla="*/ 534162 w 905354"/>
              <a:gd name="connsiteY4" fmla="*/ 797357 h 1268137"/>
              <a:gd name="connsiteX5" fmla="*/ 561322 w 905354"/>
              <a:gd name="connsiteY5" fmla="*/ 815464 h 1268137"/>
              <a:gd name="connsiteX6" fmla="*/ 597536 w 905354"/>
              <a:gd name="connsiteY6" fmla="*/ 869785 h 1268137"/>
              <a:gd name="connsiteX7" fmla="*/ 606590 w 905354"/>
              <a:gd name="connsiteY7" fmla="*/ 915052 h 1268137"/>
              <a:gd name="connsiteX8" fmla="*/ 615643 w 905354"/>
              <a:gd name="connsiteY8" fmla="*/ 969373 h 1268137"/>
              <a:gd name="connsiteX9" fmla="*/ 624697 w 905354"/>
              <a:gd name="connsiteY9" fmla="*/ 996533 h 1268137"/>
              <a:gd name="connsiteX10" fmla="*/ 633750 w 905354"/>
              <a:gd name="connsiteY10" fmla="*/ 1068961 h 1268137"/>
              <a:gd name="connsiteX11" fmla="*/ 651857 w 905354"/>
              <a:gd name="connsiteY11" fmla="*/ 1204763 h 1268137"/>
              <a:gd name="connsiteX12" fmla="*/ 688071 w 905354"/>
              <a:gd name="connsiteY12" fmla="*/ 1259084 h 1268137"/>
              <a:gd name="connsiteX13" fmla="*/ 742392 w 905354"/>
              <a:gd name="connsiteY13" fmla="*/ 1268137 h 1268137"/>
              <a:gd name="connsiteX14" fmla="*/ 814820 w 905354"/>
              <a:gd name="connsiteY14" fmla="*/ 1259084 h 1268137"/>
              <a:gd name="connsiteX15" fmla="*/ 851033 w 905354"/>
              <a:gd name="connsiteY15" fmla="*/ 1204763 h 1268137"/>
              <a:gd name="connsiteX16" fmla="*/ 878194 w 905354"/>
              <a:gd name="connsiteY16" fmla="*/ 1177602 h 1268137"/>
              <a:gd name="connsiteX17" fmla="*/ 896301 w 905354"/>
              <a:gd name="connsiteY17" fmla="*/ 1114228 h 1268137"/>
              <a:gd name="connsiteX18" fmla="*/ 905354 w 905354"/>
              <a:gd name="connsiteY18" fmla="*/ 1014640 h 1268137"/>
              <a:gd name="connsiteX19" fmla="*/ 896301 w 905354"/>
              <a:gd name="connsiteY19" fmla="*/ 661555 h 1268137"/>
              <a:gd name="connsiteX20" fmla="*/ 887247 w 905354"/>
              <a:gd name="connsiteY20" fmla="*/ 371844 h 1268137"/>
              <a:gd name="connsiteX21" fmla="*/ 869140 w 905354"/>
              <a:gd name="connsiteY21" fmla="*/ 245095 h 1268137"/>
              <a:gd name="connsiteX22" fmla="*/ 851033 w 905354"/>
              <a:gd name="connsiteY22" fmla="*/ 109293 h 1268137"/>
              <a:gd name="connsiteX23" fmla="*/ 823873 w 905354"/>
              <a:gd name="connsiteY23" fmla="*/ 54973 h 1268137"/>
              <a:gd name="connsiteX24" fmla="*/ 787659 w 905354"/>
              <a:gd name="connsiteY24" fmla="*/ 36866 h 1268137"/>
              <a:gd name="connsiteX25" fmla="*/ 715231 w 905354"/>
              <a:gd name="connsiteY25" fmla="*/ 45919 h 1268137"/>
              <a:gd name="connsiteX26" fmla="*/ 452681 w 905354"/>
              <a:gd name="connsiteY26" fmla="*/ 27812 h 1268137"/>
              <a:gd name="connsiteX27" fmla="*/ 253505 w 905354"/>
              <a:gd name="connsiteY27" fmla="*/ 18759 h 1268137"/>
              <a:gd name="connsiteX28" fmla="*/ 117703 w 905354"/>
              <a:gd name="connsiteY28" fmla="*/ 9705 h 1268137"/>
              <a:gd name="connsiteX29" fmla="*/ 18115 w 905354"/>
              <a:gd name="connsiteY29" fmla="*/ 45919 h 1268137"/>
              <a:gd name="connsiteX30" fmla="*/ 8 w 905354"/>
              <a:gd name="connsiteY30" fmla="*/ 109293 h 1268137"/>
              <a:gd name="connsiteX31" fmla="*/ 27168 w 905354"/>
              <a:gd name="connsiteY31" fmla="*/ 317523 h 1268137"/>
              <a:gd name="connsiteX32" fmla="*/ 36222 w 905354"/>
              <a:gd name="connsiteY32" fmla="*/ 435218 h 1268137"/>
              <a:gd name="connsiteX33" fmla="*/ 45275 w 905354"/>
              <a:gd name="connsiteY33" fmla="*/ 752090 h 1268137"/>
              <a:gd name="connsiteX34" fmla="*/ 63382 w 905354"/>
              <a:gd name="connsiteY34" fmla="*/ 770196 h 12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05354" h="1268137">
                <a:moveTo>
                  <a:pt x="63382" y="770196"/>
                </a:moveTo>
                <a:lnTo>
                  <a:pt x="63382" y="770196"/>
                </a:lnTo>
                <a:cubicBezTo>
                  <a:pt x="226932" y="721132"/>
                  <a:pt x="161960" y="730127"/>
                  <a:pt x="425521" y="752090"/>
                </a:cubicBezTo>
                <a:cubicBezTo>
                  <a:pt x="444541" y="753675"/>
                  <a:pt x="479841" y="770196"/>
                  <a:pt x="479841" y="770196"/>
                </a:cubicBezTo>
                <a:cubicBezTo>
                  <a:pt x="557686" y="822092"/>
                  <a:pt x="459191" y="759870"/>
                  <a:pt x="534162" y="797357"/>
                </a:cubicBezTo>
                <a:cubicBezTo>
                  <a:pt x="543894" y="802223"/>
                  <a:pt x="552269" y="809428"/>
                  <a:pt x="561322" y="815464"/>
                </a:cubicBezTo>
                <a:cubicBezTo>
                  <a:pt x="573393" y="833571"/>
                  <a:pt x="593268" y="848446"/>
                  <a:pt x="597536" y="869785"/>
                </a:cubicBezTo>
                <a:cubicBezTo>
                  <a:pt x="600554" y="884874"/>
                  <a:pt x="603837" y="899912"/>
                  <a:pt x="606590" y="915052"/>
                </a:cubicBezTo>
                <a:cubicBezTo>
                  <a:pt x="609874" y="933113"/>
                  <a:pt x="611661" y="951453"/>
                  <a:pt x="615643" y="969373"/>
                </a:cubicBezTo>
                <a:cubicBezTo>
                  <a:pt x="617713" y="978689"/>
                  <a:pt x="621679" y="987480"/>
                  <a:pt x="624697" y="996533"/>
                </a:cubicBezTo>
                <a:cubicBezTo>
                  <a:pt x="627715" y="1020676"/>
                  <a:pt x="631329" y="1044751"/>
                  <a:pt x="633750" y="1068961"/>
                </a:cubicBezTo>
                <a:cubicBezTo>
                  <a:pt x="634548" y="1076937"/>
                  <a:pt x="633690" y="1172061"/>
                  <a:pt x="651857" y="1204763"/>
                </a:cubicBezTo>
                <a:cubicBezTo>
                  <a:pt x="662425" y="1223786"/>
                  <a:pt x="666605" y="1255507"/>
                  <a:pt x="688071" y="1259084"/>
                </a:cubicBezTo>
                <a:lnTo>
                  <a:pt x="742392" y="1268137"/>
                </a:lnTo>
                <a:cubicBezTo>
                  <a:pt x="766535" y="1265119"/>
                  <a:pt x="791954" y="1267399"/>
                  <a:pt x="814820" y="1259084"/>
                </a:cubicBezTo>
                <a:cubicBezTo>
                  <a:pt x="852943" y="1245221"/>
                  <a:pt x="834789" y="1229129"/>
                  <a:pt x="851033" y="1204763"/>
                </a:cubicBezTo>
                <a:cubicBezTo>
                  <a:pt x="858135" y="1194110"/>
                  <a:pt x="869140" y="1186656"/>
                  <a:pt x="878194" y="1177602"/>
                </a:cubicBezTo>
                <a:cubicBezTo>
                  <a:pt x="884400" y="1158985"/>
                  <a:pt x="893775" y="1133170"/>
                  <a:pt x="896301" y="1114228"/>
                </a:cubicBezTo>
                <a:cubicBezTo>
                  <a:pt x="900706" y="1081188"/>
                  <a:pt x="902336" y="1047836"/>
                  <a:pt x="905354" y="1014640"/>
                </a:cubicBezTo>
                <a:cubicBezTo>
                  <a:pt x="902336" y="896945"/>
                  <a:pt x="899616" y="779242"/>
                  <a:pt x="896301" y="661555"/>
                </a:cubicBezTo>
                <a:cubicBezTo>
                  <a:pt x="893580" y="564976"/>
                  <a:pt x="891736" y="468357"/>
                  <a:pt x="887247" y="371844"/>
                </a:cubicBezTo>
                <a:cubicBezTo>
                  <a:pt x="882958" y="279636"/>
                  <a:pt x="887124" y="299044"/>
                  <a:pt x="869140" y="245095"/>
                </a:cubicBezTo>
                <a:cubicBezTo>
                  <a:pt x="866935" y="227455"/>
                  <a:pt x="855200" y="130129"/>
                  <a:pt x="851033" y="109293"/>
                </a:cubicBezTo>
                <a:cubicBezTo>
                  <a:pt x="847820" y="93226"/>
                  <a:pt x="836692" y="65656"/>
                  <a:pt x="823873" y="54973"/>
                </a:cubicBezTo>
                <a:cubicBezTo>
                  <a:pt x="813505" y="46333"/>
                  <a:pt x="799730" y="42902"/>
                  <a:pt x="787659" y="36866"/>
                </a:cubicBezTo>
                <a:cubicBezTo>
                  <a:pt x="763516" y="39884"/>
                  <a:pt x="739562" y="45919"/>
                  <a:pt x="715231" y="45919"/>
                </a:cubicBezTo>
                <a:cubicBezTo>
                  <a:pt x="442250" y="45919"/>
                  <a:pt x="623445" y="38829"/>
                  <a:pt x="452681" y="27812"/>
                </a:cubicBezTo>
                <a:cubicBezTo>
                  <a:pt x="386358" y="23533"/>
                  <a:pt x="319897" y="21777"/>
                  <a:pt x="253505" y="18759"/>
                </a:cubicBezTo>
                <a:cubicBezTo>
                  <a:pt x="173259" y="-7990"/>
                  <a:pt x="218154" y="-1456"/>
                  <a:pt x="117703" y="9705"/>
                </a:cubicBezTo>
                <a:cubicBezTo>
                  <a:pt x="34719" y="30451"/>
                  <a:pt x="65981" y="14008"/>
                  <a:pt x="18115" y="45919"/>
                </a:cubicBezTo>
                <a:cubicBezTo>
                  <a:pt x="14168" y="57759"/>
                  <a:pt x="-413" y="99186"/>
                  <a:pt x="8" y="109293"/>
                </a:cubicBezTo>
                <a:cubicBezTo>
                  <a:pt x="6361" y="261745"/>
                  <a:pt x="933" y="238814"/>
                  <a:pt x="27168" y="317523"/>
                </a:cubicBezTo>
                <a:cubicBezTo>
                  <a:pt x="30186" y="356755"/>
                  <a:pt x="34584" y="395905"/>
                  <a:pt x="36222" y="435218"/>
                </a:cubicBezTo>
                <a:cubicBezTo>
                  <a:pt x="40621" y="540793"/>
                  <a:pt x="36500" y="646788"/>
                  <a:pt x="45275" y="752090"/>
                </a:cubicBezTo>
                <a:cubicBezTo>
                  <a:pt x="45835" y="758815"/>
                  <a:pt x="60364" y="767178"/>
                  <a:pt x="63382" y="770196"/>
                </a:cubicBezTo>
                <a:close/>
              </a:path>
            </a:pathLst>
          </a:custGeom>
          <a:gradFill>
            <a:gsLst>
              <a:gs pos="0">
                <a:srgbClr val="23238C">
                  <a:alpha val="10000"/>
                </a:srgbClr>
              </a:gs>
              <a:gs pos="31000">
                <a:srgbClr val="22120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01078" y="2807851"/>
            <a:ext cx="184472" cy="279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353478" y="2826901"/>
            <a:ext cx="184472" cy="279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236322" y="2890401"/>
            <a:ext cx="45719" cy="127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381585" y="2915801"/>
            <a:ext cx="45719" cy="127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/>
        </p:nvSpPr>
        <p:spPr>
          <a:xfrm rot="20569526">
            <a:off x="11213527" y="3422410"/>
            <a:ext cx="336872" cy="153679"/>
          </a:xfrm>
          <a:prstGeom prst="teardrop">
            <a:avLst/>
          </a:prstGeom>
          <a:solidFill>
            <a:schemeClr val="accent6">
              <a:tint val="80000"/>
              <a:lumMod val="10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734573" y="4391605"/>
            <a:ext cx="313719" cy="112163"/>
          </a:xfrm>
          <a:prstGeom prst="roundRect">
            <a:avLst/>
          </a:prstGeom>
          <a:solidFill>
            <a:srgbClr val="754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19494115" flipV="1">
            <a:off x="10881324" y="4093602"/>
            <a:ext cx="1029224" cy="14297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46740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417300" y="3866487"/>
            <a:ext cx="647700" cy="10450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46740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886973" y="4565777"/>
            <a:ext cx="313719" cy="112163"/>
          </a:xfrm>
          <a:prstGeom prst="roundRect">
            <a:avLst/>
          </a:prstGeom>
          <a:solidFill>
            <a:srgbClr val="754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9494115" flipV="1">
            <a:off x="11042034" y="4320717"/>
            <a:ext cx="1029224" cy="14297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46740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117364" y="3672474"/>
            <a:ext cx="87086" cy="12047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10676193" y="4231303"/>
            <a:ext cx="87086" cy="12047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Interactive Games with Unity &amp; </a:t>
            </a:r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2" name="Flowchart: Stored Data 31"/>
          <p:cNvSpPr/>
          <p:nvPr/>
        </p:nvSpPr>
        <p:spPr>
          <a:xfrm>
            <a:off x="11244904" y="2944757"/>
            <a:ext cx="9144" cy="45720"/>
          </a:xfrm>
          <a:prstGeom prst="flowChartOnlineStorag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tored Data 32"/>
          <p:cNvSpPr/>
          <p:nvPr/>
        </p:nvSpPr>
        <p:spPr>
          <a:xfrm>
            <a:off x="11397304" y="2970948"/>
            <a:ext cx="9144" cy="45720"/>
          </a:xfrm>
          <a:prstGeom prst="flowChartOnlineStorag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2942446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010401" y="2000249"/>
            <a:ext cx="4038600" cy="4667251"/>
            <a:chOff x="6696076" y="2000249"/>
            <a:chExt cx="4038600" cy="4667251"/>
          </a:xfrm>
        </p:grpSpPr>
        <p:sp>
          <p:nvSpPr>
            <p:cNvPr id="3" name="Folded Corner 2"/>
            <p:cNvSpPr/>
            <p:nvPr/>
          </p:nvSpPr>
          <p:spPr>
            <a:xfrm>
              <a:off x="6696076" y="2000249"/>
              <a:ext cx="4038600" cy="466725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forum.unity3d.com/attachments/logo-titled-png.16698/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270" y="2442167"/>
              <a:ext cx="2276855" cy="850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upload.wikimedia.org/wikipedia/commons/6/6a/JavaScript-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6303" y="4113736"/>
              <a:ext cx="938143" cy="93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Heart 5"/>
            <p:cNvSpPr/>
            <p:nvPr/>
          </p:nvSpPr>
          <p:spPr>
            <a:xfrm>
              <a:off x="8372475" y="3305542"/>
              <a:ext cx="685800" cy="685800"/>
            </a:xfrm>
            <a:prstGeom prst="hear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95972" y="4843309"/>
              <a:ext cx="2457450" cy="1314671"/>
            </a:xfrm>
            <a:custGeom>
              <a:avLst/>
              <a:gdLst>
                <a:gd name="connsiteX0" fmla="*/ 0 w 2457450"/>
                <a:gd name="connsiteY0" fmla="*/ 590771 h 1314671"/>
                <a:gd name="connsiteX1" fmla="*/ 190500 w 2457450"/>
                <a:gd name="connsiteY1" fmla="*/ 600296 h 1314671"/>
                <a:gd name="connsiteX2" fmla="*/ 219075 w 2457450"/>
                <a:gd name="connsiteY2" fmla="*/ 581246 h 1314671"/>
                <a:gd name="connsiteX3" fmla="*/ 247650 w 2457450"/>
                <a:gd name="connsiteY3" fmla="*/ 571721 h 1314671"/>
                <a:gd name="connsiteX4" fmla="*/ 304800 w 2457450"/>
                <a:gd name="connsiteY4" fmla="*/ 533621 h 1314671"/>
                <a:gd name="connsiteX5" fmla="*/ 361950 w 2457450"/>
                <a:gd name="connsiteY5" fmla="*/ 505046 h 1314671"/>
                <a:gd name="connsiteX6" fmla="*/ 390525 w 2457450"/>
                <a:gd name="connsiteY6" fmla="*/ 476471 h 1314671"/>
                <a:gd name="connsiteX7" fmla="*/ 447675 w 2457450"/>
                <a:gd name="connsiteY7" fmla="*/ 438371 h 1314671"/>
                <a:gd name="connsiteX8" fmla="*/ 485775 w 2457450"/>
                <a:gd name="connsiteY8" fmla="*/ 381221 h 1314671"/>
                <a:gd name="connsiteX9" fmla="*/ 504825 w 2457450"/>
                <a:gd name="connsiteY9" fmla="*/ 352646 h 1314671"/>
                <a:gd name="connsiteX10" fmla="*/ 523875 w 2457450"/>
                <a:gd name="connsiteY10" fmla="*/ 295496 h 1314671"/>
                <a:gd name="connsiteX11" fmla="*/ 533400 w 2457450"/>
                <a:gd name="connsiteY11" fmla="*/ 266921 h 1314671"/>
                <a:gd name="connsiteX12" fmla="*/ 542925 w 2457450"/>
                <a:gd name="connsiteY12" fmla="*/ 228821 h 1314671"/>
                <a:gd name="connsiteX13" fmla="*/ 533400 w 2457450"/>
                <a:gd name="connsiteY13" fmla="*/ 19271 h 1314671"/>
                <a:gd name="connsiteX14" fmla="*/ 504825 w 2457450"/>
                <a:gd name="connsiteY14" fmla="*/ 221 h 1314671"/>
                <a:gd name="connsiteX15" fmla="*/ 476250 w 2457450"/>
                <a:gd name="connsiteY15" fmla="*/ 9746 h 1314671"/>
                <a:gd name="connsiteX16" fmla="*/ 438150 w 2457450"/>
                <a:gd name="connsiteY16" fmla="*/ 95471 h 1314671"/>
                <a:gd name="connsiteX17" fmla="*/ 428625 w 2457450"/>
                <a:gd name="connsiteY17" fmla="*/ 124046 h 1314671"/>
                <a:gd name="connsiteX18" fmla="*/ 409575 w 2457450"/>
                <a:gd name="connsiteY18" fmla="*/ 200246 h 1314671"/>
                <a:gd name="connsiteX19" fmla="*/ 381000 w 2457450"/>
                <a:gd name="connsiteY19" fmla="*/ 295496 h 1314671"/>
                <a:gd name="connsiteX20" fmla="*/ 333375 w 2457450"/>
                <a:gd name="connsiteY20" fmla="*/ 438371 h 1314671"/>
                <a:gd name="connsiteX21" fmla="*/ 314325 w 2457450"/>
                <a:gd name="connsiteY21" fmla="*/ 495521 h 1314671"/>
                <a:gd name="connsiteX22" fmla="*/ 304800 w 2457450"/>
                <a:gd name="connsiteY22" fmla="*/ 524096 h 1314671"/>
                <a:gd name="connsiteX23" fmla="*/ 295275 w 2457450"/>
                <a:gd name="connsiteY23" fmla="*/ 562196 h 1314671"/>
                <a:gd name="connsiteX24" fmla="*/ 276225 w 2457450"/>
                <a:gd name="connsiteY24" fmla="*/ 619346 h 1314671"/>
                <a:gd name="connsiteX25" fmla="*/ 266700 w 2457450"/>
                <a:gd name="connsiteY25" fmla="*/ 657446 h 1314671"/>
                <a:gd name="connsiteX26" fmla="*/ 257175 w 2457450"/>
                <a:gd name="connsiteY26" fmla="*/ 686021 h 1314671"/>
                <a:gd name="connsiteX27" fmla="*/ 247650 w 2457450"/>
                <a:gd name="connsiteY27" fmla="*/ 724121 h 1314671"/>
                <a:gd name="connsiteX28" fmla="*/ 238125 w 2457450"/>
                <a:gd name="connsiteY28" fmla="*/ 752696 h 1314671"/>
                <a:gd name="connsiteX29" fmla="*/ 228600 w 2457450"/>
                <a:gd name="connsiteY29" fmla="*/ 800321 h 1314671"/>
                <a:gd name="connsiteX30" fmla="*/ 219075 w 2457450"/>
                <a:gd name="connsiteY30" fmla="*/ 828896 h 1314671"/>
                <a:gd name="connsiteX31" fmla="*/ 209550 w 2457450"/>
                <a:gd name="connsiteY31" fmla="*/ 866996 h 1314671"/>
                <a:gd name="connsiteX32" fmla="*/ 200025 w 2457450"/>
                <a:gd name="connsiteY32" fmla="*/ 895571 h 1314671"/>
                <a:gd name="connsiteX33" fmla="*/ 190500 w 2457450"/>
                <a:gd name="connsiteY33" fmla="*/ 952721 h 1314671"/>
                <a:gd name="connsiteX34" fmla="*/ 180975 w 2457450"/>
                <a:gd name="connsiteY34" fmla="*/ 981296 h 1314671"/>
                <a:gd name="connsiteX35" fmla="*/ 171450 w 2457450"/>
                <a:gd name="connsiteY35" fmla="*/ 1038446 h 1314671"/>
                <a:gd name="connsiteX36" fmla="*/ 152400 w 2457450"/>
                <a:gd name="connsiteY36" fmla="*/ 1124171 h 1314671"/>
                <a:gd name="connsiteX37" fmla="*/ 142875 w 2457450"/>
                <a:gd name="connsiteY37" fmla="*/ 1152746 h 1314671"/>
                <a:gd name="connsiteX38" fmla="*/ 152400 w 2457450"/>
                <a:gd name="connsiteY38" fmla="*/ 1267046 h 1314671"/>
                <a:gd name="connsiteX39" fmla="*/ 171450 w 2457450"/>
                <a:gd name="connsiteY39" fmla="*/ 1295621 h 1314671"/>
                <a:gd name="connsiteX40" fmla="*/ 228600 w 2457450"/>
                <a:gd name="connsiteY40" fmla="*/ 1314671 h 1314671"/>
                <a:gd name="connsiteX41" fmla="*/ 285750 w 2457450"/>
                <a:gd name="connsiteY41" fmla="*/ 1295621 h 1314671"/>
                <a:gd name="connsiteX42" fmla="*/ 314325 w 2457450"/>
                <a:gd name="connsiteY42" fmla="*/ 1286096 h 1314671"/>
                <a:gd name="connsiteX43" fmla="*/ 333375 w 2457450"/>
                <a:gd name="connsiteY43" fmla="*/ 1257521 h 1314671"/>
                <a:gd name="connsiteX44" fmla="*/ 381000 w 2457450"/>
                <a:gd name="connsiteY44" fmla="*/ 1209896 h 1314671"/>
                <a:gd name="connsiteX45" fmla="*/ 419100 w 2457450"/>
                <a:gd name="connsiteY45" fmla="*/ 1124171 h 1314671"/>
                <a:gd name="connsiteX46" fmla="*/ 409575 w 2457450"/>
                <a:gd name="connsiteY46" fmla="*/ 943196 h 1314671"/>
                <a:gd name="connsiteX47" fmla="*/ 390525 w 2457450"/>
                <a:gd name="connsiteY47" fmla="*/ 886046 h 1314671"/>
                <a:gd name="connsiteX48" fmla="*/ 361950 w 2457450"/>
                <a:gd name="connsiteY48" fmla="*/ 866996 h 1314671"/>
                <a:gd name="connsiteX49" fmla="*/ 352425 w 2457450"/>
                <a:gd name="connsiteY49" fmla="*/ 838421 h 1314671"/>
                <a:gd name="connsiteX50" fmla="*/ 295275 w 2457450"/>
                <a:gd name="connsiteY50" fmla="*/ 800321 h 1314671"/>
                <a:gd name="connsiteX51" fmla="*/ 276225 w 2457450"/>
                <a:gd name="connsiteY51" fmla="*/ 771746 h 1314671"/>
                <a:gd name="connsiteX52" fmla="*/ 238125 w 2457450"/>
                <a:gd name="connsiteY52" fmla="*/ 781271 h 1314671"/>
                <a:gd name="connsiteX53" fmla="*/ 295275 w 2457450"/>
                <a:gd name="connsiteY53" fmla="*/ 800321 h 1314671"/>
                <a:gd name="connsiteX54" fmla="*/ 400050 w 2457450"/>
                <a:gd name="connsiteY54" fmla="*/ 771746 h 1314671"/>
                <a:gd name="connsiteX55" fmla="*/ 457200 w 2457450"/>
                <a:gd name="connsiteY55" fmla="*/ 733646 h 1314671"/>
                <a:gd name="connsiteX56" fmla="*/ 485775 w 2457450"/>
                <a:gd name="connsiteY56" fmla="*/ 695546 h 1314671"/>
                <a:gd name="connsiteX57" fmla="*/ 571500 w 2457450"/>
                <a:gd name="connsiteY57" fmla="*/ 647921 h 1314671"/>
                <a:gd name="connsiteX58" fmla="*/ 628650 w 2457450"/>
                <a:gd name="connsiteY58" fmla="*/ 609821 h 1314671"/>
                <a:gd name="connsiteX59" fmla="*/ 676275 w 2457450"/>
                <a:gd name="connsiteY59" fmla="*/ 552671 h 1314671"/>
                <a:gd name="connsiteX60" fmla="*/ 666750 w 2457450"/>
                <a:gd name="connsiteY60" fmla="*/ 581246 h 1314671"/>
                <a:gd name="connsiteX61" fmla="*/ 628650 w 2457450"/>
                <a:gd name="connsiteY61" fmla="*/ 638396 h 1314671"/>
                <a:gd name="connsiteX62" fmla="*/ 609600 w 2457450"/>
                <a:gd name="connsiteY62" fmla="*/ 666971 h 1314671"/>
                <a:gd name="connsiteX63" fmla="*/ 590550 w 2457450"/>
                <a:gd name="connsiteY63" fmla="*/ 724121 h 1314671"/>
                <a:gd name="connsiteX64" fmla="*/ 600075 w 2457450"/>
                <a:gd name="connsiteY64" fmla="*/ 781271 h 1314671"/>
                <a:gd name="connsiteX65" fmla="*/ 657225 w 2457450"/>
                <a:gd name="connsiteY65" fmla="*/ 819371 h 1314671"/>
                <a:gd name="connsiteX66" fmla="*/ 685800 w 2457450"/>
                <a:gd name="connsiteY66" fmla="*/ 809846 h 1314671"/>
                <a:gd name="connsiteX67" fmla="*/ 723900 w 2457450"/>
                <a:gd name="connsiteY67" fmla="*/ 752696 h 1314671"/>
                <a:gd name="connsiteX68" fmla="*/ 752475 w 2457450"/>
                <a:gd name="connsiteY68" fmla="*/ 695546 h 1314671"/>
                <a:gd name="connsiteX69" fmla="*/ 742950 w 2457450"/>
                <a:gd name="connsiteY69" fmla="*/ 571721 h 1314671"/>
                <a:gd name="connsiteX70" fmla="*/ 714375 w 2457450"/>
                <a:gd name="connsiteY70" fmla="*/ 552671 h 1314671"/>
                <a:gd name="connsiteX71" fmla="*/ 685800 w 2457450"/>
                <a:gd name="connsiteY71" fmla="*/ 571721 h 1314671"/>
                <a:gd name="connsiteX72" fmla="*/ 657225 w 2457450"/>
                <a:gd name="connsiteY72" fmla="*/ 581246 h 1314671"/>
                <a:gd name="connsiteX73" fmla="*/ 666750 w 2457450"/>
                <a:gd name="connsiteY73" fmla="*/ 619346 h 1314671"/>
                <a:gd name="connsiteX74" fmla="*/ 790575 w 2457450"/>
                <a:gd name="connsiteY74" fmla="*/ 628871 h 1314671"/>
                <a:gd name="connsiteX75" fmla="*/ 847725 w 2457450"/>
                <a:gd name="connsiteY75" fmla="*/ 609821 h 1314671"/>
                <a:gd name="connsiteX76" fmla="*/ 876300 w 2457450"/>
                <a:gd name="connsiteY76" fmla="*/ 590771 h 1314671"/>
                <a:gd name="connsiteX77" fmla="*/ 933450 w 2457450"/>
                <a:gd name="connsiteY77" fmla="*/ 562196 h 1314671"/>
                <a:gd name="connsiteX78" fmla="*/ 952500 w 2457450"/>
                <a:gd name="connsiteY78" fmla="*/ 533621 h 1314671"/>
                <a:gd name="connsiteX79" fmla="*/ 990600 w 2457450"/>
                <a:gd name="connsiteY79" fmla="*/ 590771 h 1314671"/>
                <a:gd name="connsiteX80" fmla="*/ 1009650 w 2457450"/>
                <a:gd name="connsiteY80" fmla="*/ 619346 h 1314671"/>
                <a:gd name="connsiteX81" fmla="*/ 981075 w 2457450"/>
                <a:gd name="connsiteY81" fmla="*/ 686021 h 1314671"/>
                <a:gd name="connsiteX82" fmla="*/ 962025 w 2457450"/>
                <a:gd name="connsiteY82" fmla="*/ 743171 h 1314671"/>
                <a:gd name="connsiteX83" fmla="*/ 971550 w 2457450"/>
                <a:gd name="connsiteY83" fmla="*/ 771746 h 1314671"/>
                <a:gd name="connsiteX84" fmla="*/ 1076325 w 2457450"/>
                <a:gd name="connsiteY84" fmla="*/ 781271 h 1314671"/>
                <a:gd name="connsiteX85" fmla="*/ 1104900 w 2457450"/>
                <a:gd name="connsiteY85" fmla="*/ 771746 h 1314671"/>
                <a:gd name="connsiteX86" fmla="*/ 1133475 w 2457450"/>
                <a:gd name="connsiteY86" fmla="*/ 752696 h 1314671"/>
                <a:gd name="connsiteX87" fmla="*/ 1219200 w 2457450"/>
                <a:gd name="connsiteY87" fmla="*/ 657446 h 1314671"/>
                <a:gd name="connsiteX88" fmla="*/ 1238250 w 2457450"/>
                <a:gd name="connsiteY88" fmla="*/ 590771 h 1314671"/>
                <a:gd name="connsiteX89" fmla="*/ 1228725 w 2457450"/>
                <a:gd name="connsiteY89" fmla="*/ 505046 h 1314671"/>
                <a:gd name="connsiteX90" fmla="*/ 1200150 w 2457450"/>
                <a:gd name="connsiteY90" fmla="*/ 514571 h 1314671"/>
                <a:gd name="connsiteX91" fmla="*/ 1171575 w 2457450"/>
                <a:gd name="connsiteY91" fmla="*/ 543146 h 1314671"/>
                <a:gd name="connsiteX92" fmla="*/ 1162050 w 2457450"/>
                <a:gd name="connsiteY92" fmla="*/ 571721 h 1314671"/>
                <a:gd name="connsiteX93" fmla="*/ 1143000 w 2457450"/>
                <a:gd name="connsiteY93" fmla="*/ 600296 h 1314671"/>
                <a:gd name="connsiteX94" fmla="*/ 1123950 w 2457450"/>
                <a:gd name="connsiteY94" fmla="*/ 657446 h 1314671"/>
                <a:gd name="connsiteX95" fmla="*/ 1114425 w 2457450"/>
                <a:gd name="connsiteY95" fmla="*/ 686021 h 1314671"/>
                <a:gd name="connsiteX96" fmla="*/ 1143000 w 2457450"/>
                <a:gd name="connsiteY96" fmla="*/ 781271 h 1314671"/>
                <a:gd name="connsiteX97" fmla="*/ 1200150 w 2457450"/>
                <a:gd name="connsiteY97" fmla="*/ 800321 h 1314671"/>
                <a:gd name="connsiteX98" fmla="*/ 1266825 w 2457450"/>
                <a:gd name="connsiteY98" fmla="*/ 790796 h 1314671"/>
                <a:gd name="connsiteX99" fmla="*/ 1295400 w 2457450"/>
                <a:gd name="connsiteY99" fmla="*/ 771746 h 1314671"/>
                <a:gd name="connsiteX100" fmla="*/ 1333500 w 2457450"/>
                <a:gd name="connsiteY100" fmla="*/ 686021 h 1314671"/>
                <a:gd name="connsiteX101" fmla="*/ 1343025 w 2457450"/>
                <a:gd name="connsiteY101" fmla="*/ 657446 h 1314671"/>
                <a:gd name="connsiteX102" fmla="*/ 1352550 w 2457450"/>
                <a:gd name="connsiteY102" fmla="*/ 628871 h 1314671"/>
                <a:gd name="connsiteX103" fmla="*/ 1381125 w 2457450"/>
                <a:gd name="connsiteY103" fmla="*/ 533621 h 1314671"/>
                <a:gd name="connsiteX104" fmla="*/ 1390650 w 2457450"/>
                <a:gd name="connsiteY104" fmla="*/ 505046 h 1314671"/>
                <a:gd name="connsiteX105" fmla="*/ 1400175 w 2457450"/>
                <a:gd name="connsiteY105" fmla="*/ 571721 h 1314671"/>
                <a:gd name="connsiteX106" fmla="*/ 1409700 w 2457450"/>
                <a:gd name="connsiteY106" fmla="*/ 705071 h 1314671"/>
                <a:gd name="connsiteX107" fmla="*/ 1428750 w 2457450"/>
                <a:gd name="connsiteY107" fmla="*/ 762221 h 1314671"/>
                <a:gd name="connsiteX108" fmla="*/ 1438275 w 2457450"/>
                <a:gd name="connsiteY108" fmla="*/ 790796 h 1314671"/>
                <a:gd name="connsiteX109" fmla="*/ 1552575 w 2457450"/>
                <a:gd name="connsiteY109" fmla="*/ 619346 h 1314671"/>
                <a:gd name="connsiteX110" fmla="*/ 1571625 w 2457450"/>
                <a:gd name="connsiteY110" fmla="*/ 590771 h 1314671"/>
                <a:gd name="connsiteX111" fmla="*/ 1590675 w 2457450"/>
                <a:gd name="connsiteY111" fmla="*/ 533621 h 1314671"/>
                <a:gd name="connsiteX112" fmla="*/ 1628775 w 2457450"/>
                <a:gd name="connsiteY112" fmla="*/ 590771 h 1314671"/>
                <a:gd name="connsiteX113" fmla="*/ 1657350 w 2457450"/>
                <a:gd name="connsiteY113" fmla="*/ 600296 h 1314671"/>
                <a:gd name="connsiteX114" fmla="*/ 1752600 w 2457450"/>
                <a:gd name="connsiteY114" fmla="*/ 590771 h 1314671"/>
                <a:gd name="connsiteX115" fmla="*/ 1781175 w 2457450"/>
                <a:gd name="connsiteY115" fmla="*/ 581246 h 1314671"/>
                <a:gd name="connsiteX116" fmla="*/ 1790700 w 2457450"/>
                <a:gd name="connsiteY116" fmla="*/ 552671 h 1314671"/>
                <a:gd name="connsiteX117" fmla="*/ 1809750 w 2457450"/>
                <a:gd name="connsiteY117" fmla="*/ 524096 h 1314671"/>
                <a:gd name="connsiteX118" fmla="*/ 1800225 w 2457450"/>
                <a:gd name="connsiteY118" fmla="*/ 485996 h 1314671"/>
                <a:gd name="connsiteX119" fmla="*/ 1743075 w 2457450"/>
                <a:gd name="connsiteY119" fmla="*/ 524096 h 1314671"/>
                <a:gd name="connsiteX120" fmla="*/ 1685925 w 2457450"/>
                <a:gd name="connsiteY120" fmla="*/ 581246 h 1314671"/>
                <a:gd name="connsiteX121" fmla="*/ 1657350 w 2457450"/>
                <a:gd name="connsiteY121" fmla="*/ 638396 h 1314671"/>
                <a:gd name="connsiteX122" fmla="*/ 1647825 w 2457450"/>
                <a:gd name="connsiteY122" fmla="*/ 666971 h 1314671"/>
                <a:gd name="connsiteX123" fmla="*/ 1676400 w 2457450"/>
                <a:gd name="connsiteY123" fmla="*/ 781271 h 1314671"/>
                <a:gd name="connsiteX124" fmla="*/ 1704975 w 2457450"/>
                <a:gd name="connsiteY124" fmla="*/ 790796 h 1314671"/>
                <a:gd name="connsiteX125" fmla="*/ 1771650 w 2457450"/>
                <a:gd name="connsiteY125" fmla="*/ 781271 h 1314671"/>
                <a:gd name="connsiteX126" fmla="*/ 1828800 w 2457450"/>
                <a:gd name="connsiteY126" fmla="*/ 762221 h 1314671"/>
                <a:gd name="connsiteX127" fmla="*/ 1866900 w 2457450"/>
                <a:gd name="connsiteY127" fmla="*/ 733646 h 1314671"/>
                <a:gd name="connsiteX128" fmla="*/ 1905000 w 2457450"/>
                <a:gd name="connsiteY128" fmla="*/ 686021 h 1314671"/>
                <a:gd name="connsiteX129" fmla="*/ 1943100 w 2457450"/>
                <a:gd name="connsiteY129" fmla="*/ 609821 h 1314671"/>
                <a:gd name="connsiteX130" fmla="*/ 1962150 w 2457450"/>
                <a:gd name="connsiteY130" fmla="*/ 581246 h 1314671"/>
                <a:gd name="connsiteX131" fmla="*/ 1981200 w 2457450"/>
                <a:gd name="connsiteY131" fmla="*/ 524096 h 1314671"/>
                <a:gd name="connsiteX132" fmla="*/ 1990725 w 2457450"/>
                <a:gd name="connsiteY132" fmla="*/ 495521 h 1314671"/>
                <a:gd name="connsiteX133" fmla="*/ 2000250 w 2457450"/>
                <a:gd name="connsiteY133" fmla="*/ 466946 h 1314671"/>
                <a:gd name="connsiteX134" fmla="*/ 2009775 w 2457450"/>
                <a:gd name="connsiteY134" fmla="*/ 533621 h 1314671"/>
                <a:gd name="connsiteX135" fmla="*/ 2066925 w 2457450"/>
                <a:gd name="connsiteY135" fmla="*/ 562196 h 1314671"/>
                <a:gd name="connsiteX136" fmla="*/ 2057400 w 2457450"/>
                <a:gd name="connsiteY136" fmla="*/ 600296 h 1314671"/>
                <a:gd name="connsiteX137" fmla="*/ 2047875 w 2457450"/>
                <a:gd name="connsiteY137" fmla="*/ 647921 h 1314671"/>
                <a:gd name="connsiteX138" fmla="*/ 2038350 w 2457450"/>
                <a:gd name="connsiteY138" fmla="*/ 676496 h 1314671"/>
                <a:gd name="connsiteX139" fmla="*/ 2047875 w 2457450"/>
                <a:gd name="connsiteY139" fmla="*/ 752696 h 1314671"/>
                <a:gd name="connsiteX140" fmla="*/ 2076450 w 2457450"/>
                <a:gd name="connsiteY140" fmla="*/ 771746 h 1314671"/>
                <a:gd name="connsiteX141" fmla="*/ 2133600 w 2457450"/>
                <a:gd name="connsiteY141" fmla="*/ 790796 h 1314671"/>
                <a:gd name="connsiteX142" fmla="*/ 2200275 w 2457450"/>
                <a:gd name="connsiteY142" fmla="*/ 771746 h 1314671"/>
                <a:gd name="connsiteX143" fmla="*/ 2228850 w 2457450"/>
                <a:gd name="connsiteY143" fmla="*/ 743171 h 1314671"/>
                <a:gd name="connsiteX144" fmla="*/ 2286000 w 2457450"/>
                <a:gd name="connsiteY144" fmla="*/ 705071 h 1314671"/>
                <a:gd name="connsiteX145" fmla="*/ 2314575 w 2457450"/>
                <a:gd name="connsiteY145" fmla="*/ 676496 h 1314671"/>
                <a:gd name="connsiteX146" fmla="*/ 2343150 w 2457450"/>
                <a:gd name="connsiteY146" fmla="*/ 657446 h 1314671"/>
                <a:gd name="connsiteX147" fmla="*/ 2371725 w 2457450"/>
                <a:gd name="connsiteY147" fmla="*/ 619346 h 1314671"/>
                <a:gd name="connsiteX148" fmla="*/ 2390775 w 2457450"/>
                <a:gd name="connsiteY148" fmla="*/ 590771 h 1314671"/>
                <a:gd name="connsiteX149" fmla="*/ 2419350 w 2457450"/>
                <a:gd name="connsiteY149" fmla="*/ 571721 h 1314671"/>
                <a:gd name="connsiteX150" fmla="*/ 2457450 w 2457450"/>
                <a:gd name="connsiteY150" fmla="*/ 533621 h 131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2457450" h="1314671">
                  <a:moveTo>
                    <a:pt x="0" y="590771"/>
                  </a:moveTo>
                  <a:cubicBezTo>
                    <a:pt x="81832" y="623504"/>
                    <a:pt x="58789" y="622248"/>
                    <a:pt x="190500" y="600296"/>
                  </a:cubicBezTo>
                  <a:cubicBezTo>
                    <a:pt x="201792" y="598414"/>
                    <a:pt x="208836" y="586366"/>
                    <a:pt x="219075" y="581246"/>
                  </a:cubicBezTo>
                  <a:cubicBezTo>
                    <a:pt x="228055" y="576756"/>
                    <a:pt x="238125" y="574896"/>
                    <a:pt x="247650" y="571721"/>
                  </a:cubicBezTo>
                  <a:cubicBezTo>
                    <a:pt x="301819" y="517552"/>
                    <a:pt x="249661" y="561190"/>
                    <a:pt x="304800" y="533621"/>
                  </a:cubicBezTo>
                  <a:cubicBezTo>
                    <a:pt x="378658" y="496692"/>
                    <a:pt x="290126" y="528987"/>
                    <a:pt x="361950" y="505046"/>
                  </a:cubicBezTo>
                  <a:cubicBezTo>
                    <a:pt x="371475" y="495521"/>
                    <a:pt x="379892" y="484741"/>
                    <a:pt x="390525" y="476471"/>
                  </a:cubicBezTo>
                  <a:cubicBezTo>
                    <a:pt x="408597" y="462415"/>
                    <a:pt x="447675" y="438371"/>
                    <a:pt x="447675" y="438371"/>
                  </a:cubicBezTo>
                  <a:lnTo>
                    <a:pt x="485775" y="381221"/>
                  </a:lnTo>
                  <a:cubicBezTo>
                    <a:pt x="492125" y="371696"/>
                    <a:pt x="501205" y="363506"/>
                    <a:pt x="504825" y="352646"/>
                  </a:cubicBezTo>
                  <a:lnTo>
                    <a:pt x="523875" y="295496"/>
                  </a:lnTo>
                  <a:cubicBezTo>
                    <a:pt x="527050" y="285971"/>
                    <a:pt x="530965" y="276661"/>
                    <a:pt x="533400" y="266921"/>
                  </a:cubicBezTo>
                  <a:lnTo>
                    <a:pt x="542925" y="228821"/>
                  </a:lnTo>
                  <a:cubicBezTo>
                    <a:pt x="539750" y="158971"/>
                    <a:pt x="544895" y="88242"/>
                    <a:pt x="533400" y="19271"/>
                  </a:cubicBezTo>
                  <a:cubicBezTo>
                    <a:pt x="531518" y="7979"/>
                    <a:pt x="516117" y="2103"/>
                    <a:pt x="504825" y="221"/>
                  </a:cubicBezTo>
                  <a:cubicBezTo>
                    <a:pt x="494921" y="-1430"/>
                    <a:pt x="485775" y="6571"/>
                    <a:pt x="476250" y="9746"/>
                  </a:cubicBezTo>
                  <a:cubicBezTo>
                    <a:pt x="427103" y="157188"/>
                    <a:pt x="483433" y="4905"/>
                    <a:pt x="438150" y="95471"/>
                  </a:cubicBezTo>
                  <a:cubicBezTo>
                    <a:pt x="433660" y="104451"/>
                    <a:pt x="431267" y="114360"/>
                    <a:pt x="428625" y="124046"/>
                  </a:cubicBezTo>
                  <a:cubicBezTo>
                    <a:pt x="421736" y="149305"/>
                    <a:pt x="415925" y="174846"/>
                    <a:pt x="409575" y="200246"/>
                  </a:cubicBezTo>
                  <a:cubicBezTo>
                    <a:pt x="395180" y="257827"/>
                    <a:pt x="404190" y="225927"/>
                    <a:pt x="381000" y="295496"/>
                  </a:cubicBezTo>
                  <a:lnTo>
                    <a:pt x="333375" y="438371"/>
                  </a:lnTo>
                  <a:lnTo>
                    <a:pt x="314325" y="495521"/>
                  </a:lnTo>
                  <a:cubicBezTo>
                    <a:pt x="311150" y="505046"/>
                    <a:pt x="307235" y="514356"/>
                    <a:pt x="304800" y="524096"/>
                  </a:cubicBezTo>
                  <a:cubicBezTo>
                    <a:pt x="301625" y="536796"/>
                    <a:pt x="299037" y="549657"/>
                    <a:pt x="295275" y="562196"/>
                  </a:cubicBezTo>
                  <a:cubicBezTo>
                    <a:pt x="289505" y="581430"/>
                    <a:pt x="281095" y="599865"/>
                    <a:pt x="276225" y="619346"/>
                  </a:cubicBezTo>
                  <a:cubicBezTo>
                    <a:pt x="273050" y="632046"/>
                    <a:pt x="270296" y="644859"/>
                    <a:pt x="266700" y="657446"/>
                  </a:cubicBezTo>
                  <a:cubicBezTo>
                    <a:pt x="263942" y="667100"/>
                    <a:pt x="259933" y="676367"/>
                    <a:pt x="257175" y="686021"/>
                  </a:cubicBezTo>
                  <a:cubicBezTo>
                    <a:pt x="253579" y="698608"/>
                    <a:pt x="251246" y="711534"/>
                    <a:pt x="247650" y="724121"/>
                  </a:cubicBezTo>
                  <a:cubicBezTo>
                    <a:pt x="244892" y="733775"/>
                    <a:pt x="240560" y="742956"/>
                    <a:pt x="238125" y="752696"/>
                  </a:cubicBezTo>
                  <a:cubicBezTo>
                    <a:pt x="234198" y="768402"/>
                    <a:pt x="232527" y="784615"/>
                    <a:pt x="228600" y="800321"/>
                  </a:cubicBezTo>
                  <a:cubicBezTo>
                    <a:pt x="226165" y="810061"/>
                    <a:pt x="221833" y="819242"/>
                    <a:pt x="219075" y="828896"/>
                  </a:cubicBezTo>
                  <a:cubicBezTo>
                    <a:pt x="215479" y="841483"/>
                    <a:pt x="213146" y="854409"/>
                    <a:pt x="209550" y="866996"/>
                  </a:cubicBezTo>
                  <a:cubicBezTo>
                    <a:pt x="206792" y="876650"/>
                    <a:pt x="202203" y="885770"/>
                    <a:pt x="200025" y="895571"/>
                  </a:cubicBezTo>
                  <a:cubicBezTo>
                    <a:pt x="195835" y="914424"/>
                    <a:pt x="194690" y="933868"/>
                    <a:pt x="190500" y="952721"/>
                  </a:cubicBezTo>
                  <a:cubicBezTo>
                    <a:pt x="188322" y="962522"/>
                    <a:pt x="183153" y="971495"/>
                    <a:pt x="180975" y="981296"/>
                  </a:cubicBezTo>
                  <a:cubicBezTo>
                    <a:pt x="176785" y="1000149"/>
                    <a:pt x="174905" y="1019445"/>
                    <a:pt x="171450" y="1038446"/>
                  </a:cubicBezTo>
                  <a:cubicBezTo>
                    <a:pt x="166540" y="1065453"/>
                    <a:pt x="160044" y="1097417"/>
                    <a:pt x="152400" y="1124171"/>
                  </a:cubicBezTo>
                  <a:cubicBezTo>
                    <a:pt x="149642" y="1133825"/>
                    <a:pt x="146050" y="1143221"/>
                    <a:pt x="142875" y="1152746"/>
                  </a:cubicBezTo>
                  <a:cubicBezTo>
                    <a:pt x="146050" y="1190846"/>
                    <a:pt x="144902" y="1229556"/>
                    <a:pt x="152400" y="1267046"/>
                  </a:cubicBezTo>
                  <a:cubicBezTo>
                    <a:pt x="154645" y="1278271"/>
                    <a:pt x="161742" y="1289554"/>
                    <a:pt x="171450" y="1295621"/>
                  </a:cubicBezTo>
                  <a:cubicBezTo>
                    <a:pt x="188478" y="1306264"/>
                    <a:pt x="228600" y="1314671"/>
                    <a:pt x="228600" y="1314671"/>
                  </a:cubicBezTo>
                  <a:lnTo>
                    <a:pt x="285750" y="1295621"/>
                  </a:lnTo>
                  <a:lnTo>
                    <a:pt x="314325" y="1286096"/>
                  </a:lnTo>
                  <a:cubicBezTo>
                    <a:pt x="320675" y="1276571"/>
                    <a:pt x="325280" y="1265616"/>
                    <a:pt x="333375" y="1257521"/>
                  </a:cubicBezTo>
                  <a:cubicBezTo>
                    <a:pt x="366395" y="1224501"/>
                    <a:pt x="360680" y="1255616"/>
                    <a:pt x="381000" y="1209896"/>
                  </a:cubicBezTo>
                  <a:cubicBezTo>
                    <a:pt x="426340" y="1107881"/>
                    <a:pt x="375987" y="1188840"/>
                    <a:pt x="419100" y="1124171"/>
                  </a:cubicBezTo>
                  <a:cubicBezTo>
                    <a:pt x="415925" y="1063846"/>
                    <a:pt x="416772" y="1003174"/>
                    <a:pt x="409575" y="943196"/>
                  </a:cubicBezTo>
                  <a:cubicBezTo>
                    <a:pt x="407183" y="923259"/>
                    <a:pt x="407233" y="897185"/>
                    <a:pt x="390525" y="886046"/>
                  </a:cubicBezTo>
                  <a:lnTo>
                    <a:pt x="361950" y="866996"/>
                  </a:lnTo>
                  <a:cubicBezTo>
                    <a:pt x="358775" y="857471"/>
                    <a:pt x="359525" y="845521"/>
                    <a:pt x="352425" y="838421"/>
                  </a:cubicBezTo>
                  <a:cubicBezTo>
                    <a:pt x="336236" y="822232"/>
                    <a:pt x="295275" y="800321"/>
                    <a:pt x="295275" y="800321"/>
                  </a:cubicBezTo>
                  <a:cubicBezTo>
                    <a:pt x="288925" y="790796"/>
                    <a:pt x="287085" y="775366"/>
                    <a:pt x="276225" y="771746"/>
                  </a:cubicBezTo>
                  <a:cubicBezTo>
                    <a:pt x="263806" y="767606"/>
                    <a:pt x="230863" y="770379"/>
                    <a:pt x="238125" y="781271"/>
                  </a:cubicBezTo>
                  <a:cubicBezTo>
                    <a:pt x="249264" y="797979"/>
                    <a:pt x="295275" y="800321"/>
                    <a:pt x="295275" y="800321"/>
                  </a:cubicBezTo>
                  <a:cubicBezTo>
                    <a:pt x="355883" y="791663"/>
                    <a:pt x="354597" y="799018"/>
                    <a:pt x="400050" y="771746"/>
                  </a:cubicBezTo>
                  <a:cubicBezTo>
                    <a:pt x="419683" y="759966"/>
                    <a:pt x="443463" y="751962"/>
                    <a:pt x="457200" y="733646"/>
                  </a:cubicBezTo>
                  <a:cubicBezTo>
                    <a:pt x="466725" y="720946"/>
                    <a:pt x="473910" y="706093"/>
                    <a:pt x="485775" y="695546"/>
                  </a:cubicBezTo>
                  <a:cubicBezTo>
                    <a:pt x="584070" y="608172"/>
                    <a:pt x="506825" y="683852"/>
                    <a:pt x="571500" y="647921"/>
                  </a:cubicBezTo>
                  <a:cubicBezTo>
                    <a:pt x="591514" y="636802"/>
                    <a:pt x="628650" y="609821"/>
                    <a:pt x="628650" y="609821"/>
                  </a:cubicBezTo>
                  <a:cubicBezTo>
                    <a:pt x="634397" y="601201"/>
                    <a:pt x="664052" y="552671"/>
                    <a:pt x="676275" y="552671"/>
                  </a:cubicBezTo>
                  <a:cubicBezTo>
                    <a:pt x="686315" y="552671"/>
                    <a:pt x="671626" y="572469"/>
                    <a:pt x="666750" y="581246"/>
                  </a:cubicBezTo>
                  <a:cubicBezTo>
                    <a:pt x="655631" y="601260"/>
                    <a:pt x="641350" y="619346"/>
                    <a:pt x="628650" y="638396"/>
                  </a:cubicBezTo>
                  <a:cubicBezTo>
                    <a:pt x="622300" y="647921"/>
                    <a:pt x="613220" y="656111"/>
                    <a:pt x="609600" y="666971"/>
                  </a:cubicBezTo>
                  <a:lnTo>
                    <a:pt x="590550" y="724121"/>
                  </a:lnTo>
                  <a:cubicBezTo>
                    <a:pt x="593725" y="743171"/>
                    <a:pt x="589000" y="765449"/>
                    <a:pt x="600075" y="781271"/>
                  </a:cubicBezTo>
                  <a:cubicBezTo>
                    <a:pt x="613205" y="800028"/>
                    <a:pt x="657225" y="819371"/>
                    <a:pt x="657225" y="819371"/>
                  </a:cubicBezTo>
                  <a:cubicBezTo>
                    <a:pt x="666750" y="816196"/>
                    <a:pt x="678700" y="816946"/>
                    <a:pt x="685800" y="809846"/>
                  </a:cubicBezTo>
                  <a:cubicBezTo>
                    <a:pt x="701989" y="793657"/>
                    <a:pt x="711200" y="771746"/>
                    <a:pt x="723900" y="752696"/>
                  </a:cubicBezTo>
                  <a:cubicBezTo>
                    <a:pt x="748519" y="715767"/>
                    <a:pt x="739330" y="734981"/>
                    <a:pt x="752475" y="695546"/>
                  </a:cubicBezTo>
                  <a:cubicBezTo>
                    <a:pt x="749300" y="654271"/>
                    <a:pt x="753616" y="611720"/>
                    <a:pt x="742950" y="571721"/>
                  </a:cubicBezTo>
                  <a:cubicBezTo>
                    <a:pt x="740000" y="560660"/>
                    <a:pt x="725823" y="552671"/>
                    <a:pt x="714375" y="552671"/>
                  </a:cubicBezTo>
                  <a:cubicBezTo>
                    <a:pt x="702927" y="552671"/>
                    <a:pt x="696039" y="566601"/>
                    <a:pt x="685800" y="571721"/>
                  </a:cubicBezTo>
                  <a:cubicBezTo>
                    <a:pt x="676820" y="576211"/>
                    <a:pt x="666750" y="578071"/>
                    <a:pt x="657225" y="581246"/>
                  </a:cubicBezTo>
                  <a:cubicBezTo>
                    <a:pt x="660400" y="593946"/>
                    <a:pt x="659488" y="608454"/>
                    <a:pt x="666750" y="619346"/>
                  </a:cubicBezTo>
                  <a:cubicBezTo>
                    <a:pt x="693164" y="658967"/>
                    <a:pt x="763960" y="631532"/>
                    <a:pt x="790575" y="628871"/>
                  </a:cubicBezTo>
                  <a:cubicBezTo>
                    <a:pt x="809625" y="622521"/>
                    <a:pt x="831017" y="620960"/>
                    <a:pt x="847725" y="609821"/>
                  </a:cubicBezTo>
                  <a:cubicBezTo>
                    <a:pt x="857250" y="603471"/>
                    <a:pt x="866061" y="595891"/>
                    <a:pt x="876300" y="590771"/>
                  </a:cubicBezTo>
                  <a:cubicBezTo>
                    <a:pt x="955170" y="551336"/>
                    <a:pt x="851558" y="616791"/>
                    <a:pt x="933450" y="562196"/>
                  </a:cubicBezTo>
                  <a:cubicBezTo>
                    <a:pt x="939800" y="552671"/>
                    <a:pt x="942261" y="528501"/>
                    <a:pt x="952500" y="533621"/>
                  </a:cubicBezTo>
                  <a:cubicBezTo>
                    <a:pt x="972978" y="543860"/>
                    <a:pt x="977900" y="571721"/>
                    <a:pt x="990600" y="590771"/>
                  </a:cubicBezTo>
                  <a:lnTo>
                    <a:pt x="1009650" y="619346"/>
                  </a:lnTo>
                  <a:cubicBezTo>
                    <a:pt x="984454" y="720132"/>
                    <a:pt x="1018663" y="601448"/>
                    <a:pt x="981075" y="686021"/>
                  </a:cubicBezTo>
                  <a:cubicBezTo>
                    <a:pt x="972920" y="704371"/>
                    <a:pt x="962025" y="743171"/>
                    <a:pt x="962025" y="743171"/>
                  </a:cubicBezTo>
                  <a:cubicBezTo>
                    <a:pt x="965200" y="752696"/>
                    <a:pt x="965278" y="763906"/>
                    <a:pt x="971550" y="771746"/>
                  </a:cubicBezTo>
                  <a:cubicBezTo>
                    <a:pt x="1000265" y="807640"/>
                    <a:pt x="1036078" y="786302"/>
                    <a:pt x="1076325" y="781271"/>
                  </a:cubicBezTo>
                  <a:cubicBezTo>
                    <a:pt x="1085850" y="778096"/>
                    <a:pt x="1095920" y="776236"/>
                    <a:pt x="1104900" y="771746"/>
                  </a:cubicBezTo>
                  <a:cubicBezTo>
                    <a:pt x="1115139" y="766626"/>
                    <a:pt x="1124966" y="760354"/>
                    <a:pt x="1133475" y="752696"/>
                  </a:cubicBezTo>
                  <a:cubicBezTo>
                    <a:pt x="1155914" y="732501"/>
                    <a:pt x="1201775" y="692296"/>
                    <a:pt x="1219200" y="657446"/>
                  </a:cubicBezTo>
                  <a:cubicBezTo>
                    <a:pt x="1226032" y="643781"/>
                    <a:pt x="1235198" y="602978"/>
                    <a:pt x="1238250" y="590771"/>
                  </a:cubicBezTo>
                  <a:cubicBezTo>
                    <a:pt x="1235075" y="562196"/>
                    <a:pt x="1241583" y="530762"/>
                    <a:pt x="1228725" y="505046"/>
                  </a:cubicBezTo>
                  <a:cubicBezTo>
                    <a:pt x="1224235" y="496066"/>
                    <a:pt x="1208504" y="509002"/>
                    <a:pt x="1200150" y="514571"/>
                  </a:cubicBezTo>
                  <a:cubicBezTo>
                    <a:pt x="1188942" y="522043"/>
                    <a:pt x="1181100" y="533621"/>
                    <a:pt x="1171575" y="543146"/>
                  </a:cubicBezTo>
                  <a:cubicBezTo>
                    <a:pt x="1168400" y="552671"/>
                    <a:pt x="1166540" y="562741"/>
                    <a:pt x="1162050" y="571721"/>
                  </a:cubicBezTo>
                  <a:cubicBezTo>
                    <a:pt x="1156930" y="581960"/>
                    <a:pt x="1147649" y="589835"/>
                    <a:pt x="1143000" y="600296"/>
                  </a:cubicBezTo>
                  <a:cubicBezTo>
                    <a:pt x="1134845" y="618646"/>
                    <a:pt x="1130300" y="638396"/>
                    <a:pt x="1123950" y="657446"/>
                  </a:cubicBezTo>
                  <a:lnTo>
                    <a:pt x="1114425" y="686021"/>
                  </a:lnTo>
                  <a:cubicBezTo>
                    <a:pt x="1117089" y="704668"/>
                    <a:pt x="1115821" y="764284"/>
                    <a:pt x="1143000" y="781271"/>
                  </a:cubicBezTo>
                  <a:cubicBezTo>
                    <a:pt x="1160028" y="791914"/>
                    <a:pt x="1200150" y="800321"/>
                    <a:pt x="1200150" y="800321"/>
                  </a:cubicBezTo>
                  <a:cubicBezTo>
                    <a:pt x="1222375" y="797146"/>
                    <a:pt x="1245321" y="797247"/>
                    <a:pt x="1266825" y="790796"/>
                  </a:cubicBezTo>
                  <a:cubicBezTo>
                    <a:pt x="1277790" y="787507"/>
                    <a:pt x="1287305" y="779841"/>
                    <a:pt x="1295400" y="771746"/>
                  </a:cubicBezTo>
                  <a:cubicBezTo>
                    <a:pt x="1318041" y="749105"/>
                    <a:pt x="1324069" y="714315"/>
                    <a:pt x="1333500" y="686021"/>
                  </a:cubicBezTo>
                  <a:lnTo>
                    <a:pt x="1343025" y="657446"/>
                  </a:lnTo>
                  <a:cubicBezTo>
                    <a:pt x="1346200" y="647921"/>
                    <a:pt x="1350115" y="638611"/>
                    <a:pt x="1352550" y="628871"/>
                  </a:cubicBezTo>
                  <a:cubicBezTo>
                    <a:pt x="1366945" y="571290"/>
                    <a:pt x="1357935" y="603190"/>
                    <a:pt x="1381125" y="533621"/>
                  </a:cubicBezTo>
                  <a:lnTo>
                    <a:pt x="1390650" y="505046"/>
                  </a:lnTo>
                  <a:cubicBezTo>
                    <a:pt x="1393825" y="527271"/>
                    <a:pt x="1398046" y="549371"/>
                    <a:pt x="1400175" y="571721"/>
                  </a:cubicBezTo>
                  <a:cubicBezTo>
                    <a:pt x="1404400" y="616084"/>
                    <a:pt x="1403089" y="661001"/>
                    <a:pt x="1409700" y="705071"/>
                  </a:cubicBezTo>
                  <a:cubicBezTo>
                    <a:pt x="1412679" y="724929"/>
                    <a:pt x="1422400" y="743171"/>
                    <a:pt x="1428750" y="762221"/>
                  </a:cubicBezTo>
                  <a:lnTo>
                    <a:pt x="1438275" y="790796"/>
                  </a:lnTo>
                  <a:lnTo>
                    <a:pt x="1552575" y="619346"/>
                  </a:lnTo>
                  <a:cubicBezTo>
                    <a:pt x="1558925" y="609821"/>
                    <a:pt x="1568005" y="601631"/>
                    <a:pt x="1571625" y="590771"/>
                  </a:cubicBezTo>
                  <a:lnTo>
                    <a:pt x="1590675" y="533621"/>
                  </a:lnTo>
                  <a:cubicBezTo>
                    <a:pt x="1600661" y="563579"/>
                    <a:pt x="1598197" y="570386"/>
                    <a:pt x="1628775" y="590771"/>
                  </a:cubicBezTo>
                  <a:cubicBezTo>
                    <a:pt x="1637129" y="596340"/>
                    <a:pt x="1647825" y="597121"/>
                    <a:pt x="1657350" y="600296"/>
                  </a:cubicBezTo>
                  <a:cubicBezTo>
                    <a:pt x="1689100" y="597121"/>
                    <a:pt x="1721063" y="595623"/>
                    <a:pt x="1752600" y="590771"/>
                  </a:cubicBezTo>
                  <a:cubicBezTo>
                    <a:pt x="1762523" y="589244"/>
                    <a:pt x="1774075" y="588346"/>
                    <a:pt x="1781175" y="581246"/>
                  </a:cubicBezTo>
                  <a:cubicBezTo>
                    <a:pt x="1788275" y="574146"/>
                    <a:pt x="1786210" y="561651"/>
                    <a:pt x="1790700" y="552671"/>
                  </a:cubicBezTo>
                  <a:cubicBezTo>
                    <a:pt x="1795820" y="542432"/>
                    <a:pt x="1803400" y="533621"/>
                    <a:pt x="1809750" y="524096"/>
                  </a:cubicBezTo>
                  <a:cubicBezTo>
                    <a:pt x="1806575" y="511396"/>
                    <a:pt x="1813316" y="485996"/>
                    <a:pt x="1800225" y="485996"/>
                  </a:cubicBezTo>
                  <a:cubicBezTo>
                    <a:pt x="1777330" y="485996"/>
                    <a:pt x="1759264" y="507907"/>
                    <a:pt x="1743075" y="524096"/>
                  </a:cubicBezTo>
                  <a:lnTo>
                    <a:pt x="1685925" y="581246"/>
                  </a:lnTo>
                  <a:cubicBezTo>
                    <a:pt x="1661984" y="653070"/>
                    <a:pt x="1694279" y="564538"/>
                    <a:pt x="1657350" y="638396"/>
                  </a:cubicBezTo>
                  <a:cubicBezTo>
                    <a:pt x="1652860" y="647376"/>
                    <a:pt x="1651000" y="657446"/>
                    <a:pt x="1647825" y="666971"/>
                  </a:cubicBezTo>
                  <a:cubicBezTo>
                    <a:pt x="1651111" y="696542"/>
                    <a:pt x="1644390" y="755663"/>
                    <a:pt x="1676400" y="781271"/>
                  </a:cubicBezTo>
                  <a:cubicBezTo>
                    <a:pt x="1684240" y="787543"/>
                    <a:pt x="1695450" y="787621"/>
                    <a:pt x="1704975" y="790796"/>
                  </a:cubicBezTo>
                  <a:cubicBezTo>
                    <a:pt x="1727200" y="787621"/>
                    <a:pt x="1749774" y="786319"/>
                    <a:pt x="1771650" y="781271"/>
                  </a:cubicBezTo>
                  <a:cubicBezTo>
                    <a:pt x="1791216" y="776756"/>
                    <a:pt x="1828800" y="762221"/>
                    <a:pt x="1828800" y="762221"/>
                  </a:cubicBezTo>
                  <a:cubicBezTo>
                    <a:pt x="1841500" y="752696"/>
                    <a:pt x="1856737" y="745842"/>
                    <a:pt x="1866900" y="733646"/>
                  </a:cubicBezTo>
                  <a:cubicBezTo>
                    <a:pt x="1924410" y="664634"/>
                    <a:pt x="1817488" y="744363"/>
                    <a:pt x="1905000" y="686021"/>
                  </a:cubicBezTo>
                  <a:cubicBezTo>
                    <a:pt x="1949135" y="619818"/>
                    <a:pt x="1896497" y="703027"/>
                    <a:pt x="1943100" y="609821"/>
                  </a:cubicBezTo>
                  <a:cubicBezTo>
                    <a:pt x="1948220" y="599582"/>
                    <a:pt x="1957501" y="591707"/>
                    <a:pt x="1962150" y="581246"/>
                  </a:cubicBezTo>
                  <a:cubicBezTo>
                    <a:pt x="1970305" y="562896"/>
                    <a:pt x="1974850" y="543146"/>
                    <a:pt x="1981200" y="524096"/>
                  </a:cubicBezTo>
                  <a:lnTo>
                    <a:pt x="1990725" y="495521"/>
                  </a:lnTo>
                  <a:lnTo>
                    <a:pt x="2000250" y="466946"/>
                  </a:lnTo>
                  <a:cubicBezTo>
                    <a:pt x="2003425" y="489171"/>
                    <a:pt x="2000657" y="513105"/>
                    <a:pt x="2009775" y="533621"/>
                  </a:cubicBezTo>
                  <a:cubicBezTo>
                    <a:pt x="2016197" y="548071"/>
                    <a:pt x="2054246" y="557970"/>
                    <a:pt x="2066925" y="562196"/>
                  </a:cubicBezTo>
                  <a:cubicBezTo>
                    <a:pt x="2063750" y="574896"/>
                    <a:pt x="2060240" y="587517"/>
                    <a:pt x="2057400" y="600296"/>
                  </a:cubicBezTo>
                  <a:cubicBezTo>
                    <a:pt x="2053888" y="616100"/>
                    <a:pt x="2051802" y="632215"/>
                    <a:pt x="2047875" y="647921"/>
                  </a:cubicBezTo>
                  <a:cubicBezTo>
                    <a:pt x="2045440" y="657661"/>
                    <a:pt x="2041525" y="666971"/>
                    <a:pt x="2038350" y="676496"/>
                  </a:cubicBezTo>
                  <a:cubicBezTo>
                    <a:pt x="2041525" y="701896"/>
                    <a:pt x="2038368" y="728929"/>
                    <a:pt x="2047875" y="752696"/>
                  </a:cubicBezTo>
                  <a:cubicBezTo>
                    <a:pt x="2052127" y="763325"/>
                    <a:pt x="2065989" y="767097"/>
                    <a:pt x="2076450" y="771746"/>
                  </a:cubicBezTo>
                  <a:cubicBezTo>
                    <a:pt x="2094800" y="779901"/>
                    <a:pt x="2133600" y="790796"/>
                    <a:pt x="2133600" y="790796"/>
                  </a:cubicBezTo>
                  <a:cubicBezTo>
                    <a:pt x="2138681" y="789526"/>
                    <a:pt x="2192076" y="777212"/>
                    <a:pt x="2200275" y="771746"/>
                  </a:cubicBezTo>
                  <a:cubicBezTo>
                    <a:pt x="2211483" y="764274"/>
                    <a:pt x="2218217" y="751441"/>
                    <a:pt x="2228850" y="743171"/>
                  </a:cubicBezTo>
                  <a:cubicBezTo>
                    <a:pt x="2246922" y="729115"/>
                    <a:pt x="2269811" y="721260"/>
                    <a:pt x="2286000" y="705071"/>
                  </a:cubicBezTo>
                  <a:cubicBezTo>
                    <a:pt x="2295525" y="695546"/>
                    <a:pt x="2304227" y="685120"/>
                    <a:pt x="2314575" y="676496"/>
                  </a:cubicBezTo>
                  <a:cubicBezTo>
                    <a:pt x="2323369" y="669167"/>
                    <a:pt x="2335055" y="665541"/>
                    <a:pt x="2343150" y="657446"/>
                  </a:cubicBezTo>
                  <a:cubicBezTo>
                    <a:pt x="2354375" y="646221"/>
                    <a:pt x="2362498" y="632264"/>
                    <a:pt x="2371725" y="619346"/>
                  </a:cubicBezTo>
                  <a:cubicBezTo>
                    <a:pt x="2378379" y="610031"/>
                    <a:pt x="2382680" y="598866"/>
                    <a:pt x="2390775" y="590771"/>
                  </a:cubicBezTo>
                  <a:cubicBezTo>
                    <a:pt x="2398870" y="582676"/>
                    <a:pt x="2409825" y="578071"/>
                    <a:pt x="2419350" y="571721"/>
                  </a:cubicBezTo>
                  <a:cubicBezTo>
                    <a:pt x="2442338" y="537239"/>
                    <a:pt x="2428161" y="548266"/>
                    <a:pt x="2457450" y="533621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982193" y="4829175"/>
              <a:ext cx="114307" cy="828675"/>
            </a:xfrm>
            <a:custGeom>
              <a:avLst/>
              <a:gdLst>
                <a:gd name="connsiteX0" fmla="*/ 114307 w 114307"/>
                <a:gd name="connsiteY0" fmla="*/ 0 h 828675"/>
                <a:gd name="connsiteX1" fmla="*/ 104782 w 114307"/>
                <a:gd name="connsiteY1" fmla="*/ 47625 h 828675"/>
                <a:gd name="connsiteX2" fmla="*/ 85732 w 114307"/>
                <a:gd name="connsiteY2" fmla="*/ 276225 h 828675"/>
                <a:gd name="connsiteX3" fmla="*/ 76207 w 114307"/>
                <a:gd name="connsiteY3" fmla="*/ 400050 h 828675"/>
                <a:gd name="connsiteX4" fmla="*/ 66682 w 114307"/>
                <a:gd name="connsiteY4" fmla="*/ 438150 h 828675"/>
                <a:gd name="connsiteX5" fmla="*/ 57157 w 114307"/>
                <a:gd name="connsiteY5" fmla="*/ 514350 h 828675"/>
                <a:gd name="connsiteX6" fmla="*/ 38107 w 114307"/>
                <a:gd name="connsiteY6" fmla="*/ 581025 h 828675"/>
                <a:gd name="connsiteX7" fmla="*/ 28582 w 114307"/>
                <a:gd name="connsiteY7" fmla="*/ 666750 h 828675"/>
                <a:gd name="connsiteX8" fmla="*/ 19057 w 114307"/>
                <a:gd name="connsiteY8" fmla="*/ 695325 h 828675"/>
                <a:gd name="connsiteX9" fmla="*/ 9532 w 114307"/>
                <a:gd name="connsiteY9" fmla="*/ 771525 h 828675"/>
                <a:gd name="connsiteX10" fmla="*/ 7 w 114307"/>
                <a:gd name="connsiteY10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7" h="828675">
                  <a:moveTo>
                    <a:pt x="114307" y="0"/>
                  </a:moveTo>
                  <a:cubicBezTo>
                    <a:pt x="111132" y="15875"/>
                    <a:pt x="106126" y="31492"/>
                    <a:pt x="104782" y="47625"/>
                  </a:cubicBezTo>
                  <a:cubicBezTo>
                    <a:pt x="84030" y="296646"/>
                    <a:pt x="109885" y="155461"/>
                    <a:pt x="85732" y="276225"/>
                  </a:cubicBezTo>
                  <a:cubicBezTo>
                    <a:pt x="82557" y="317500"/>
                    <a:pt x="81044" y="358937"/>
                    <a:pt x="76207" y="400050"/>
                  </a:cubicBezTo>
                  <a:cubicBezTo>
                    <a:pt x="74677" y="413051"/>
                    <a:pt x="68834" y="425237"/>
                    <a:pt x="66682" y="438150"/>
                  </a:cubicBezTo>
                  <a:cubicBezTo>
                    <a:pt x="62474" y="463399"/>
                    <a:pt x="61365" y="489101"/>
                    <a:pt x="57157" y="514350"/>
                  </a:cubicBezTo>
                  <a:cubicBezTo>
                    <a:pt x="53170" y="538270"/>
                    <a:pt x="45656" y="558377"/>
                    <a:pt x="38107" y="581025"/>
                  </a:cubicBezTo>
                  <a:cubicBezTo>
                    <a:pt x="34932" y="609600"/>
                    <a:pt x="33309" y="638390"/>
                    <a:pt x="28582" y="666750"/>
                  </a:cubicBezTo>
                  <a:cubicBezTo>
                    <a:pt x="26931" y="676654"/>
                    <a:pt x="20853" y="685447"/>
                    <a:pt x="19057" y="695325"/>
                  </a:cubicBezTo>
                  <a:cubicBezTo>
                    <a:pt x="14478" y="720510"/>
                    <a:pt x="13424" y="746225"/>
                    <a:pt x="9532" y="771525"/>
                  </a:cubicBezTo>
                  <a:cubicBezTo>
                    <a:pt x="-616" y="837485"/>
                    <a:pt x="7" y="799975"/>
                    <a:pt x="7" y="8286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953625" y="5781675"/>
              <a:ext cx="19050" cy="76200"/>
            </a:xfrm>
            <a:custGeom>
              <a:avLst/>
              <a:gdLst>
                <a:gd name="connsiteX0" fmla="*/ 19050 w 19050"/>
                <a:gd name="connsiteY0" fmla="*/ 0 h 76200"/>
                <a:gd name="connsiteX1" fmla="*/ 9525 w 19050"/>
                <a:gd name="connsiteY1" fmla="*/ 47625 h 76200"/>
                <a:gd name="connsiteX2" fmla="*/ 0 w 19050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76200">
                  <a:moveTo>
                    <a:pt x="19050" y="0"/>
                  </a:moveTo>
                  <a:cubicBezTo>
                    <a:pt x="15875" y="15875"/>
                    <a:pt x="13452" y="31919"/>
                    <a:pt x="9525" y="47625"/>
                  </a:cubicBezTo>
                  <a:cubicBezTo>
                    <a:pt x="7090" y="57365"/>
                    <a:pt x="0" y="76200"/>
                    <a:pt x="0" y="76200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9115083" y="3371850"/>
              <a:ext cx="190842" cy="190500"/>
            </a:xfrm>
            <a:custGeom>
              <a:avLst/>
              <a:gdLst>
                <a:gd name="connsiteX0" fmla="*/ 152742 w 152742"/>
                <a:gd name="connsiteY0" fmla="*/ 0 h 285750"/>
                <a:gd name="connsiteX1" fmla="*/ 38442 w 152742"/>
                <a:gd name="connsiteY1" fmla="*/ 28575 h 285750"/>
                <a:gd name="connsiteX2" fmla="*/ 28917 w 152742"/>
                <a:gd name="connsiteY2" fmla="*/ 57150 h 285750"/>
                <a:gd name="connsiteX3" fmla="*/ 67017 w 152742"/>
                <a:gd name="connsiteY3" fmla="*/ 104775 h 285750"/>
                <a:gd name="connsiteX4" fmla="*/ 124167 w 152742"/>
                <a:gd name="connsiteY4" fmla="*/ 142875 h 285750"/>
                <a:gd name="connsiteX5" fmla="*/ 114642 w 152742"/>
                <a:gd name="connsiteY5" fmla="*/ 247650 h 285750"/>
                <a:gd name="connsiteX6" fmla="*/ 86067 w 152742"/>
                <a:gd name="connsiteY6" fmla="*/ 266700 h 285750"/>
                <a:gd name="connsiteX7" fmla="*/ 28917 w 152742"/>
                <a:gd name="connsiteY7" fmla="*/ 285750 h 285750"/>
                <a:gd name="connsiteX8" fmla="*/ 342 w 152742"/>
                <a:gd name="connsiteY8" fmla="*/ 228600 h 285750"/>
                <a:gd name="connsiteX9" fmla="*/ 342 w 152742"/>
                <a:gd name="connsiteY9" fmla="*/ 21907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742" h="285750">
                  <a:moveTo>
                    <a:pt x="152742" y="0"/>
                  </a:moveTo>
                  <a:cubicBezTo>
                    <a:pt x="123171" y="3286"/>
                    <a:pt x="64050" y="-3435"/>
                    <a:pt x="38442" y="28575"/>
                  </a:cubicBezTo>
                  <a:cubicBezTo>
                    <a:pt x="32170" y="36415"/>
                    <a:pt x="32092" y="47625"/>
                    <a:pt x="28917" y="57150"/>
                  </a:cubicBezTo>
                  <a:cubicBezTo>
                    <a:pt x="44325" y="118784"/>
                    <a:pt x="23378" y="80531"/>
                    <a:pt x="67017" y="104775"/>
                  </a:cubicBezTo>
                  <a:cubicBezTo>
                    <a:pt x="87031" y="115894"/>
                    <a:pt x="124167" y="142875"/>
                    <a:pt x="124167" y="142875"/>
                  </a:cubicBezTo>
                  <a:cubicBezTo>
                    <a:pt x="120992" y="177800"/>
                    <a:pt x="124955" y="214132"/>
                    <a:pt x="114642" y="247650"/>
                  </a:cubicBezTo>
                  <a:cubicBezTo>
                    <a:pt x="111275" y="258591"/>
                    <a:pt x="96528" y="262051"/>
                    <a:pt x="86067" y="266700"/>
                  </a:cubicBezTo>
                  <a:cubicBezTo>
                    <a:pt x="67717" y="274855"/>
                    <a:pt x="28917" y="285750"/>
                    <a:pt x="28917" y="285750"/>
                  </a:cubicBezTo>
                  <a:cubicBezTo>
                    <a:pt x="10293" y="257814"/>
                    <a:pt x="8229" y="260148"/>
                    <a:pt x="342" y="228600"/>
                  </a:cubicBezTo>
                  <a:cubicBezTo>
                    <a:pt x="-428" y="225520"/>
                    <a:pt x="342" y="222250"/>
                    <a:pt x="342" y="2190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0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54397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6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4244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Functions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581000"/>
              </p:ext>
            </p:extLst>
          </p:nvPr>
        </p:nvGraphicFramePr>
        <p:xfrm>
          <a:off x="819150" y="2266042"/>
          <a:ext cx="10553700" cy="71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3" y="3142454"/>
            <a:ext cx="4507979" cy="34504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094614" y="3583172"/>
            <a:ext cx="5422606" cy="104199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79674" y="4625163"/>
            <a:ext cx="5337547" cy="1446028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389628" y="3912778"/>
            <a:ext cx="2083981" cy="146729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GUISkin</a:t>
            </a:r>
            <a:r>
              <a:rPr lang="en-US" dirty="0" smtClean="0"/>
              <a:t> must be assigned with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22675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14403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4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Cross-script Communication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1482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2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Final Remarks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77209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6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4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000087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262</TotalTime>
  <Words>326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Century Gothic</vt:lpstr>
      <vt:lpstr>Wingdings 2</vt:lpstr>
      <vt:lpstr>Quotable</vt:lpstr>
      <vt:lpstr>Code ‘n Play</vt:lpstr>
      <vt:lpstr>Agenda</vt:lpstr>
      <vt:lpstr>Environment</vt:lpstr>
      <vt:lpstr>Popular Functions</vt:lpstr>
      <vt:lpstr>Popular Functions EXAMPLE</vt:lpstr>
      <vt:lpstr>Animations</vt:lpstr>
      <vt:lpstr>Colliders</vt:lpstr>
      <vt:lpstr>Cross-script Communication</vt:lpstr>
      <vt:lpstr>Final Remarks</vt:lpstr>
    </vt:vector>
  </TitlesOfParts>
  <Company>Washtenaw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‘n Play</dc:title>
  <dc:creator>INP</dc:creator>
  <cp:lastModifiedBy>Marisa Ring</cp:lastModifiedBy>
  <cp:revision>43</cp:revision>
  <dcterms:created xsi:type="dcterms:W3CDTF">2014-09-16T17:23:37Z</dcterms:created>
  <dcterms:modified xsi:type="dcterms:W3CDTF">2014-09-21T14:34:52Z</dcterms:modified>
</cp:coreProperties>
</file>