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4" d="100"/>
          <a:sy n="64" d="100"/>
        </p:scale>
        <p:origin x="680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AD07A2-D8BF-4E18-9EA9-BF4E6BA1B3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919E2D5-523B-409E-A3F6-5CA817B031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4E7DCF2-3895-41BC-A90A-9944D9502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80C3C-4795-4ACF-BF61-91EEDEDB92AC}" type="datetimeFigureOut">
              <a:rPr lang="es-PE" smtClean="0"/>
              <a:t>23/03/2023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749055E-8302-4612-A748-9CA3AA65F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23865C2-01B4-403C-8875-72E58FBC4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E59BB-8144-4E4B-A8B1-D13A7C425C8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2430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F6947F-FB92-4411-88E0-6762CF2DC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6556084-193A-456F-9375-B626305C65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315777E-7C1F-422C-B163-C6BB4086E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80C3C-4795-4ACF-BF61-91EEDEDB92AC}" type="datetimeFigureOut">
              <a:rPr lang="es-PE" smtClean="0"/>
              <a:t>23/03/2023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1B522EB-B933-45B2-96AF-69E6C2578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D4FEDE7-A509-480A-9019-3D738EED2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E59BB-8144-4E4B-A8B1-D13A7C425C8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46388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76FB176-E936-409E-9191-100C408411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CC8CFFE-E670-4341-A7FC-75988D6602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4BDFBEA-0525-47DA-887E-9D9ABEA3E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80C3C-4795-4ACF-BF61-91EEDEDB92AC}" type="datetimeFigureOut">
              <a:rPr lang="es-PE" smtClean="0"/>
              <a:t>23/03/2023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FAAA7A5-1391-493C-9D5B-257E3B68C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5550197-0A34-4C7E-A837-6DB4A74A4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E59BB-8144-4E4B-A8B1-D13A7C425C8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24790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5DED61-2D00-46CC-83FA-7516DC02F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494239D-FB95-4BAF-966F-BF7A5263D8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F4D3DC8-5A60-42EB-90A0-26FF23AB2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80C3C-4795-4ACF-BF61-91EEDEDB92AC}" type="datetimeFigureOut">
              <a:rPr lang="es-PE" smtClean="0"/>
              <a:t>23/03/2023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E9D3BB2-7037-49AE-BFCA-6C3A292C2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6B0F34D-20D4-4CF3-B2A7-BBB1B08DE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E59BB-8144-4E4B-A8B1-D13A7C425C8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50255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14CCEA-A8B9-46D9-86E1-9A9921C4E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6B1AA70-CEC4-4A0C-A7F2-5787B541B7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AF20D80-BAD2-4FCC-B3D4-9053960CB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80C3C-4795-4ACF-BF61-91EEDEDB92AC}" type="datetimeFigureOut">
              <a:rPr lang="es-PE" smtClean="0"/>
              <a:t>23/03/2023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5FDE2A0-5705-4E53-B5C8-D0A4666AB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C0B3EA1-1244-43C0-A05F-AE4858406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E59BB-8144-4E4B-A8B1-D13A7C425C8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55293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6D965D-394C-4B99-834D-85A65C03E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D2B3393-1860-40E2-B35B-61D7071B1D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35E3EF7-1883-4594-9D12-4E46977236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11F37F5-5FA2-4A4D-A19B-6E8C02599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80C3C-4795-4ACF-BF61-91EEDEDB92AC}" type="datetimeFigureOut">
              <a:rPr lang="es-PE" smtClean="0"/>
              <a:t>23/03/2023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752CA20-6A70-48D8-BC42-4B1B1085E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045986E-6C3F-4210-83E5-42DA4C6C4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E59BB-8144-4E4B-A8B1-D13A7C425C8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37727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9B6951-1B9B-4BD7-B589-958D6EC92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794E970-B428-40C7-BC1B-46A55864E0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241AF9C-5ADE-4FD5-A64B-68795A0010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A30583E-944E-4892-B0CB-08353E4F2A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0538B7A-DA75-49E2-AD4B-1F84697834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07729F7-7C4B-4817-A44A-CD1C4C1A4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80C3C-4795-4ACF-BF61-91EEDEDB92AC}" type="datetimeFigureOut">
              <a:rPr lang="es-PE" smtClean="0"/>
              <a:t>23/03/2023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449AC4B-AFF0-41DD-9ED5-C68ED9105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2E0263A-9DEA-4770-BBAA-A51D7C641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E59BB-8144-4E4B-A8B1-D13A7C425C8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65043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A2F8A7-70A8-4565-9AAA-01D573296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39A3B53-B9EA-4DE5-B7E0-FA879C334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80C3C-4795-4ACF-BF61-91EEDEDB92AC}" type="datetimeFigureOut">
              <a:rPr lang="es-PE" smtClean="0"/>
              <a:t>23/03/2023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EAF5364-70F4-4E63-B668-2C424F7C6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8768B45-DC2B-42E2-A5B8-AC39C4E14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E59BB-8144-4E4B-A8B1-D13A7C425C8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13889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5A773A2-5FC7-4578-A270-75C1D53E7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80C3C-4795-4ACF-BF61-91EEDEDB92AC}" type="datetimeFigureOut">
              <a:rPr lang="es-PE" smtClean="0"/>
              <a:t>23/03/2023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7CEDEB6-F531-472A-96FA-54588F797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EA2231A-35C5-4933-9117-0D828A28C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E59BB-8144-4E4B-A8B1-D13A7C425C8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57740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D33A41-B1C1-46E7-8E71-25A0B13F2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5DC87E3-2446-4A51-858E-15AB8958E2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CCDF309-ACAF-4775-B19C-B54FFFB54E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B3AAAC2-5B98-4990-9EA1-648F430DC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80C3C-4795-4ACF-BF61-91EEDEDB92AC}" type="datetimeFigureOut">
              <a:rPr lang="es-PE" smtClean="0"/>
              <a:t>23/03/2023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7D0E704-8D2C-40FA-B5C9-499920F0C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962029B-7F7B-4D28-BB18-E7F0EBC15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E59BB-8144-4E4B-A8B1-D13A7C425C8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61378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83D31E-E814-4AC3-93B3-9DB70E738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28107A8-3906-4BAA-B66D-BDE94F88F5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87BC27D-B1E7-43F7-8170-F9A436BE30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FB4BE18-BDAB-4DD4-8CCD-0E19B9704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80C3C-4795-4ACF-BF61-91EEDEDB92AC}" type="datetimeFigureOut">
              <a:rPr lang="es-PE" smtClean="0"/>
              <a:t>23/03/2023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00BECEE-2B77-4DDA-BA28-FD33AB92C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7BEC4D5-6ABE-484A-81C9-0B6772079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E59BB-8144-4E4B-A8B1-D13A7C425C8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3770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E4B76E6-DB3C-4710-A6A0-41D25C1BF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F7479CC-0613-4C94-8FBD-66D35B9E85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8847D50-341C-4FC8-943A-283E8B87A4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E80C3C-4795-4ACF-BF61-91EEDEDB92AC}" type="datetimeFigureOut">
              <a:rPr lang="es-PE" smtClean="0"/>
              <a:t>23/03/2023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0CA1301-AAA9-4CED-988D-9E3123CAEA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2763DFD-91A1-41BA-BA69-66D6EC1F4F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0E59BB-8144-4E4B-A8B1-D13A7C425C8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80520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pc.edu.pe/admision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B7FBA7-1DD0-4FA0-B734-B1DD3C161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>
                <a:hlinkClick r:id="rId2"/>
              </a:rPr>
              <a:t>https://www.upc.edu.pe/admision/</a:t>
            </a:r>
            <a:r>
              <a:rPr lang="es-PE" dirty="0"/>
              <a:t>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FC95C84-AD75-4389-9263-517D212144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16649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7171F4-D2FC-4715-9413-123BB6273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18DB1F9-409D-4052-B92F-CCF5F731D2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8081654-9740-48EC-9E34-B109A648B8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14215B97-EEAD-486E-A457-D731601654F0}"/>
              </a:ext>
            </a:extLst>
          </p:cNvPr>
          <p:cNvSpPr txBox="1"/>
          <p:nvPr/>
        </p:nvSpPr>
        <p:spPr>
          <a:xfrm>
            <a:off x="838200" y="1728138"/>
            <a:ext cx="26835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>
                <a:highlight>
                  <a:srgbClr val="FFFF00"/>
                </a:highlight>
              </a:rPr>
              <a:t>Debemos agregar uno que diga Admisión Medicina luego de Admisión Selección preferente</a:t>
            </a:r>
          </a:p>
        </p:txBody>
      </p:sp>
    </p:spTree>
    <p:extLst>
      <p:ext uri="{BB962C8B-B14F-4D97-AF65-F5344CB8AC3E}">
        <p14:creationId xmlns:p14="http://schemas.microsoft.com/office/powerpoint/2010/main" val="1363750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D6CF6C0D-9C0A-4223-BE6A-600F147B94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2170"/>
          <a:stretch/>
        </p:blipFill>
        <p:spPr>
          <a:xfrm>
            <a:off x="1381125" y="389075"/>
            <a:ext cx="9429750" cy="1668325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B9855D58-5EAC-495D-9B55-79921D273F34}"/>
              </a:ext>
            </a:extLst>
          </p:cNvPr>
          <p:cNvSpPr txBox="1"/>
          <p:nvPr/>
        </p:nvSpPr>
        <p:spPr>
          <a:xfrm>
            <a:off x="1272209" y="954156"/>
            <a:ext cx="2325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>
                <a:highlight>
                  <a:srgbClr val="FFFF00"/>
                </a:highlight>
              </a:rPr>
              <a:t>ADMISIÓN MEDICINA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C39F593B-9997-4231-9084-7B19B55C76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809" y="2300700"/>
            <a:ext cx="1668325" cy="1668325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33037167-9B3F-4161-8CA4-57579BC3E2A9}"/>
              </a:ext>
            </a:extLst>
          </p:cNvPr>
          <p:cNvSpPr txBox="1"/>
          <p:nvPr/>
        </p:nvSpPr>
        <p:spPr>
          <a:xfrm>
            <a:off x="3597966" y="2637181"/>
            <a:ext cx="75537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¡Si tu meta es salvar vidas, estudia Medicina en UPC! </a:t>
            </a:r>
          </a:p>
          <a:p>
            <a:r>
              <a:rPr lang="es-PE" dirty="0"/>
              <a:t>Tienes dos rutas de ingreso para iniciar clases en Marzo 2024. 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96FFD497-B103-49F8-B7E7-E1E59936D8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9896" y="3574489"/>
            <a:ext cx="2105025" cy="752475"/>
          </a:xfrm>
          <a:prstGeom prst="rect">
            <a:avLst/>
          </a:prstGeom>
        </p:spPr>
      </p:pic>
      <p:sp>
        <p:nvSpPr>
          <p:cNvPr id="12" name="Rectángulo 11">
            <a:extLst>
              <a:ext uri="{FF2B5EF4-FFF2-40B4-BE49-F238E27FC236}">
                <a16:creationId xmlns:a16="http://schemas.microsoft.com/office/drawing/2014/main" id="{74DC4861-8E7A-42F8-B470-11DFB7FF48CC}"/>
              </a:ext>
            </a:extLst>
          </p:cNvPr>
          <p:cNvSpPr/>
          <p:nvPr/>
        </p:nvSpPr>
        <p:spPr>
          <a:xfrm>
            <a:off x="3409122" y="389075"/>
            <a:ext cx="7742584" cy="16683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8270405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51</Words>
  <Application>Microsoft Office PowerPoint</Application>
  <PresentationFormat>Panorámica</PresentationFormat>
  <Paragraphs>5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https://www.upc.edu.pe/admision/ 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Valeria J. Mas Villar</dc:creator>
  <cp:lastModifiedBy>Valeria Mas Villar</cp:lastModifiedBy>
  <cp:revision>4</cp:revision>
  <dcterms:created xsi:type="dcterms:W3CDTF">2023-03-23T17:20:35Z</dcterms:created>
  <dcterms:modified xsi:type="dcterms:W3CDTF">2023-03-23T19:39:49Z</dcterms:modified>
</cp:coreProperties>
</file>