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24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2" r:id="rId11"/>
    <p:sldId id="320" r:id="rId12"/>
    <p:sldId id="321" r:id="rId13"/>
    <p:sldId id="323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40" r:id="rId29"/>
    <p:sldId id="343" r:id="rId30"/>
    <p:sldId id="344" r:id="rId31"/>
    <p:sldId id="339" r:id="rId32"/>
    <p:sldId id="345" r:id="rId33"/>
    <p:sldId id="341" r:id="rId34"/>
    <p:sldId id="342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1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57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85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87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6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82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3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45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4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2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69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537B87-D707-44C8-867C-4A5F16A9587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3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Introducción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Las redes neuronales son un conjunto de algoritmos diseñados para reconocer patrones y realizar tareas de aprendizaje automático, inspiradas en el funcionamiento del cerebro humano.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Estas redes consisten en una serie de capas de neuronas interconectadas, donde cada neurona realiza un calculo simple y transmite su resultado a las neuronas de la siguiente capa. 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Las RNA (redes neuronales artificiales) se utilizan para realizar tareas complejas de procesamiento de información, como el reconocimiento de imágenes, la traducción automática, el análisis de datos y muchas otras aplicaciones. </a:t>
            </a: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32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9243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nivel de abstracción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559717"/>
            <a:ext cx="11041614" cy="48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055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Espacio de características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17" y="1593967"/>
            <a:ext cx="10879904" cy="48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055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Espacio de características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416987"/>
            <a:ext cx="10631469" cy="51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Perceptrón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63" y="2017151"/>
            <a:ext cx="11412700" cy="36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Perceptrón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99" y="2017151"/>
            <a:ext cx="11412700" cy="36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Perceptrón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99" y="2017151"/>
            <a:ext cx="11412700" cy="36609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9" y="2017151"/>
            <a:ext cx="11412700" cy="36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8648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Tablas de Verdad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5" y="2617316"/>
            <a:ext cx="11640486" cy="29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8648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Tablas de Verdad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63" y="1416987"/>
            <a:ext cx="5036012" cy="5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8648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Tablas de Verdad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63" y="1416987"/>
            <a:ext cx="5036012" cy="51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8648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Tablas de Verdad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63" y="1416987"/>
            <a:ext cx="5036012" cy="50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Introducción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419" y="1416987"/>
            <a:ext cx="5810865" cy="5234536"/>
          </a:xfrm>
          <a:prstGeom prst="rect">
            <a:avLst/>
          </a:prstGeom>
        </p:spPr>
      </p:pic>
      <p:sp>
        <p:nvSpPr>
          <p:cNvPr id="6" name="object 4"/>
          <p:cNvSpPr txBox="1">
            <a:spLocks/>
          </p:cNvSpPr>
          <p:nvPr/>
        </p:nvSpPr>
        <p:spPr>
          <a:xfrm>
            <a:off x="4546631" y="1976051"/>
            <a:ext cx="5481126" cy="323165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20"/>
              </a:spcBef>
            </a:pPr>
            <a:r>
              <a:rPr lang="es-ES" sz="2000" b="1" spc="110" dirty="0" smtClean="0">
                <a:solidFill>
                  <a:srgbClr val="000000"/>
                </a:solidFill>
                <a:latin typeface="Tahoma"/>
                <a:cs typeface="Tahoma"/>
              </a:rPr>
              <a:t>Artificial</a:t>
            </a:r>
            <a:r>
              <a:rPr lang="es-ES" sz="2000" b="1" spc="-135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s-ES" sz="2000" b="1" spc="85" dirty="0" err="1" smtClean="0">
                <a:solidFill>
                  <a:srgbClr val="000000"/>
                </a:solidFill>
                <a:latin typeface="Tahoma"/>
                <a:cs typeface="Tahoma"/>
              </a:rPr>
              <a:t>intelligence</a:t>
            </a:r>
            <a:endParaRPr lang="es-ES" sz="2000" b="1" dirty="0">
              <a:latin typeface="Tahoma"/>
              <a:cs typeface="Tahom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759336" y="3661012"/>
            <a:ext cx="4524774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130" dirty="0">
                <a:solidFill>
                  <a:schemeClr val="bg1"/>
                </a:solidFill>
                <a:latin typeface="Tahoma"/>
                <a:cs typeface="Tahoma"/>
              </a:rPr>
              <a:t>Machine</a:t>
            </a:r>
            <a:r>
              <a:rPr sz="2000" b="1" spc="-1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000" b="1" spc="85" dirty="0">
                <a:solidFill>
                  <a:schemeClr val="bg1"/>
                </a:solidFill>
                <a:latin typeface="Tahoma"/>
                <a:cs typeface="Tahoma"/>
              </a:rPr>
              <a:t>learning</a:t>
            </a:r>
            <a:endParaRPr sz="2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074695" y="5345973"/>
            <a:ext cx="2904217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50" dirty="0">
                <a:solidFill>
                  <a:schemeClr val="bg1"/>
                </a:solidFill>
                <a:latin typeface="Tahoma"/>
                <a:cs typeface="Tahoma"/>
              </a:rPr>
              <a:t>Deep</a:t>
            </a:r>
            <a:r>
              <a:rPr b="1" spc="-1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b="1" spc="75" dirty="0">
                <a:solidFill>
                  <a:schemeClr val="bg1"/>
                </a:solidFill>
                <a:latin typeface="Tahoma"/>
                <a:cs typeface="Tahoma"/>
              </a:rPr>
              <a:t>learning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11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8648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Tablas de Verdad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63" y="1416987"/>
            <a:ext cx="5036012" cy="49642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905" y="1805377"/>
            <a:ext cx="3498596" cy="10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 neuronal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1" y="1751677"/>
            <a:ext cx="7202393" cy="45443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728" y="2792711"/>
            <a:ext cx="4450567" cy="24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 neuronal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1" y="1751677"/>
            <a:ext cx="7202393" cy="45443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63" y="2210921"/>
            <a:ext cx="4361022" cy="362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Funciones de activación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8" y="1816896"/>
            <a:ext cx="5979624" cy="44106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52" y="2617316"/>
            <a:ext cx="5451258" cy="2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2" y="2017151"/>
            <a:ext cx="11862787" cy="418686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02105" y="561474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Funciones de activación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802105" y="561474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Funciones de activación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92" y="1372743"/>
            <a:ext cx="8448698" cy="52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7138" y="1416987"/>
            <a:ext cx="116848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Entonces… ¿Cómo aprende una red neuronal?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Hasta ahora vimos que una red neuronal es un conjunto de neuronas donde cada una tiene sus parámetros W y b (que tiene que aprender) y algunos hiperparametros como la función de activación.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Los parámetros W y b se pueden inicializar, por ejemplo, de forma aleatoria.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Pero… cuando inicializamos estos parámetros, lo mas seguro es que no tengan mucho sentido y nuestra red neuronal no sirva. Por eso es necesario </a:t>
            </a:r>
            <a:r>
              <a:rPr lang="es-ES" b="1" dirty="0" smtClean="0"/>
              <a:t>ENTRENARLA.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02105" y="561474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Loss function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7138" y="1416987"/>
            <a:ext cx="116848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Para entrenar una red neuronal, lo primero que debemos hacer es pedirle que nos genere predicciones.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Una vez que tenemos las predicciones, vamos a utilizar una </a:t>
            </a:r>
            <a:r>
              <a:rPr lang="es-ES" dirty="0" err="1" smtClean="0"/>
              <a:t>loss</a:t>
            </a:r>
            <a:r>
              <a:rPr lang="es-ES" dirty="0" smtClean="0"/>
              <a:t> function o función de costo.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Esta función de costo, debe retornar un numero que represente el error que tiene el modelo en ese momento. Es decir, mientras mas grande sea el numero, mas error hay.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El objetivo de la red neuronal va a ser minimizar esa función de costo. OJO, NO CONFUNDIR con métricas como precisión, </a:t>
            </a:r>
            <a:r>
              <a:rPr lang="es-ES" dirty="0" err="1" smtClean="0"/>
              <a:t>recall</a:t>
            </a:r>
            <a:r>
              <a:rPr lang="es-ES" dirty="0" smtClean="0"/>
              <a:t>, </a:t>
            </a:r>
            <a:r>
              <a:rPr lang="es-ES" dirty="0" err="1" smtClean="0"/>
              <a:t>accuracy</a:t>
            </a:r>
            <a:r>
              <a:rPr lang="es-ES" dirty="0" smtClean="0"/>
              <a:t>, etc.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02105" y="561474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Loss function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02105" y="561474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Loss function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8" y="1696519"/>
            <a:ext cx="11073011" cy="47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02105" y="561474"/>
            <a:ext cx="567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Gradiente Descendente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674033"/>
            <a:ext cx="10682523" cy="471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Introducción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8" y="1825421"/>
            <a:ext cx="11044863" cy="43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02105" y="561474"/>
            <a:ext cx="937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Frameworks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– diferenciación automática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2083666"/>
            <a:ext cx="10744783" cy="37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02105" y="561474"/>
            <a:ext cx="567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Gradiente Descendente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53" y="1793286"/>
            <a:ext cx="11351469" cy="45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02105" y="561474"/>
            <a:ext cx="567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Gradiente Descendente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1" y="1918792"/>
            <a:ext cx="6422598" cy="41687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33" y="2418832"/>
            <a:ext cx="4055955" cy="31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02105" y="561474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Learning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rate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47" y="2171240"/>
            <a:ext cx="11427054" cy="35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02105" y="561474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Resumen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8" y="2164641"/>
            <a:ext cx="11618154" cy="36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Introducción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8" y="1899165"/>
            <a:ext cx="11314603" cy="41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Introducción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691602"/>
            <a:ext cx="10847605" cy="45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Introducción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8" y="1798051"/>
            <a:ext cx="11333726" cy="40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062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Clasificación de imágenes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97" y="1416987"/>
            <a:ext cx="6907744" cy="49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062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Clasificación de imágenes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1416987"/>
            <a:ext cx="10199088" cy="49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9063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– método “artesanal”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559718"/>
            <a:ext cx="10893366" cy="47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1030</TotalTime>
  <Words>427</Words>
  <Application>Microsoft Office PowerPoint</Application>
  <PresentationFormat>Panorámica</PresentationFormat>
  <Paragraphs>55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Tahoma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JAUREGUY MARTIN</dc:creator>
  <cp:lastModifiedBy>JAUREGUY MARTIN</cp:lastModifiedBy>
  <cp:revision>66</cp:revision>
  <dcterms:created xsi:type="dcterms:W3CDTF">2024-05-16T03:35:12Z</dcterms:created>
  <dcterms:modified xsi:type="dcterms:W3CDTF">2024-07-02T00:15:55Z</dcterms:modified>
</cp:coreProperties>
</file>