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2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3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6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3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1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8DDA-B523-4A37-A562-D8C37B1C9F8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7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8DDA-B523-4A37-A562-D8C37B1C9F8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024C4-1AA2-456B-9099-2F7872C3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2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20" y="0"/>
            <a:ext cx="6827855" cy="685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610793" y="1065414"/>
            <a:ext cx="16625" cy="137991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31673" y="789709"/>
            <a:ext cx="119149" cy="1382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910050" y="1205345"/>
            <a:ext cx="368532" cy="14824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53892" y="1205345"/>
            <a:ext cx="24937" cy="161267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3892" y="1088967"/>
            <a:ext cx="166254" cy="156279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656022" y="4649585"/>
            <a:ext cx="967047" cy="12857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537171" y="4527665"/>
            <a:ext cx="454430" cy="4932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071658" y="4738254"/>
            <a:ext cx="643183" cy="2826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674034" y="4281055"/>
            <a:ext cx="547254" cy="49322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55300" y="4372495"/>
            <a:ext cx="538247" cy="91994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110106" y="4649585"/>
            <a:ext cx="186853" cy="14935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33346" y="4527665"/>
            <a:ext cx="276760" cy="7329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636177" y="4278283"/>
            <a:ext cx="381871" cy="88392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30754" y="1179021"/>
            <a:ext cx="52105" cy="1129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724423" y="987828"/>
            <a:ext cx="108923" cy="1597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055492" y="598517"/>
            <a:ext cx="165796" cy="18897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321128" y="598517"/>
            <a:ext cx="144241" cy="198674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699164" y="4527665"/>
            <a:ext cx="332509" cy="1490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099315" y="4838699"/>
            <a:ext cx="369818" cy="101926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021720" y="4527665"/>
            <a:ext cx="126513" cy="140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132371" y="4649585"/>
            <a:ext cx="628574" cy="1285702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388445" y="4278283"/>
            <a:ext cx="610632" cy="20283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307545" y="4649585"/>
            <a:ext cx="477470" cy="165700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80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Cecco, Grace Jacqueline</dc:creator>
  <cp:lastModifiedBy>Di Cecco, Grace Jacqueline</cp:lastModifiedBy>
  <cp:revision>2</cp:revision>
  <dcterms:created xsi:type="dcterms:W3CDTF">2020-01-08T19:40:10Z</dcterms:created>
  <dcterms:modified xsi:type="dcterms:W3CDTF">2020-01-08T19:48:28Z</dcterms:modified>
</cp:coreProperties>
</file>