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8DDA-B523-4A37-A562-D8C37B1C9F8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20" y="0"/>
            <a:ext cx="6827855" cy="6858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4627418" y="1396538"/>
            <a:ext cx="77586" cy="104878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5"/>
          </p:cNvCxnSpPr>
          <p:nvPr/>
        </p:nvCxnSpPr>
        <p:spPr>
          <a:xfrm>
            <a:off x="4073236" y="856211"/>
            <a:ext cx="77586" cy="1316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6"/>
          </p:cNvCxnSpPr>
          <p:nvPr/>
        </p:nvCxnSpPr>
        <p:spPr>
          <a:xfrm flipH="1">
            <a:off x="5053112" y="1296785"/>
            <a:ext cx="375099" cy="13965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54195" y="5126739"/>
            <a:ext cx="550700" cy="7995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881263" y="5009999"/>
            <a:ext cx="17351" cy="2602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3"/>
          </p:cNvCxnSpPr>
          <p:nvPr/>
        </p:nvCxnSpPr>
        <p:spPr>
          <a:xfrm>
            <a:off x="6776113" y="4742597"/>
            <a:ext cx="241935" cy="419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5"/>
          </p:cNvCxnSpPr>
          <p:nvPr/>
        </p:nvCxnSpPr>
        <p:spPr>
          <a:xfrm>
            <a:off x="7689273" y="1271847"/>
            <a:ext cx="129845" cy="1084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6"/>
          </p:cNvCxnSpPr>
          <p:nvPr/>
        </p:nvCxnSpPr>
        <p:spPr>
          <a:xfrm>
            <a:off x="8146473" y="947651"/>
            <a:ext cx="157713" cy="15905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837311" y="5133674"/>
            <a:ext cx="186333" cy="862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0"/>
          </p:cNvCxnSpPr>
          <p:nvPr/>
        </p:nvCxnSpPr>
        <p:spPr>
          <a:xfrm flipH="1">
            <a:off x="4137547" y="5112327"/>
            <a:ext cx="284824" cy="7532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6"/>
          </p:cNvCxnSpPr>
          <p:nvPr/>
        </p:nvCxnSpPr>
        <p:spPr>
          <a:xfrm flipH="1">
            <a:off x="4388445" y="4455622"/>
            <a:ext cx="682319" cy="18509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6" idx="4"/>
          </p:cNvCxnSpPr>
          <p:nvPr/>
        </p:nvCxnSpPr>
        <p:spPr>
          <a:xfrm flipH="1">
            <a:off x="4307545" y="4854633"/>
            <a:ext cx="397459" cy="1451956"/>
          </a:xfrm>
          <a:prstGeom prst="straightConnector1">
            <a:avLst/>
          </a:prstGeom>
          <a:ln w="190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151555" y="438580"/>
            <a:ext cx="1235641" cy="676687"/>
          </a:xfrm>
          <a:custGeom>
            <a:avLst/>
            <a:gdLst>
              <a:gd name="connsiteX0" fmla="*/ 90409 w 1235641"/>
              <a:gd name="connsiteY0" fmla="*/ 1995 h 676687"/>
              <a:gd name="connsiteX1" fmla="*/ 522670 w 1235641"/>
              <a:gd name="connsiteY1" fmla="*/ 26933 h 676687"/>
              <a:gd name="connsiteX2" fmla="*/ 780365 w 1235641"/>
              <a:gd name="connsiteY2" fmla="*/ 209813 h 676687"/>
              <a:gd name="connsiteX3" fmla="*/ 1196001 w 1235641"/>
              <a:gd name="connsiteY3" fmla="*/ 292940 h 676687"/>
              <a:gd name="connsiteX4" fmla="*/ 1187689 w 1235641"/>
              <a:gd name="connsiteY4" fmla="*/ 675325 h 676687"/>
              <a:gd name="connsiteX5" fmla="*/ 921681 w 1235641"/>
              <a:gd name="connsiteY5" fmla="*/ 417631 h 676687"/>
              <a:gd name="connsiteX6" fmla="*/ 530983 w 1235641"/>
              <a:gd name="connsiteY6" fmla="*/ 342816 h 676687"/>
              <a:gd name="connsiteX7" fmla="*/ 215100 w 1235641"/>
              <a:gd name="connsiteY7" fmla="*/ 218125 h 676687"/>
              <a:gd name="connsiteX8" fmla="*/ 7281 w 1235641"/>
              <a:gd name="connsiteY8" fmla="*/ 26933 h 676687"/>
              <a:gd name="connsiteX9" fmla="*/ 90409 w 1235641"/>
              <a:gd name="connsiteY9" fmla="*/ 1995 h 67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5641" h="676687">
                <a:moveTo>
                  <a:pt x="90409" y="1995"/>
                </a:moveTo>
                <a:cubicBezTo>
                  <a:pt x="176307" y="1995"/>
                  <a:pt x="407677" y="-7703"/>
                  <a:pt x="522670" y="26933"/>
                </a:cubicBezTo>
                <a:cubicBezTo>
                  <a:pt x="637663" y="61569"/>
                  <a:pt x="668143" y="165479"/>
                  <a:pt x="780365" y="209813"/>
                </a:cubicBezTo>
                <a:cubicBezTo>
                  <a:pt x="892587" y="254147"/>
                  <a:pt x="1128114" y="215355"/>
                  <a:pt x="1196001" y="292940"/>
                </a:cubicBezTo>
                <a:cubicBezTo>
                  <a:pt x="1263888" y="370525"/>
                  <a:pt x="1233409" y="654543"/>
                  <a:pt x="1187689" y="675325"/>
                </a:cubicBezTo>
                <a:cubicBezTo>
                  <a:pt x="1141969" y="696107"/>
                  <a:pt x="1031132" y="473049"/>
                  <a:pt x="921681" y="417631"/>
                </a:cubicBezTo>
                <a:cubicBezTo>
                  <a:pt x="812230" y="362213"/>
                  <a:pt x="648746" y="376067"/>
                  <a:pt x="530983" y="342816"/>
                </a:cubicBezTo>
                <a:cubicBezTo>
                  <a:pt x="413220" y="309565"/>
                  <a:pt x="302384" y="270772"/>
                  <a:pt x="215100" y="218125"/>
                </a:cubicBezTo>
                <a:cubicBezTo>
                  <a:pt x="127816" y="165478"/>
                  <a:pt x="26677" y="64340"/>
                  <a:pt x="7281" y="26933"/>
                </a:cubicBezTo>
                <a:cubicBezTo>
                  <a:pt x="-12115" y="-10474"/>
                  <a:pt x="4511" y="1995"/>
                  <a:pt x="90409" y="19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360816" y="871842"/>
            <a:ext cx="658030" cy="582290"/>
          </a:xfrm>
          <a:custGeom>
            <a:avLst/>
            <a:gdLst>
              <a:gd name="connsiteX0" fmla="*/ 460566 w 658030"/>
              <a:gd name="connsiteY0" fmla="*/ 34245 h 582290"/>
              <a:gd name="connsiteX1" fmla="*/ 144682 w 658030"/>
              <a:gd name="connsiteY1" fmla="*/ 25933 h 582290"/>
              <a:gd name="connsiteX2" fmla="*/ 3366 w 658030"/>
              <a:gd name="connsiteY2" fmla="*/ 358442 h 582290"/>
              <a:gd name="connsiteX3" fmla="*/ 69868 w 658030"/>
              <a:gd name="connsiteY3" fmla="*/ 574573 h 582290"/>
              <a:gd name="connsiteX4" fmla="*/ 344188 w 658030"/>
              <a:gd name="connsiteY4" fmla="*/ 524696 h 582290"/>
              <a:gd name="connsiteX5" fmla="*/ 635133 w 658030"/>
              <a:gd name="connsiteY5" fmla="*/ 433256 h 582290"/>
              <a:gd name="connsiteX6" fmla="*/ 618508 w 658030"/>
              <a:gd name="connsiteY6" fmla="*/ 133998 h 582290"/>
              <a:gd name="connsiteX7" fmla="*/ 460566 w 658030"/>
              <a:gd name="connsiteY7" fmla="*/ 34245 h 58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030" h="582290">
                <a:moveTo>
                  <a:pt x="460566" y="34245"/>
                </a:moveTo>
                <a:cubicBezTo>
                  <a:pt x="381595" y="16234"/>
                  <a:pt x="220882" y="-28100"/>
                  <a:pt x="144682" y="25933"/>
                </a:cubicBezTo>
                <a:cubicBezTo>
                  <a:pt x="68482" y="79966"/>
                  <a:pt x="15835" y="267002"/>
                  <a:pt x="3366" y="358442"/>
                </a:cubicBezTo>
                <a:cubicBezTo>
                  <a:pt x="-9103" y="449882"/>
                  <a:pt x="13064" y="546864"/>
                  <a:pt x="69868" y="574573"/>
                </a:cubicBezTo>
                <a:cubicBezTo>
                  <a:pt x="126672" y="602282"/>
                  <a:pt x="249977" y="548249"/>
                  <a:pt x="344188" y="524696"/>
                </a:cubicBezTo>
                <a:cubicBezTo>
                  <a:pt x="438399" y="501143"/>
                  <a:pt x="589413" y="498372"/>
                  <a:pt x="635133" y="433256"/>
                </a:cubicBezTo>
                <a:cubicBezTo>
                  <a:pt x="680853" y="368140"/>
                  <a:pt x="648988" y="203271"/>
                  <a:pt x="618508" y="133998"/>
                </a:cubicBezTo>
                <a:cubicBezTo>
                  <a:pt x="588028" y="64725"/>
                  <a:pt x="539537" y="52256"/>
                  <a:pt x="460566" y="3424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053112" y="905229"/>
            <a:ext cx="732553" cy="433262"/>
          </a:xfrm>
          <a:custGeom>
            <a:avLst/>
            <a:gdLst>
              <a:gd name="connsiteX0" fmla="*/ 715921 w 732553"/>
              <a:gd name="connsiteY0" fmla="*/ 75673 h 433262"/>
              <a:gd name="connsiteX1" fmla="*/ 524728 w 732553"/>
              <a:gd name="connsiteY1" fmla="*/ 858 h 433262"/>
              <a:gd name="connsiteX2" fmla="*/ 217157 w 732553"/>
              <a:gd name="connsiteY2" fmla="*/ 42422 h 433262"/>
              <a:gd name="connsiteX3" fmla="*/ 59215 w 732553"/>
              <a:gd name="connsiteY3" fmla="*/ 150487 h 433262"/>
              <a:gd name="connsiteX4" fmla="*/ 1026 w 732553"/>
              <a:gd name="connsiteY4" fmla="*/ 383244 h 433262"/>
              <a:gd name="connsiteX5" fmla="*/ 100779 w 732553"/>
              <a:gd name="connsiteY5" fmla="*/ 433120 h 433262"/>
              <a:gd name="connsiteX6" fmla="*/ 375099 w 732553"/>
              <a:gd name="connsiteY6" fmla="*/ 391556 h 433262"/>
              <a:gd name="connsiteX7" fmla="*/ 557979 w 732553"/>
              <a:gd name="connsiteY7" fmla="*/ 225302 h 433262"/>
              <a:gd name="connsiteX8" fmla="*/ 707608 w 732553"/>
              <a:gd name="connsiteY8" fmla="*/ 133862 h 433262"/>
              <a:gd name="connsiteX9" fmla="*/ 715921 w 732553"/>
              <a:gd name="connsiteY9" fmla="*/ 75673 h 4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2553" h="433262">
                <a:moveTo>
                  <a:pt x="715921" y="75673"/>
                </a:moveTo>
                <a:cubicBezTo>
                  <a:pt x="685441" y="53506"/>
                  <a:pt x="607855" y="6400"/>
                  <a:pt x="524728" y="858"/>
                </a:cubicBezTo>
                <a:cubicBezTo>
                  <a:pt x="441601" y="-4684"/>
                  <a:pt x="294742" y="17484"/>
                  <a:pt x="217157" y="42422"/>
                </a:cubicBezTo>
                <a:cubicBezTo>
                  <a:pt x="139571" y="67360"/>
                  <a:pt x="95237" y="93683"/>
                  <a:pt x="59215" y="150487"/>
                </a:cubicBezTo>
                <a:cubicBezTo>
                  <a:pt x="23193" y="207291"/>
                  <a:pt x="-5901" y="336139"/>
                  <a:pt x="1026" y="383244"/>
                </a:cubicBezTo>
                <a:cubicBezTo>
                  <a:pt x="7953" y="430349"/>
                  <a:pt x="38434" y="431735"/>
                  <a:pt x="100779" y="433120"/>
                </a:cubicBezTo>
                <a:cubicBezTo>
                  <a:pt x="163124" y="434505"/>
                  <a:pt x="298899" y="426192"/>
                  <a:pt x="375099" y="391556"/>
                </a:cubicBezTo>
                <a:cubicBezTo>
                  <a:pt x="451299" y="356920"/>
                  <a:pt x="502561" y="268251"/>
                  <a:pt x="557979" y="225302"/>
                </a:cubicBezTo>
                <a:cubicBezTo>
                  <a:pt x="613397" y="182353"/>
                  <a:pt x="685441" y="161571"/>
                  <a:pt x="707608" y="133862"/>
                </a:cubicBezTo>
                <a:cubicBezTo>
                  <a:pt x="729775" y="106153"/>
                  <a:pt x="746401" y="97840"/>
                  <a:pt x="715921" y="7567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373372" y="831261"/>
            <a:ext cx="573655" cy="637281"/>
          </a:xfrm>
          <a:custGeom>
            <a:avLst/>
            <a:gdLst>
              <a:gd name="connsiteX0" fmla="*/ 498781 w 573655"/>
              <a:gd name="connsiteY0" fmla="*/ 12 h 637281"/>
              <a:gd name="connsiteX1" fmla="*/ 249399 w 573655"/>
              <a:gd name="connsiteY1" fmla="*/ 157954 h 637281"/>
              <a:gd name="connsiteX2" fmla="*/ 141333 w 573655"/>
              <a:gd name="connsiteY2" fmla="*/ 357459 h 637281"/>
              <a:gd name="connsiteX3" fmla="*/ 17 w 573655"/>
              <a:gd name="connsiteY3" fmla="*/ 565277 h 637281"/>
              <a:gd name="connsiteX4" fmla="*/ 133021 w 573655"/>
              <a:gd name="connsiteY4" fmla="*/ 631779 h 637281"/>
              <a:gd name="connsiteX5" fmla="*/ 315901 w 573655"/>
              <a:gd name="connsiteY5" fmla="*/ 440586 h 637281"/>
              <a:gd name="connsiteX6" fmla="*/ 473843 w 573655"/>
              <a:gd name="connsiteY6" fmla="*/ 257706 h 637281"/>
              <a:gd name="connsiteX7" fmla="*/ 573595 w 573655"/>
              <a:gd name="connsiteY7" fmla="*/ 149641 h 637281"/>
              <a:gd name="connsiteX8" fmla="*/ 498781 w 573655"/>
              <a:gd name="connsiteY8" fmla="*/ 12 h 6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655" h="637281">
                <a:moveTo>
                  <a:pt x="498781" y="12"/>
                </a:moveTo>
                <a:cubicBezTo>
                  <a:pt x="444748" y="1398"/>
                  <a:pt x="308974" y="98380"/>
                  <a:pt x="249399" y="157954"/>
                </a:cubicBezTo>
                <a:cubicBezTo>
                  <a:pt x="189824" y="217528"/>
                  <a:pt x="182897" y="289572"/>
                  <a:pt x="141333" y="357459"/>
                </a:cubicBezTo>
                <a:cubicBezTo>
                  <a:pt x="99769" y="425346"/>
                  <a:pt x="1402" y="519557"/>
                  <a:pt x="17" y="565277"/>
                </a:cubicBezTo>
                <a:cubicBezTo>
                  <a:pt x="-1368" y="610997"/>
                  <a:pt x="80374" y="652561"/>
                  <a:pt x="133021" y="631779"/>
                </a:cubicBezTo>
                <a:cubicBezTo>
                  <a:pt x="185668" y="610997"/>
                  <a:pt x="259097" y="502931"/>
                  <a:pt x="315901" y="440586"/>
                </a:cubicBezTo>
                <a:cubicBezTo>
                  <a:pt x="372705" y="378241"/>
                  <a:pt x="430894" y="306197"/>
                  <a:pt x="473843" y="257706"/>
                </a:cubicBezTo>
                <a:cubicBezTo>
                  <a:pt x="516792" y="209215"/>
                  <a:pt x="572210" y="185663"/>
                  <a:pt x="573595" y="149641"/>
                </a:cubicBezTo>
                <a:cubicBezTo>
                  <a:pt x="574980" y="113619"/>
                  <a:pt x="552814" y="-1374"/>
                  <a:pt x="498781" y="1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568687" y="473939"/>
            <a:ext cx="1040180" cy="474900"/>
          </a:xfrm>
          <a:custGeom>
            <a:avLst/>
            <a:gdLst>
              <a:gd name="connsiteX0" fmla="*/ 960171 w 1040180"/>
              <a:gd name="connsiteY0" fmla="*/ 24825 h 474900"/>
              <a:gd name="connsiteX1" fmla="*/ 411531 w 1040180"/>
              <a:gd name="connsiteY1" fmla="*/ 8199 h 474900"/>
              <a:gd name="connsiteX2" fmla="*/ 54084 w 1040180"/>
              <a:gd name="connsiteY2" fmla="*/ 16512 h 474900"/>
              <a:gd name="connsiteX3" fmla="*/ 20833 w 1040180"/>
              <a:gd name="connsiteY3" fmla="*/ 191079 h 474900"/>
              <a:gd name="connsiteX4" fmla="*/ 245277 w 1040180"/>
              <a:gd name="connsiteY4" fmla="*/ 274206 h 474900"/>
              <a:gd name="connsiteX5" fmla="*/ 428157 w 1040180"/>
              <a:gd name="connsiteY5" fmla="*/ 382272 h 474900"/>
              <a:gd name="connsiteX6" fmla="*/ 577786 w 1040180"/>
              <a:gd name="connsiteY6" fmla="*/ 473712 h 474900"/>
              <a:gd name="connsiteX7" fmla="*/ 793917 w 1040180"/>
              <a:gd name="connsiteY7" fmla="*/ 315770 h 474900"/>
              <a:gd name="connsiteX8" fmla="*/ 1018360 w 1040180"/>
              <a:gd name="connsiteY8" fmla="*/ 182766 h 474900"/>
              <a:gd name="connsiteX9" fmla="*/ 960171 w 1040180"/>
              <a:gd name="connsiteY9" fmla="*/ 24825 h 4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0180" h="474900">
                <a:moveTo>
                  <a:pt x="960171" y="24825"/>
                </a:moveTo>
                <a:cubicBezTo>
                  <a:pt x="859033" y="-4269"/>
                  <a:pt x="562545" y="9584"/>
                  <a:pt x="411531" y="8199"/>
                </a:cubicBezTo>
                <a:cubicBezTo>
                  <a:pt x="260517" y="6814"/>
                  <a:pt x="119200" y="-13968"/>
                  <a:pt x="54084" y="16512"/>
                </a:cubicBezTo>
                <a:cubicBezTo>
                  <a:pt x="-11032" y="46992"/>
                  <a:pt x="-11033" y="148130"/>
                  <a:pt x="20833" y="191079"/>
                </a:cubicBezTo>
                <a:cubicBezTo>
                  <a:pt x="52698" y="234028"/>
                  <a:pt x="177390" y="242341"/>
                  <a:pt x="245277" y="274206"/>
                </a:cubicBezTo>
                <a:cubicBezTo>
                  <a:pt x="313164" y="306072"/>
                  <a:pt x="372739" y="349021"/>
                  <a:pt x="428157" y="382272"/>
                </a:cubicBezTo>
                <a:cubicBezTo>
                  <a:pt x="483575" y="415523"/>
                  <a:pt x="516826" y="484796"/>
                  <a:pt x="577786" y="473712"/>
                </a:cubicBezTo>
                <a:cubicBezTo>
                  <a:pt x="638746" y="462628"/>
                  <a:pt x="720488" y="364261"/>
                  <a:pt x="793917" y="315770"/>
                </a:cubicBezTo>
                <a:cubicBezTo>
                  <a:pt x="867346" y="267279"/>
                  <a:pt x="987880" y="229871"/>
                  <a:pt x="1018360" y="182766"/>
                </a:cubicBezTo>
                <a:cubicBezTo>
                  <a:pt x="1048840" y="135661"/>
                  <a:pt x="1061309" y="53919"/>
                  <a:pt x="960171" y="2482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698607" y="3917730"/>
            <a:ext cx="658457" cy="1215944"/>
          </a:xfrm>
          <a:custGeom>
            <a:avLst/>
            <a:gdLst>
              <a:gd name="connsiteX0" fmla="*/ 175124 w 658457"/>
              <a:gd name="connsiteY0" fmla="*/ 1202910 h 1215944"/>
              <a:gd name="connsiteX1" fmla="*/ 482695 w 658457"/>
              <a:gd name="connsiteY1" fmla="*/ 1202910 h 1215944"/>
              <a:gd name="connsiteX2" fmla="*/ 615698 w 658457"/>
              <a:gd name="connsiteY2" fmla="*/ 1086532 h 1215944"/>
              <a:gd name="connsiteX3" fmla="*/ 640637 w 658457"/>
              <a:gd name="connsiteY3" fmla="*/ 670895 h 1215944"/>
              <a:gd name="connsiteX4" fmla="*/ 648949 w 658457"/>
              <a:gd name="connsiteY4" fmla="*/ 388263 h 1215944"/>
              <a:gd name="connsiteX5" fmla="*/ 615698 w 658457"/>
              <a:gd name="connsiteY5" fmla="*/ 122255 h 1215944"/>
              <a:gd name="connsiteX6" fmla="*/ 208375 w 658457"/>
              <a:gd name="connsiteY6" fmla="*/ 14190 h 1215944"/>
              <a:gd name="connsiteX7" fmla="*/ 25495 w 658457"/>
              <a:gd name="connsiteY7" fmla="*/ 55754 h 1215944"/>
              <a:gd name="connsiteX8" fmla="*/ 557 w 658457"/>
              <a:gd name="connsiteY8" fmla="*/ 504641 h 1215944"/>
              <a:gd name="connsiteX9" fmla="*/ 8869 w 658457"/>
              <a:gd name="connsiteY9" fmla="*/ 820525 h 1215944"/>
              <a:gd name="connsiteX10" fmla="*/ 17182 w 658457"/>
              <a:gd name="connsiteY10" fmla="*/ 1111470 h 1215944"/>
              <a:gd name="connsiteX11" fmla="*/ 175124 w 658457"/>
              <a:gd name="connsiteY11" fmla="*/ 1202910 h 121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8457" h="1215944">
                <a:moveTo>
                  <a:pt x="175124" y="1202910"/>
                </a:moveTo>
                <a:cubicBezTo>
                  <a:pt x="252710" y="1218150"/>
                  <a:pt x="409266" y="1222306"/>
                  <a:pt x="482695" y="1202910"/>
                </a:cubicBezTo>
                <a:cubicBezTo>
                  <a:pt x="556124" y="1183514"/>
                  <a:pt x="589374" y="1175201"/>
                  <a:pt x="615698" y="1086532"/>
                </a:cubicBezTo>
                <a:cubicBezTo>
                  <a:pt x="642022" y="997863"/>
                  <a:pt x="635095" y="787273"/>
                  <a:pt x="640637" y="670895"/>
                </a:cubicBezTo>
                <a:cubicBezTo>
                  <a:pt x="646179" y="554517"/>
                  <a:pt x="653106" y="479703"/>
                  <a:pt x="648949" y="388263"/>
                </a:cubicBezTo>
                <a:cubicBezTo>
                  <a:pt x="644793" y="296823"/>
                  <a:pt x="689127" y="184600"/>
                  <a:pt x="615698" y="122255"/>
                </a:cubicBezTo>
                <a:cubicBezTo>
                  <a:pt x="542269" y="59910"/>
                  <a:pt x="306742" y="25274"/>
                  <a:pt x="208375" y="14190"/>
                </a:cubicBezTo>
                <a:cubicBezTo>
                  <a:pt x="110008" y="3106"/>
                  <a:pt x="60131" y="-25988"/>
                  <a:pt x="25495" y="55754"/>
                </a:cubicBezTo>
                <a:cubicBezTo>
                  <a:pt x="-9141" y="137496"/>
                  <a:pt x="3328" y="377179"/>
                  <a:pt x="557" y="504641"/>
                </a:cubicBezTo>
                <a:cubicBezTo>
                  <a:pt x="-2214" y="632103"/>
                  <a:pt x="6098" y="719387"/>
                  <a:pt x="8869" y="820525"/>
                </a:cubicBezTo>
                <a:cubicBezTo>
                  <a:pt x="11640" y="921663"/>
                  <a:pt x="-14684" y="1043583"/>
                  <a:pt x="17182" y="1111470"/>
                </a:cubicBezTo>
                <a:cubicBezTo>
                  <a:pt x="49047" y="1179357"/>
                  <a:pt x="97538" y="1187670"/>
                  <a:pt x="175124" y="120291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721429" y="4005248"/>
            <a:ext cx="646014" cy="485684"/>
          </a:xfrm>
          <a:custGeom>
            <a:avLst/>
            <a:gdLst>
              <a:gd name="connsiteX0" fmla="*/ 598716 w 646014"/>
              <a:gd name="connsiteY0" fmla="*/ 34737 h 485684"/>
              <a:gd name="connsiteX1" fmla="*/ 199706 w 646014"/>
              <a:gd name="connsiteY1" fmla="*/ 1487 h 485684"/>
              <a:gd name="connsiteX2" fmla="*/ 33451 w 646014"/>
              <a:gd name="connsiteY2" fmla="*/ 67988 h 485684"/>
              <a:gd name="connsiteX3" fmla="*/ 200 w 646014"/>
              <a:gd name="connsiteY3" fmla="*/ 217617 h 485684"/>
              <a:gd name="connsiteX4" fmla="*/ 25138 w 646014"/>
              <a:gd name="connsiteY4" fmla="*/ 400497 h 485684"/>
              <a:gd name="connsiteX5" fmla="*/ 124891 w 646014"/>
              <a:gd name="connsiteY5" fmla="*/ 483625 h 485684"/>
              <a:gd name="connsiteX6" fmla="*/ 349335 w 646014"/>
              <a:gd name="connsiteY6" fmla="*/ 450374 h 485684"/>
              <a:gd name="connsiteX7" fmla="*/ 523902 w 646014"/>
              <a:gd name="connsiteY7" fmla="*/ 342308 h 485684"/>
              <a:gd name="connsiteX8" fmla="*/ 631967 w 646014"/>
              <a:gd name="connsiteY8" fmla="*/ 176054 h 485684"/>
              <a:gd name="connsiteX9" fmla="*/ 598716 w 646014"/>
              <a:gd name="connsiteY9" fmla="*/ 34737 h 48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014" h="485684">
                <a:moveTo>
                  <a:pt x="598716" y="34737"/>
                </a:moveTo>
                <a:cubicBezTo>
                  <a:pt x="526673" y="5643"/>
                  <a:pt x="293917" y="-4055"/>
                  <a:pt x="199706" y="1487"/>
                </a:cubicBezTo>
                <a:cubicBezTo>
                  <a:pt x="105495" y="7029"/>
                  <a:pt x="66702" y="31966"/>
                  <a:pt x="33451" y="67988"/>
                </a:cubicBezTo>
                <a:cubicBezTo>
                  <a:pt x="200" y="104010"/>
                  <a:pt x="1585" y="162199"/>
                  <a:pt x="200" y="217617"/>
                </a:cubicBezTo>
                <a:cubicBezTo>
                  <a:pt x="-1185" y="273035"/>
                  <a:pt x="4356" y="356162"/>
                  <a:pt x="25138" y="400497"/>
                </a:cubicBezTo>
                <a:cubicBezTo>
                  <a:pt x="45920" y="444832"/>
                  <a:pt x="70858" y="475312"/>
                  <a:pt x="124891" y="483625"/>
                </a:cubicBezTo>
                <a:cubicBezTo>
                  <a:pt x="178924" y="491938"/>
                  <a:pt x="282833" y="473927"/>
                  <a:pt x="349335" y="450374"/>
                </a:cubicBezTo>
                <a:cubicBezTo>
                  <a:pt x="415837" y="426821"/>
                  <a:pt x="476797" y="388028"/>
                  <a:pt x="523902" y="342308"/>
                </a:cubicBezTo>
                <a:cubicBezTo>
                  <a:pt x="571007" y="296588"/>
                  <a:pt x="622269" y="232857"/>
                  <a:pt x="631967" y="176054"/>
                </a:cubicBezTo>
                <a:cubicBezTo>
                  <a:pt x="641665" y="119251"/>
                  <a:pt x="670759" y="63831"/>
                  <a:pt x="598716" y="3473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371505" y="4507218"/>
            <a:ext cx="239980" cy="605704"/>
          </a:xfrm>
          <a:custGeom>
            <a:avLst/>
            <a:gdLst>
              <a:gd name="connsiteX0" fmla="*/ 50866 w 239980"/>
              <a:gd name="connsiteY0" fmla="*/ 605109 h 605704"/>
              <a:gd name="connsiteX1" fmla="*/ 192182 w 239980"/>
              <a:gd name="connsiteY1" fmla="*/ 538607 h 605704"/>
              <a:gd name="connsiteX2" fmla="*/ 233746 w 239980"/>
              <a:gd name="connsiteY2" fmla="*/ 347415 h 605704"/>
              <a:gd name="connsiteX3" fmla="*/ 225433 w 239980"/>
              <a:gd name="connsiteY3" fmla="*/ 181160 h 605704"/>
              <a:gd name="connsiteX4" fmla="*/ 100742 w 239980"/>
              <a:gd name="connsiteY4" fmla="*/ 31531 h 605704"/>
              <a:gd name="connsiteX5" fmla="*/ 25928 w 239980"/>
              <a:gd name="connsiteY5" fmla="*/ 23218 h 605704"/>
              <a:gd name="connsiteX6" fmla="*/ 17615 w 239980"/>
              <a:gd name="connsiteY6" fmla="*/ 289226 h 605704"/>
              <a:gd name="connsiteX7" fmla="*/ 17615 w 239980"/>
              <a:gd name="connsiteY7" fmla="*/ 455480 h 605704"/>
              <a:gd name="connsiteX8" fmla="*/ 990 w 239980"/>
              <a:gd name="connsiteY8" fmla="*/ 563546 h 605704"/>
              <a:gd name="connsiteX9" fmla="*/ 50866 w 239980"/>
              <a:gd name="connsiteY9" fmla="*/ 605109 h 6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980" h="605704">
                <a:moveTo>
                  <a:pt x="50866" y="605109"/>
                </a:moveTo>
                <a:cubicBezTo>
                  <a:pt x="82731" y="600952"/>
                  <a:pt x="161702" y="581556"/>
                  <a:pt x="192182" y="538607"/>
                </a:cubicBezTo>
                <a:cubicBezTo>
                  <a:pt x="222662" y="495658"/>
                  <a:pt x="228204" y="406989"/>
                  <a:pt x="233746" y="347415"/>
                </a:cubicBezTo>
                <a:cubicBezTo>
                  <a:pt x="239288" y="287840"/>
                  <a:pt x="247600" y="233807"/>
                  <a:pt x="225433" y="181160"/>
                </a:cubicBezTo>
                <a:cubicBezTo>
                  <a:pt x="203266" y="128513"/>
                  <a:pt x="133993" y="57855"/>
                  <a:pt x="100742" y="31531"/>
                </a:cubicBezTo>
                <a:cubicBezTo>
                  <a:pt x="67491" y="5207"/>
                  <a:pt x="39782" y="-19731"/>
                  <a:pt x="25928" y="23218"/>
                </a:cubicBezTo>
                <a:cubicBezTo>
                  <a:pt x="12074" y="66167"/>
                  <a:pt x="19000" y="217182"/>
                  <a:pt x="17615" y="289226"/>
                </a:cubicBezTo>
                <a:cubicBezTo>
                  <a:pt x="16229" y="361270"/>
                  <a:pt x="20386" y="409760"/>
                  <a:pt x="17615" y="455480"/>
                </a:cubicBezTo>
                <a:cubicBezTo>
                  <a:pt x="14844" y="501200"/>
                  <a:pt x="-4552" y="535837"/>
                  <a:pt x="990" y="563546"/>
                </a:cubicBezTo>
                <a:cubicBezTo>
                  <a:pt x="6532" y="591255"/>
                  <a:pt x="19001" y="609266"/>
                  <a:pt x="50866" y="605109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437359" y="4281032"/>
            <a:ext cx="484200" cy="589695"/>
          </a:xfrm>
          <a:custGeom>
            <a:avLst/>
            <a:gdLst>
              <a:gd name="connsiteX0" fmla="*/ 184517 w 484200"/>
              <a:gd name="connsiteY0" fmla="*/ 23 h 589695"/>
              <a:gd name="connsiteX1" fmla="*/ 1637 w 484200"/>
              <a:gd name="connsiteY1" fmla="*/ 108088 h 589695"/>
              <a:gd name="connsiteX2" fmla="*/ 101390 w 484200"/>
              <a:gd name="connsiteY2" fmla="*/ 249404 h 589695"/>
              <a:gd name="connsiteX3" fmla="*/ 217768 w 484200"/>
              <a:gd name="connsiteY3" fmla="*/ 390721 h 589695"/>
              <a:gd name="connsiteX4" fmla="*/ 267645 w 484200"/>
              <a:gd name="connsiteY4" fmla="*/ 573601 h 589695"/>
              <a:gd name="connsiteX5" fmla="*/ 367397 w 484200"/>
              <a:gd name="connsiteY5" fmla="*/ 556975 h 589695"/>
              <a:gd name="connsiteX6" fmla="*/ 483776 w 484200"/>
              <a:gd name="connsiteY6" fmla="*/ 365783 h 589695"/>
              <a:gd name="connsiteX7" fmla="*/ 400648 w 484200"/>
              <a:gd name="connsiteY7" fmla="*/ 266030 h 589695"/>
              <a:gd name="connsiteX8" fmla="*/ 251019 w 484200"/>
              <a:gd name="connsiteY8" fmla="*/ 99775 h 589695"/>
              <a:gd name="connsiteX9" fmla="*/ 184517 w 484200"/>
              <a:gd name="connsiteY9" fmla="*/ 23 h 58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4200" h="589695">
                <a:moveTo>
                  <a:pt x="184517" y="23"/>
                </a:moveTo>
                <a:cubicBezTo>
                  <a:pt x="142953" y="1409"/>
                  <a:pt x="15491" y="66525"/>
                  <a:pt x="1637" y="108088"/>
                </a:cubicBezTo>
                <a:cubicBezTo>
                  <a:pt x="-12218" y="149652"/>
                  <a:pt x="65368" y="202299"/>
                  <a:pt x="101390" y="249404"/>
                </a:cubicBezTo>
                <a:cubicBezTo>
                  <a:pt x="137412" y="296509"/>
                  <a:pt x="190059" y="336688"/>
                  <a:pt x="217768" y="390721"/>
                </a:cubicBezTo>
                <a:cubicBezTo>
                  <a:pt x="245477" y="444754"/>
                  <a:pt x="242707" y="545892"/>
                  <a:pt x="267645" y="573601"/>
                </a:cubicBezTo>
                <a:cubicBezTo>
                  <a:pt x="292583" y="601310"/>
                  <a:pt x="331375" y="591611"/>
                  <a:pt x="367397" y="556975"/>
                </a:cubicBezTo>
                <a:cubicBezTo>
                  <a:pt x="403419" y="522339"/>
                  <a:pt x="478234" y="414274"/>
                  <a:pt x="483776" y="365783"/>
                </a:cubicBezTo>
                <a:cubicBezTo>
                  <a:pt x="489318" y="317292"/>
                  <a:pt x="439441" y="310364"/>
                  <a:pt x="400648" y="266030"/>
                </a:cubicBezTo>
                <a:cubicBezTo>
                  <a:pt x="361855" y="221696"/>
                  <a:pt x="289812" y="141339"/>
                  <a:pt x="251019" y="99775"/>
                </a:cubicBezTo>
                <a:cubicBezTo>
                  <a:pt x="212226" y="58211"/>
                  <a:pt x="226081" y="-1363"/>
                  <a:pt x="184517" y="23"/>
                </a:cubicBezTo>
                <a:close/>
              </a:path>
            </a:pathLst>
          </a:custGeom>
          <a:noFill/>
          <a:ln w="2857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569743" y="4164091"/>
            <a:ext cx="413352" cy="579725"/>
          </a:xfrm>
          <a:custGeom>
            <a:avLst/>
            <a:gdLst>
              <a:gd name="connsiteX0" fmla="*/ 288257 w 413352"/>
              <a:gd name="connsiteY0" fmla="*/ 32596 h 579725"/>
              <a:gd name="connsiteX1" fmla="*/ 1654 w 413352"/>
              <a:gd name="connsiteY1" fmla="*/ 39419 h 579725"/>
              <a:gd name="connsiteX2" fmla="*/ 172251 w 413352"/>
              <a:gd name="connsiteY2" fmla="*/ 482972 h 579725"/>
              <a:gd name="connsiteX3" fmla="*/ 206370 w 413352"/>
              <a:gd name="connsiteY3" fmla="*/ 578506 h 579725"/>
              <a:gd name="connsiteX4" fmla="*/ 404263 w 413352"/>
              <a:gd name="connsiteY4" fmla="*/ 448852 h 579725"/>
              <a:gd name="connsiteX5" fmla="*/ 370144 w 413352"/>
              <a:gd name="connsiteY5" fmla="*/ 134954 h 579725"/>
              <a:gd name="connsiteX6" fmla="*/ 288257 w 413352"/>
              <a:gd name="connsiteY6" fmla="*/ 32596 h 5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52" h="579725">
                <a:moveTo>
                  <a:pt x="288257" y="32596"/>
                </a:moveTo>
                <a:cubicBezTo>
                  <a:pt x="226842" y="16674"/>
                  <a:pt x="20988" y="-35644"/>
                  <a:pt x="1654" y="39419"/>
                </a:cubicBezTo>
                <a:cubicBezTo>
                  <a:pt x="-17680" y="114482"/>
                  <a:pt x="138132" y="393124"/>
                  <a:pt x="172251" y="482972"/>
                </a:cubicBezTo>
                <a:cubicBezTo>
                  <a:pt x="206370" y="572820"/>
                  <a:pt x="167701" y="584193"/>
                  <a:pt x="206370" y="578506"/>
                </a:cubicBezTo>
                <a:cubicBezTo>
                  <a:pt x="245039" y="572819"/>
                  <a:pt x="376967" y="522777"/>
                  <a:pt x="404263" y="448852"/>
                </a:cubicBezTo>
                <a:cubicBezTo>
                  <a:pt x="431559" y="374927"/>
                  <a:pt x="390616" y="203193"/>
                  <a:pt x="370144" y="134954"/>
                </a:cubicBezTo>
                <a:cubicBezTo>
                  <a:pt x="349672" y="66715"/>
                  <a:pt x="349672" y="48518"/>
                  <a:pt x="288257" y="3259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313390" y="4254647"/>
            <a:ext cx="1079028" cy="782515"/>
          </a:xfrm>
          <a:custGeom>
            <a:avLst/>
            <a:gdLst>
              <a:gd name="connsiteX0" fmla="*/ 861619 w 1079028"/>
              <a:gd name="connsiteY0" fmla="*/ 740434 h 782515"/>
              <a:gd name="connsiteX1" fmla="*/ 1059511 w 1079028"/>
              <a:gd name="connsiteY1" fmla="*/ 597132 h 782515"/>
              <a:gd name="connsiteX2" fmla="*/ 1066335 w 1079028"/>
              <a:gd name="connsiteY2" fmla="*/ 412887 h 782515"/>
              <a:gd name="connsiteX3" fmla="*/ 1011744 w 1079028"/>
              <a:gd name="connsiteY3" fmla="*/ 262762 h 782515"/>
              <a:gd name="connsiteX4" fmla="*/ 684198 w 1079028"/>
              <a:gd name="connsiteY4" fmla="*/ 105813 h 782515"/>
              <a:gd name="connsiteX5" fmla="*/ 377123 w 1079028"/>
              <a:gd name="connsiteY5" fmla="*/ 44398 h 782515"/>
              <a:gd name="connsiteX6" fmla="*/ 1810 w 1079028"/>
              <a:gd name="connsiteY6" fmla="*/ 17102 h 782515"/>
              <a:gd name="connsiteX7" fmla="*/ 240646 w 1079028"/>
              <a:gd name="connsiteY7" fmla="*/ 317353 h 782515"/>
              <a:gd name="connsiteX8" fmla="*/ 383947 w 1079028"/>
              <a:gd name="connsiteY8" fmla="*/ 515246 h 782515"/>
              <a:gd name="connsiteX9" fmla="*/ 554544 w 1079028"/>
              <a:gd name="connsiteY9" fmla="*/ 719962 h 782515"/>
              <a:gd name="connsiteX10" fmla="*/ 752437 w 1079028"/>
              <a:gd name="connsiteY10" fmla="*/ 781377 h 782515"/>
              <a:gd name="connsiteX11" fmla="*/ 861619 w 1079028"/>
              <a:gd name="connsiteY11" fmla="*/ 740434 h 78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9028" h="782515">
                <a:moveTo>
                  <a:pt x="861619" y="740434"/>
                </a:moveTo>
                <a:cubicBezTo>
                  <a:pt x="912798" y="709727"/>
                  <a:pt x="1025392" y="651723"/>
                  <a:pt x="1059511" y="597132"/>
                </a:cubicBezTo>
                <a:cubicBezTo>
                  <a:pt x="1093630" y="542541"/>
                  <a:pt x="1074296" y="468615"/>
                  <a:pt x="1066335" y="412887"/>
                </a:cubicBezTo>
                <a:cubicBezTo>
                  <a:pt x="1058374" y="357159"/>
                  <a:pt x="1075434" y="313941"/>
                  <a:pt x="1011744" y="262762"/>
                </a:cubicBezTo>
                <a:cubicBezTo>
                  <a:pt x="948054" y="211583"/>
                  <a:pt x="789968" y="142207"/>
                  <a:pt x="684198" y="105813"/>
                </a:cubicBezTo>
                <a:cubicBezTo>
                  <a:pt x="578428" y="69419"/>
                  <a:pt x="490854" y="59183"/>
                  <a:pt x="377123" y="44398"/>
                </a:cubicBezTo>
                <a:cubicBezTo>
                  <a:pt x="263392" y="29613"/>
                  <a:pt x="24556" y="-28390"/>
                  <a:pt x="1810" y="17102"/>
                </a:cubicBezTo>
                <a:cubicBezTo>
                  <a:pt x="-20936" y="62594"/>
                  <a:pt x="176956" y="234329"/>
                  <a:pt x="240646" y="317353"/>
                </a:cubicBezTo>
                <a:cubicBezTo>
                  <a:pt x="304335" y="400377"/>
                  <a:pt x="331631" y="448145"/>
                  <a:pt x="383947" y="515246"/>
                </a:cubicBezTo>
                <a:cubicBezTo>
                  <a:pt x="436263" y="582347"/>
                  <a:pt x="493129" y="675607"/>
                  <a:pt x="554544" y="719962"/>
                </a:cubicBezTo>
                <a:cubicBezTo>
                  <a:pt x="615959" y="764317"/>
                  <a:pt x="696709" y="775691"/>
                  <a:pt x="752437" y="781377"/>
                </a:cubicBezTo>
                <a:cubicBezTo>
                  <a:pt x="808165" y="787063"/>
                  <a:pt x="810440" y="771141"/>
                  <a:pt x="861619" y="740434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282049" y="4457777"/>
            <a:ext cx="881328" cy="704586"/>
          </a:xfrm>
          <a:custGeom>
            <a:avLst/>
            <a:gdLst>
              <a:gd name="connsiteX0" fmla="*/ 842864 w 881328"/>
              <a:gd name="connsiteY0" fmla="*/ 95756 h 704586"/>
              <a:gd name="connsiteX1" fmla="*/ 522141 w 881328"/>
              <a:gd name="connsiteY1" fmla="*/ 222 h 704586"/>
              <a:gd name="connsiteX2" fmla="*/ 249186 w 881328"/>
              <a:gd name="connsiteY2" fmla="*/ 75285 h 704586"/>
              <a:gd name="connsiteX3" fmla="*/ 167299 w 881328"/>
              <a:gd name="connsiteY3" fmla="*/ 252706 h 704586"/>
              <a:gd name="connsiteX4" fmla="*/ 44470 w 881328"/>
              <a:gd name="connsiteY4" fmla="*/ 525661 h 704586"/>
              <a:gd name="connsiteX5" fmla="*/ 10350 w 881328"/>
              <a:gd name="connsiteY5" fmla="*/ 668962 h 704586"/>
              <a:gd name="connsiteX6" fmla="*/ 215067 w 881328"/>
              <a:gd name="connsiteY6" fmla="*/ 703082 h 704586"/>
              <a:gd name="connsiteX7" fmla="*/ 385664 w 881328"/>
              <a:gd name="connsiteY7" fmla="*/ 634843 h 704586"/>
              <a:gd name="connsiteX8" fmla="*/ 631323 w 881328"/>
              <a:gd name="connsiteY8" fmla="*/ 457422 h 704586"/>
              <a:gd name="connsiteX9" fmla="*/ 815568 w 881328"/>
              <a:gd name="connsiteY9" fmla="*/ 273177 h 704586"/>
              <a:gd name="connsiteX10" fmla="*/ 876983 w 881328"/>
              <a:gd name="connsiteY10" fmla="*/ 143524 h 704586"/>
              <a:gd name="connsiteX11" fmla="*/ 842864 w 881328"/>
              <a:gd name="connsiteY11" fmla="*/ 95756 h 7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1328" h="704586">
                <a:moveTo>
                  <a:pt x="842864" y="95756"/>
                </a:moveTo>
                <a:cubicBezTo>
                  <a:pt x="783724" y="71872"/>
                  <a:pt x="621087" y="3634"/>
                  <a:pt x="522141" y="222"/>
                </a:cubicBezTo>
                <a:cubicBezTo>
                  <a:pt x="423195" y="-3190"/>
                  <a:pt x="308326" y="33204"/>
                  <a:pt x="249186" y="75285"/>
                </a:cubicBezTo>
                <a:cubicBezTo>
                  <a:pt x="190046" y="117366"/>
                  <a:pt x="201418" y="177643"/>
                  <a:pt x="167299" y="252706"/>
                </a:cubicBezTo>
                <a:cubicBezTo>
                  <a:pt x="133180" y="327769"/>
                  <a:pt x="70628" y="456285"/>
                  <a:pt x="44470" y="525661"/>
                </a:cubicBezTo>
                <a:cubicBezTo>
                  <a:pt x="18312" y="595037"/>
                  <a:pt x="-18083" y="639392"/>
                  <a:pt x="10350" y="668962"/>
                </a:cubicBezTo>
                <a:cubicBezTo>
                  <a:pt x="38783" y="698532"/>
                  <a:pt x="152515" y="708768"/>
                  <a:pt x="215067" y="703082"/>
                </a:cubicBezTo>
                <a:cubicBezTo>
                  <a:pt x="277619" y="697396"/>
                  <a:pt x="316288" y="675786"/>
                  <a:pt x="385664" y="634843"/>
                </a:cubicBezTo>
                <a:cubicBezTo>
                  <a:pt x="455040" y="593900"/>
                  <a:pt x="559672" y="517700"/>
                  <a:pt x="631323" y="457422"/>
                </a:cubicBezTo>
                <a:cubicBezTo>
                  <a:pt x="702974" y="397144"/>
                  <a:pt x="774625" y="325493"/>
                  <a:pt x="815568" y="273177"/>
                </a:cubicBezTo>
                <a:cubicBezTo>
                  <a:pt x="856511" y="220861"/>
                  <a:pt x="879258" y="169682"/>
                  <a:pt x="876983" y="143524"/>
                </a:cubicBezTo>
                <a:cubicBezTo>
                  <a:pt x="874708" y="117366"/>
                  <a:pt x="902004" y="119640"/>
                  <a:pt x="842864" y="957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030095" y="5118108"/>
            <a:ext cx="274096" cy="1521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0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Cecco, Grace Jacqueline</dc:creator>
  <cp:lastModifiedBy>Di Cecco, Grace Jacqueline</cp:lastModifiedBy>
  <cp:revision>7</cp:revision>
  <dcterms:created xsi:type="dcterms:W3CDTF">2020-01-08T19:40:10Z</dcterms:created>
  <dcterms:modified xsi:type="dcterms:W3CDTF">2020-02-19T18:56:20Z</dcterms:modified>
</cp:coreProperties>
</file>