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2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D0ED-B9D3-C340-963E-FAD8D0A1AA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B4B3-3178-8A46-96C7-450D3F8D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CEDED588-D36B-0D4B-A8DE-89A432E5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5" y="4517579"/>
            <a:ext cx="6786062" cy="439900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D04FDD-D63D-4049-82C8-4BA82A4C1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740"/>
          <a:stretch/>
        </p:blipFill>
        <p:spPr>
          <a:xfrm>
            <a:off x="5835745" y="6629235"/>
            <a:ext cx="1354211" cy="2514765"/>
          </a:xfrm>
          <a:prstGeom prst="rect">
            <a:avLst/>
          </a:prstGeom>
        </p:spPr>
      </p:pic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7AD3811F-7254-044C-86EE-4964D316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014" y="172995"/>
            <a:ext cx="4258362" cy="4399005"/>
          </a:xfrm>
          <a:prstGeom prst="rect">
            <a:avLst/>
          </a:prstGeom>
        </p:spPr>
      </p:pic>
      <p:pic>
        <p:nvPicPr>
          <p:cNvPr id="14" name="Picture 13" descr="Graphical user interface, text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8FD8DDB9-0F9C-7640-95C3-40627FD2A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876" y="23069"/>
            <a:ext cx="2231755" cy="1163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D2EE75-C6C1-9A47-BCA6-B4D9559F7577}"/>
              </a:ext>
            </a:extLst>
          </p:cNvPr>
          <p:cNvSpPr txBox="1"/>
          <p:nvPr/>
        </p:nvSpPr>
        <p:spPr>
          <a:xfrm rot="16200000">
            <a:off x="1945138" y="2187830"/>
            <a:ext cx="2231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Variance in turnover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3117D-67F7-6A4E-B371-F6B70D3ACF63}"/>
              </a:ext>
            </a:extLst>
          </p:cNvPr>
          <p:cNvSpPr txBox="1"/>
          <p:nvPr/>
        </p:nvSpPr>
        <p:spPr>
          <a:xfrm>
            <a:off x="2906033" y="23069"/>
            <a:ext cx="369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4E54-32D3-B748-BFB9-CB1F5A0806B9}"/>
              </a:ext>
            </a:extLst>
          </p:cNvPr>
          <p:cNvSpPr txBox="1"/>
          <p:nvPr/>
        </p:nvSpPr>
        <p:spPr>
          <a:xfrm>
            <a:off x="246015" y="323035"/>
            <a:ext cx="2349108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Avian community turnover is driven by land cover change at local scales and climate change at regional scales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38471-45D4-E946-B128-5A93F8A8ED7C}"/>
              </a:ext>
            </a:extLst>
          </p:cNvPr>
          <p:cNvSpPr txBox="1"/>
          <p:nvPr/>
        </p:nvSpPr>
        <p:spPr>
          <a:xfrm>
            <a:off x="208727" y="2908243"/>
            <a:ext cx="2349107" cy="1477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 species dynamics (such as range expansions or population declines) also drive turnover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A91549-6672-CC4F-83E4-08A70DD2E8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2116" y="1611382"/>
            <a:ext cx="512687" cy="1455781"/>
          </a:xfrm>
          <a:prstGeom prst="bentConnector2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0C8715-967A-D94A-A6E9-AECD88696B9D}"/>
              </a:ext>
            </a:extLst>
          </p:cNvPr>
          <p:cNvCxnSpPr>
            <a:cxnSpLocks/>
          </p:cNvCxnSpPr>
          <p:nvPr/>
        </p:nvCxnSpPr>
        <p:spPr>
          <a:xfrm>
            <a:off x="2556316" y="4188910"/>
            <a:ext cx="750553" cy="884755"/>
          </a:xfrm>
          <a:prstGeom prst="bentConnector2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4</cp:revision>
  <dcterms:created xsi:type="dcterms:W3CDTF">2021-10-27T19:51:18Z</dcterms:created>
  <dcterms:modified xsi:type="dcterms:W3CDTF">2021-10-28T20:02:48Z</dcterms:modified>
</cp:coreProperties>
</file>