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4615"/>
  </p:normalViewPr>
  <p:slideViewPr>
    <p:cSldViewPr snapToGrid="0" snapToObjects="1">
      <p:cViewPr varScale="1">
        <p:scale>
          <a:sx n="103" d="100"/>
          <a:sy n="103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BBC figure – MIH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specialization figure, niche position and traits (NDVI niche and foraging niche)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model figure (option 1: z score plots): 1</a:t>
            </a:r>
            <a:r>
              <a:rPr lang="en-US" baseline="30000" dirty="0"/>
              <a:t>st</a:t>
            </a:r>
            <a:r>
              <a:rPr lang="en-US" dirty="0"/>
              <a:t> col – no bins, 2</a:t>
            </a:r>
            <a:r>
              <a:rPr lang="en-US" baseline="30000" dirty="0"/>
              <a:t>nd</a:t>
            </a:r>
            <a:r>
              <a:rPr lang="en-US" dirty="0"/>
              <a:t> col – NDVI bins, 1</a:t>
            </a:r>
            <a:r>
              <a:rPr lang="en-US" baseline="30000" dirty="0"/>
              <a:t>st</a:t>
            </a:r>
            <a:r>
              <a:rPr lang="en-US" dirty="0"/>
              <a:t> row – BBS, 2</a:t>
            </a:r>
            <a:r>
              <a:rPr lang="en-US" baseline="30000" dirty="0"/>
              <a:t>nd</a:t>
            </a:r>
            <a:r>
              <a:rPr lang="en-US" dirty="0"/>
              <a:t> row - BBC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og(area)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og(Species)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Transient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Core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Excluding</a:t>
            </a:r>
          </a:p>
          <a:p>
            <a:r>
              <a:rPr lang="en-US" sz="1200" dirty="0" smtClean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Individuals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 (</a:t>
            </a:r>
            <a:r>
              <a:rPr lang="en-US" sz="1400" dirty="0" smtClean="0"/>
              <a:t>Species)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Species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NDVI</a:t>
            </a:r>
            <a:endParaRPr lang="en-US" sz="14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Species Range</a:t>
            </a:r>
            <a:endParaRPr lang="en-US" sz="14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89745-B707-A94F-9F05-E7D85B51D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48218"/>
          <a:stretch/>
        </p:blipFill>
        <p:spPr>
          <a:xfrm>
            <a:off x="615949" y="1562100"/>
            <a:ext cx="4943013" cy="350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3959B8-4A2D-F343-B79A-26CD9A5C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33" y="1562100"/>
            <a:ext cx="2918214" cy="21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FFC59-D4F3-BC4F-86C8-F1510E31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7" y="232402"/>
            <a:ext cx="4654550" cy="341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55D04-174E-7443-BE85-76B894FA2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3439685"/>
            <a:ext cx="4654550" cy="341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AC0B9-09E9-5543-B3AE-AE7DAC68F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63" y="232403"/>
            <a:ext cx="4654550" cy="34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6C56C1-4C88-D843-8C77-3648A482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12" y="285750"/>
            <a:ext cx="4749800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7DA3D-CA05-2E45-92C6-8138049BB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36"/>
          <a:stretch/>
        </p:blipFill>
        <p:spPr>
          <a:xfrm>
            <a:off x="912913" y="3664518"/>
            <a:ext cx="4749799" cy="3193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2AAAC-0974-AB46-A471-B662741D5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67" y="285750"/>
            <a:ext cx="4580466" cy="343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183A7-954D-5646-B1A2-941CCA4E8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712" y="3848100"/>
            <a:ext cx="652928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9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ED75D-FCD6-5F4D-8392-D5ACDDE8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86" y="1143000"/>
            <a:ext cx="4792133" cy="359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548A7-989D-BA45-88BF-8E5C03BB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57" y="1511300"/>
            <a:ext cx="572244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145</Words>
  <Application>Microsoft Office PowerPoint</Application>
  <PresentationFormat>Widescreen</PresentationFormat>
  <Paragraphs>50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11</cp:revision>
  <dcterms:created xsi:type="dcterms:W3CDTF">2019-06-04T18:49:26Z</dcterms:created>
  <dcterms:modified xsi:type="dcterms:W3CDTF">2019-06-07T20:45:26Z</dcterms:modified>
</cp:coreProperties>
</file>