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3" r:id="rId2"/>
    <p:sldId id="264" r:id="rId3"/>
    <p:sldId id="262" r:id="rId4"/>
    <p:sldId id="256" r:id="rId5"/>
    <p:sldId id="265" r:id="rId6"/>
    <p:sldId id="258" r:id="rId7"/>
    <p:sldId id="266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5" autoAdjust="0"/>
    <p:restoredTop sz="94673" autoAdjust="0"/>
  </p:normalViewPr>
  <p:slideViewPr>
    <p:cSldViewPr snapToGrid="0" snapToObjects="1">
      <p:cViewPr>
        <p:scale>
          <a:sx n="130" d="100"/>
          <a:sy n="130" d="100"/>
        </p:scale>
        <p:origin x="-2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58CBC-377E-2D41-95A0-D5F6A72FAB78}" type="datetimeFigureOut">
              <a:rPr lang="en-US" smtClean="0"/>
              <a:t>3/18/20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A172E-C57C-264D-B2C4-609C1A08C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10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54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77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80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68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79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74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Supplemental figures – BBC locations and E(S) vs. site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22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Supplemental figure: why are we omitting BBS routes with &gt; 50% agricultural land cover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13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232DF-9F97-5F45-A48F-8BA2857F1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A5037-ABFE-E64F-B62A-D2E0179B8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0AF0E-CF7B-3C44-A70C-1DB58CBEE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97366-EC48-CD47-A4B3-0320816E8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EF044-C6A4-224A-84E4-8F85B475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8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85E4B-95FF-4743-B41F-6CAD0F4A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95F80F-F607-F044-B27C-00EAA669B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534EB-F731-DD4B-8787-AA8ACC59E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233E4-BA80-4744-89F4-B6AD4446B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E128C-942F-554E-B323-B8BF3C273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1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5F7F45-D8E5-8140-BABE-2D12603588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8B49E-C693-7641-A352-A8E68F808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8944D-9227-9C42-A04B-C14F6434D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85A54-96EB-6444-B79C-38B5887B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1A1DF-11A1-9549-A7B6-D446B24F3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21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7AABC-2426-4D45-ABF4-39886E3B1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FA44C-D7B5-CC41-B70A-3A2905D8E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2B758-231C-FD4E-94B6-F26BB2906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CC603-7AA8-514F-B4A6-760365F6E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5712B-0FC5-574B-94D7-B817CEBD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3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B6AAC-303A-6140-8A30-C911D350B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4E94D-97A8-F842-8E1F-71E053E28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C4DD6-1953-4B4D-961A-FA701389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0749A-A0BF-3A48-A127-00210058C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508BE-8CC4-0B4A-B641-D949BFA7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0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1A391-1B8B-6F40-98AA-07EBF222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9E734-E6A6-AB42-B318-42A2631C48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A8FA3-E745-6042-A99C-650866658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A7F7A-9FC3-C747-8CB0-1FB9238F4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29433-85F6-9140-8B30-6FFBB463B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2140A-97D9-634D-96AC-DA0C5A1C2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9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14EE8-A824-0144-8E85-7ABD9ABB3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CC486-92FC-4246-84E8-BB63205AF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C7FA6-F743-354B-BD37-9877AF8FA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AA7FD6-2C44-C048-8057-D9242A595B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8614BB-5EE6-2B48-B9C0-75AE2A3BF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CE946F-D2EE-4B43-AD76-F1A66E099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3/18/20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8846BD-F622-D147-9788-224C9E437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E8E17E-C637-5E41-B72C-BAAD535F3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40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B7562-89D2-2741-81DC-EBCA33236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3FA085-9E31-A34D-968E-119E67B77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3/18/20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E9B82E-E0CC-FB42-A553-0F2516673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941A5-125C-9040-9400-20F6B67ED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41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B48695-CF72-E543-A3EC-A9EE4D2DD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3/18/20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D01688-2D27-4449-9EC5-7D5BB676F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4E1794-20EE-8945-B85B-58B46AC09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1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2EF7E-0E10-E347-ACEA-8D3D072AB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20281-033B-B747-9181-F1BA01053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84D1C-D538-024C-AAD4-6B4C35EAC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9880C-1AB9-DF4F-B5D1-E9909B833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B5043-F13E-BB45-891F-916A94EDA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54DCE-E92B-7D40-851D-E751AE7F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9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AEDB1-E759-5644-AADD-1DBED1DB5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8FB422-1396-1644-8619-126602F14F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A8C6A-A5E5-224C-A1BE-842C38856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C77E8-8E93-6944-AF0C-1C5870F7E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BA90E-03AE-FB49-86FB-82DEF3798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276E4-C948-E247-9C6F-EB6CF4B5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6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D8710A-5E8C-F64D-98EC-E371E0748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93E95-79F3-3941-BB5E-496968DFE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FECAC-2F56-6F47-B073-E0190DB161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14276-E290-3448-B189-1B145A2DBC63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6ED29-33CD-4E4A-9694-DA6CEF7626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017F7-ECAA-9B43-AF60-F21A2DA720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0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5884969" y="460106"/>
            <a:ext cx="2910828" cy="1840162"/>
            <a:chOff x="2888850" y="304464"/>
            <a:chExt cx="2910828" cy="1840162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3"/>
            <a:srcRect b="361"/>
            <a:stretch/>
          </p:blipFill>
          <p:spPr>
            <a:xfrm>
              <a:off x="2888850" y="304464"/>
              <a:ext cx="2870345" cy="1840162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593742" y="1013745"/>
              <a:ext cx="205936" cy="2166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1407" y="620684"/>
            <a:ext cx="2842720" cy="1714371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669166" y="2644550"/>
          <a:ext cx="1744692" cy="1754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2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71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71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6" name="Flowchart: Connector 65"/>
          <p:cNvSpPr/>
          <p:nvPr/>
        </p:nvSpPr>
        <p:spPr>
          <a:xfrm>
            <a:off x="6339323" y="3261577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Connector 66"/>
          <p:cNvSpPr/>
          <p:nvPr/>
        </p:nvSpPr>
        <p:spPr>
          <a:xfrm>
            <a:off x="6369269" y="4043499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Connector 67"/>
          <p:cNvSpPr/>
          <p:nvPr/>
        </p:nvSpPr>
        <p:spPr>
          <a:xfrm>
            <a:off x="8007774" y="2859833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6809180" y="4298678"/>
            <a:ext cx="990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log(area)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5451374" y="3303277"/>
            <a:ext cx="1169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log(Species)</a:t>
            </a:r>
          </a:p>
        </p:txBody>
      </p:sp>
      <p:cxnSp>
        <p:nvCxnSpPr>
          <p:cNvPr id="79" name="Straight Connector 78"/>
          <p:cNvCxnSpPr>
            <a:stCxn id="67" idx="6"/>
            <a:endCxn id="68" idx="6"/>
          </p:cNvCxnSpPr>
          <p:nvPr/>
        </p:nvCxnSpPr>
        <p:spPr>
          <a:xfrm flipV="1">
            <a:off x="6414988" y="2882693"/>
            <a:ext cx="1638505" cy="118366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6" idx="6"/>
            <a:endCxn id="68" idx="2"/>
          </p:cNvCxnSpPr>
          <p:nvPr/>
        </p:nvCxnSpPr>
        <p:spPr>
          <a:xfrm flipV="1">
            <a:off x="6385042" y="2882693"/>
            <a:ext cx="1622732" cy="40174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187489" y="2685525"/>
            <a:ext cx="0" cy="163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6189879" y="4325813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 rot="20859770">
            <a:off x="6690333" y="2839497"/>
            <a:ext cx="11018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All species</a:t>
            </a:r>
          </a:p>
        </p:txBody>
      </p:sp>
      <p:sp>
        <p:nvSpPr>
          <p:cNvPr id="95" name="TextBox 94"/>
          <p:cNvSpPr txBox="1"/>
          <p:nvPr/>
        </p:nvSpPr>
        <p:spPr>
          <a:xfrm rot="19413092">
            <a:off x="6339141" y="3309531"/>
            <a:ext cx="15520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Excluding transients</a:t>
            </a:r>
          </a:p>
        </p:txBody>
      </p:sp>
      <p:sp>
        <p:nvSpPr>
          <p:cNvPr id="97" name="Diamond 96"/>
          <p:cNvSpPr/>
          <p:nvPr/>
        </p:nvSpPr>
        <p:spPr>
          <a:xfrm>
            <a:off x="6289855" y="4079180"/>
            <a:ext cx="45719" cy="45719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6434255" y="4103428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100"/>
          <p:cNvSpPr/>
          <p:nvPr/>
        </p:nvSpPr>
        <p:spPr>
          <a:xfrm>
            <a:off x="6353267" y="4165410"/>
            <a:ext cx="45719" cy="4571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Hexagon 104"/>
          <p:cNvSpPr/>
          <p:nvPr/>
        </p:nvSpPr>
        <p:spPr>
          <a:xfrm>
            <a:off x="6275218" y="3203652"/>
            <a:ext cx="70648" cy="57645"/>
          </a:xfrm>
          <a:prstGeom prst="hexagon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6380345" y="3187371"/>
            <a:ext cx="57025" cy="5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Diamond 106"/>
          <p:cNvSpPr/>
          <p:nvPr/>
        </p:nvSpPr>
        <p:spPr>
          <a:xfrm>
            <a:off x="6259595" y="3306159"/>
            <a:ext cx="45719" cy="45719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6403995" y="3330407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Isosceles Triangle 108"/>
          <p:cNvSpPr/>
          <p:nvPr/>
        </p:nvSpPr>
        <p:spPr>
          <a:xfrm>
            <a:off x="6323007" y="3392389"/>
            <a:ext cx="45719" cy="4571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Hexagon 116"/>
          <p:cNvSpPr/>
          <p:nvPr/>
        </p:nvSpPr>
        <p:spPr>
          <a:xfrm>
            <a:off x="7972450" y="2706930"/>
            <a:ext cx="70648" cy="57645"/>
          </a:xfrm>
          <a:prstGeom prst="hexagon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8052284" y="2774476"/>
            <a:ext cx="57025" cy="52352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Diamond 118"/>
          <p:cNvSpPr/>
          <p:nvPr/>
        </p:nvSpPr>
        <p:spPr>
          <a:xfrm>
            <a:off x="8143788" y="2826828"/>
            <a:ext cx="45719" cy="45719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8077175" y="2913152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Isosceles Triangle 120"/>
          <p:cNvSpPr/>
          <p:nvPr/>
        </p:nvSpPr>
        <p:spPr>
          <a:xfrm>
            <a:off x="7994946" y="2979494"/>
            <a:ext cx="45719" cy="4571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5-Point Star 121"/>
          <p:cNvSpPr/>
          <p:nvPr/>
        </p:nvSpPr>
        <p:spPr>
          <a:xfrm>
            <a:off x="7920857" y="2799753"/>
            <a:ext cx="45720" cy="45719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Parallelogram 124"/>
          <p:cNvSpPr/>
          <p:nvPr/>
        </p:nvSpPr>
        <p:spPr>
          <a:xfrm>
            <a:off x="8152988" y="2972041"/>
            <a:ext cx="45719" cy="45719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rapezoid 125"/>
          <p:cNvSpPr/>
          <p:nvPr/>
        </p:nvSpPr>
        <p:spPr>
          <a:xfrm>
            <a:off x="8149297" y="2721529"/>
            <a:ext cx="45719" cy="45719"/>
          </a:xfrm>
          <a:prstGeom prst="trapezoid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792735" y="182372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3145000" y="182372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6" name="TextBox 165"/>
          <p:cNvSpPr txBox="1"/>
          <p:nvPr/>
        </p:nvSpPr>
        <p:spPr>
          <a:xfrm flipH="1">
            <a:off x="3130581" y="2363953"/>
            <a:ext cx="24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5791822" y="2385237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737477" y="2762816"/>
            <a:ext cx="1619653" cy="1562552"/>
            <a:chOff x="741358" y="2607174"/>
            <a:chExt cx="1619653" cy="1562552"/>
          </a:xfrm>
        </p:grpSpPr>
        <p:sp>
          <p:nvSpPr>
            <p:cNvPr id="98" name="Oval 97"/>
            <p:cNvSpPr/>
            <p:nvPr/>
          </p:nvSpPr>
          <p:spPr>
            <a:xfrm>
              <a:off x="2237937" y="3177094"/>
              <a:ext cx="119733" cy="10859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Isosceles Triangle 102"/>
            <p:cNvSpPr/>
            <p:nvPr/>
          </p:nvSpPr>
          <p:spPr>
            <a:xfrm>
              <a:off x="1639506" y="2607174"/>
              <a:ext cx="137160" cy="137160"/>
            </a:xfrm>
            <a:prstGeom prst="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5-Point Star 153"/>
            <p:cNvSpPr/>
            <p:nvPr/>
          </p:nvSpPr>
          <p:spPr>
            <a:xfrm>
              <a:off x="2214707" y="2883624"/>
              <a:ext cx="146304" cy="146304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Parallelogram 159"/>
            <p:cNvSpPr/>
            <p:nvPr/>
          </p:nvSpPr>
          <p:spPr>
            <a:xfrm>
              <a:off x="1917076" y="2636469"/>
              <a:ext cx="186647" cy="106640"/>
            </a:xfrm>
            <a:prstGeom prst="parallelogram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rapezoid 160"/>
            <p:cNvSpPr/>
            <p:nvPr/>
          </p:nvSpPr>
          <p:spPr>
            <a:xfrm>
              <a:off x="1630427" y="2896926"/>
              <a:ext cx="145405" cy="119699"/>
            </a:xfrm>
            <a:prstGeom prst="trapezoid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Hexagon 161"/>
            <p:cNvSpPr/>
            <p:nvPr/>
          </p:nvSpPr>
          <p:spPr>
            <a:xfrm>
              <a:off x="742143" y="4018287"/>
              <a:ext cx="170932" cy="151439"/>
            </a:xfrm>
            <a:prstGeom prst="hexagon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1052570" y="4025254"/>
              <a:ext cx="142869" cy="13522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1341792" y="4023069"/>
              <a:ext cx="137160" cy="13716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rapezoid 168"/>
            <p:cNvSpPr/>
            <p:nvPr/>
          </p:nvSpPr>
          <p:spPr>
            <a:xfrm>
              <a:off x="744405" y="3754947"/>
              <a:ext cx="145405" cy="119699"/>
            </a:xfrm>
            <a:prstGeom prst="trapezoid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Diamond 169"/>
            <p:cNvSpPr/>
            <p:nvPr/>
          </p:nvSpPr>
          <p:spPr>
            <a:xfrm>
              <a:off x="1313188" y="3478526"/>
              <a:ext cx="164592" cy="164592"/>
            </a:xfrm>
            <a:prstGeom prst="diamond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002620" y="3156031"/>
              <a:ext cx="142869" cy="13522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5-Point Star 172"/>
            <p:cNvSpPr/>
            <p:nvPr/>
          </p:nvSpPr>
          <p:spPr>
            <a:xfrm>
              <a:off x="1293778" y="2889731"/>
              <a:ext cx="168605" cy="165114"/>
            </a:xfrm>
            <a:prstGeom prst="star5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Parallelogram 173"/>
            <p:cNvSpPr/>
            <p:nvPr/>
          </p:nvSpPr>
          <p:spPr>
            <a:xfrm>
              <a:off x="966591" y="2636469"/>
              <a:ext cx="186647" cy="106640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Diamond 174"/>
            <p:cNvSpPr/>
            <p:nvPr/>
          </p:nvSpPr>
          <p:spPr>
            <a:xfrm>
              <a:off x="1296853" y="2625022"/>
              <a:ext cx="143736" cy="139320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Hexagon 175"/>
            <p:cNvSpPr/>
            <p:nvPr/>
          </p:nvSpPr>
          <p:spPr>
            <a:xfrm>
              <a:off x="1632791" y="4013966"/>
              <a:ext cx="170932" cy="151439"/>
            </a:xfrm>
            <a:prstGeom prst="hexagon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921368" y="4022073"/>
              <a:ext cx="142869" cy="135226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2217173" y="4026107"/>
              <a:ext cx="119733" cy="10859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Isosceles Triangle 178"/>
            <p:cNvSpPr/>
            <p:nvPr/>
          </p:nvSpPr>
          <p:spPr>
            <a:xfrm>
              <a:off x="1658192" y="3506174"/>
              <a:ext cx="103106" cy="98071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Diamond 179"/>
            <p:cNvSpPr/>
            <p:nvPr/>
          </p:nvSpPr>
          <p:spPr>
            <a:xfrm>
              <a:off x="2205172" y="3472762"/>
              <a:ext cx="143736" cy="139320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Isosceles Triangle 180"/>
            <p:cNvSpPr/>
            <p:nvPr/>
          </p:nvSpPr>
          <p:spPr>
            <a:xfrm>
              <a:off x="741358" y="2629306"/>
              <a:ext cx="137160" cy="137160"/>
            </a:xfrm>
            <a:prstGeom prst="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Freeform 8"/>
          <p:cNvSpPr/>
          <p:nvPr/>
        </p:nvSpPr>
        <p:spPr>
          <a:xfrm rot="14863902" flipH="1">
            <a:off x="5670441" y="4007748"/>
            <a:ext cx="555739" cy="838602"/>
          </a:xfrm>
          <a:custGeom>
            <a:avLst/>
            <a:gdLst>
              <a:gd name="connsiteX0" fmla="*/ 139485 w 208052"/>
              <a:gd name="connsiteY0" fmla="*/ 387458 h 387458"/>
              <a:gd name="connsiteX1" fmla="*/ 201478 w 208052"/>
              <a:gd name="connsiteY1" fmla="*/ 247973 h 387458"/>
              <a:gd name="connsiteX2" fmla="*/ 0 w 208052"/>
              <a:gd name="connsiteY2" fmla="*/ 7750 h 387458"/>
              <a:gd name="connsiteX3" fmla="*/ 0 w 208052"/>
              <a:gd name="connsiteY3" fmla="*/ 7750 h 387458"/>
              <a:gd name="connsiteX4" fmla="*/ 0 w 208052"/>
              <a:gd name="connsiteY4" fmla="*/ 0 h 387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052" h="387458">
                <a:moveTo>
                  <a:pt x="139485" y="387458"/>
                </a:moveTo>
                <a:cubicBezTo>
                  <a:pt x="182105" y="349358"/>
                  <a:pt x="224725" y="311258"/>
                  <a:pt x="201478" y="247973"/>
                </a:cubicBezTo>
                <a:cubicBezTo>
                  <a:pt x="178231" y="184688"/>
                  <a:pt x="0" y="7750"/>
                  <a:pt x="0" y="7750"/>
                </a:cubicBezTo>
                <a:lnTo>
                  <a:pt x="0" y="775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Isosceles Triangle 123"/>
          <p:cNvSpPr/>
          <p:nvPr/>
        </p:nvSpPr>
        <p:spPr>
          <a:xfrm>
            <a:off x="3693992" y="1718844"/>
            <a:ext cx="200634" cy="16949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Isosceles Triangle 127"/>
          <p:cNvSpPr/>
          <p:nvPr/>
        </p:nvSpPr>
        <p:spPr>
          <a:xfrm>
            <a:off x="5182506" y="1726122"/>
            <a:ext cx="200634" cy="16949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881273" y="1194873"/>
            <a:ext cx="473893" cy="1973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424191" y="1839371"/>
            <a:ext cx="785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Transient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4906388" y="1840413"/>
            <a:ext cx="785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Core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7157" y="628552"/>
            <a:ext cx="939420" cy="5201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5212896" y="6079397"/>
                <a:ext cx="8457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896" y="6079397"/>
                <a:ext cx="845729" cy="307777"/>
              </a:xfrm>
              <a:prstGeom prst="rect">
                <a:avLst/>
              </a:prstGeom>
              <a:blipFill>
                <a:blip r:embed="rId6"/>
                <a:stretch>
                  <a:fillRect l="-2158"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Right Arrow 126"/>
          <p:cNvSpPr/>
          <p:nvPr/>
        </p:nvSpPr>
        <p:spPr>
          <a:xfrm>
            <a:off x="4524948" y="5419145"/>
            <a:ext cx="357252" cy="32304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6065893" y="5163120"/>
            <a:ext cx="1425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 species:   	         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3116699" y="4636132"/>
            <a:ext cx="283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endParaRPr lang="en-US" sz="14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3341688" y="5037411"/>
            <a:ext cx="1131512" cy="1096218"/>
            <a:chOff x="345569" y="4881769"/>
            <a:chExt cx="1131512" cy="1096218"/>
          </a:xfrm>
        </p:grpSpPr>
        <p:sp>
          <p:nvSpPr>
            <p:cNvPr id="136" name="Diamond 135"/>
            <p:cNvSpPr/>
            <p:nvPr/>
          </p:nvSpPr>
          <p:spPr>
            <a:xfrm>
              <a:off x="829029" y="5676706"/>
              <a:ext cx="164592" cy="164592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225840" y="5696605"/>
              <a:ext cx="164592" cy="16459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1225840" y="4987194"/>
              <a:ext cx="164592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Isosceles Triangle 138"/>
            <p:cNvSpPr/>
            <p:nvPr/>
          </p:nvSpPr>
          <p:spPr>
            <a:xfrm>
              <a:off x="415191" y="4980539"/>
              <a:ext cx="164592" cy="164592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5-Point Star 139"/>
            <p:cNvSpPr/>
            <p:nvPr/>
          </p:nvSpPr>
          <p:spPr>
            <a:xfrm>
              <a:off x="415191" y="5368330"/>
              <a:ext cx="164592" cy="164592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Cross 140"/>
            <p:cNvSpPr/>
            <p:nvPr/>
          </p:nvSpPr>
          <p:spPr>
            <a:xfrm>
              <a:off x="1225840" y="5368330"/>
              <a:ext cx="164592" cy="164592"/>
            </a:xfrm>
            <a:prstGeom prst="plus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ight Triangle 141"/>
            <p:cNvSpPr/>
            <p:nvPr/>
          </p:nvSpPr>
          <p:spPr>
            <a:xfrm>
              <a:off x="454590" y="5710198"/>
              <a:ext cx="164592" cy="164592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Parallelogram 144"/>
            <p:cNvSpPr/>
            <p:nvPr/>
          </p:nvSpPr>
          <p:spPr>
            <a:xfrm>
              <a:off x="799602" y="5003966"/>
              <a:ext cx="215132" cy="146017"/>
            </a:xfrm>
            <a:prstGeom prst="parallelogram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345569" y="4881769"/>
              <a:ext cx="1131512" cy="1096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4917968" y="5037411"/>
            <a:ext cx="1131512" cy="1096218"/>
            <a:chOff x="1921849" y="4881769"/>
            <a:chExt cx="1131512" cy="1096218"/>
          </a:xfrm>
        </p:grpSpPr>
        <p:sp>
          <p:nvSpPr>
            <p:cNvPr id="149" name="Hexagon 148"/>
            <p:cNvSpPr/>
            <p:nvPr/>
          </p:nvSpPr>
          <p:spPr>
            <a:xfrm>
              <a:off x="2387021" y="4998527"/>
              <a:ext cx="182880" cy="164592"/>
            </a:xfrm>
            <a:prstGeom prst="hexagon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Moon 150"/>
            <p:cNvSpPr/>
            <p:nvPr/>
          </p:nvSpPr>
          <p:spPr>
            <a:xfrm>
              <a:off x="2829552" y="5349533"/>
              <a:ext cx="109728" cy="164592"/>
            </a:xfrm>
            <a:prstGeom prst="moon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rapezoid 151"/>
            <p:cNvSpPr/>
            <p:nvPr/>
          </p:nvSpPr>
          <p:spPr>
            <a:xfrm>
              <a:off x="2001941" y="5679557"/>
              <a:ext cx="182880" cy="164592"/>
            </a:xfrm>
            <a:prstGeom prst="trapezoid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Diamond 152"/>
            <p:cNvSpPr/>
            <p:nvPr/>
          </p:nvSpPr>
          <p:spPr>
            <a:xfrm>
              <a:off x="2405309" y="5676706"/>
              <a:ext cx="164592" cy="164592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2802120" y="5696605"/>
              <a:ext cx="164592" cy="16459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2802120" y="4987194"/>
              <a:ext cx="164592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Isosceles Triangle 156"/>
            <p:cNvSpPr/>
            <p:nvPr/>
          </p:nvSpPr>
          <p:spPr>
            <a:xfrm>
              <a:off x="1991471" y="4980539"/>
              <a:ext cx="164592" cy="164592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5-Point Star 157"/>
            <p:cNvSpPr/>
            <p:nvPr/>
          </p:nvSpPr>
          <p:spPr>
            <a:xfrm>
              <a:off x="1991471" y="5349533"/>
              <a:ext cx="164592" cy="164592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921849" y="4881769"/>
              <a:ext cx="1131512" cy="1096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3531663" y="6076068"/>
                <a:ext cx="8457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663" y="6076068"/>
                <a:ext cx="845729" cy="307777"/>
              </a:xfrm>
              <a:prstGeom prst="rect">
                <a:avLst/>
              </a:prstGeom>
              <a:blipFill>
                <a:blip r:embed="rId7"/>
                <a:stretch>
                  <a:fillRect l="-2158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Right Triangle 171"/>
          <p:cNvSpPr/>
          <p:nvPr/>
        </p:nvSpPr>
        <p:spPr>
          <a:xfrm>
            <a:off x="7135241" y="5156467"/>
            <a:ext cx="109728" cy="109728"/>
          </a:xfrm>
          <a:prstGeom prst="rtTriangl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Cross 225"/>
          <p:cNvSpPr/>
          <p:nvPr/>
        </p:nvSpPr>
        <p:spPr>
          <a:xfrm>
            <a:off x="7436377" y="5162102"/>
            <a:ext cx="109728" cy="109728"/>
          </a:xfrm>
          <a:prstGeom prst="plus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Parallelogram 226"/>
          <p:cNvSpPr/>
          <p:nvPr/>
        </p:nvSpPr>
        <p:spPr>
          <a:xfrm>
            <a:off x="7280628" y="5156467"/>
            <a:ext cx="128016" cy="109728"/>
          </a:xfrm>
          <a:prstGeom prst="parallelogram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Hexagon 227"/>
          <p:cNvSpPr/>
          <p:nvPr/>
        </p:nvSpPr>
        <p:spPr>
          <a:xfrm>
            <a:off x="7134486" y="5016253"/>
            <a:ext cx="109728" cy="109728"/>
          </a:xfrm>
          <a:prstGeom prst="hexagon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Moon 228"/>
          <p:cNvSpPr/>
          <p:nvPr/>
        </p:nvSpPr>
        <p:spPr>
          <a:xfrm>
            <a:off x="7429784" y="5010174"/>
            <a:ext cx="82296" cy="109728"/>
          </a:xfrm>
          <a:prstGeom prst="moon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Trapezoid 229"/>
          <p:cNvSpPr/>
          <p:nvPr/>
        </p:nvSpPr>
        <p:spPr>
          <a:xfrm>
            <a:off x="7281256" y="5010174"/>
            <a:ext cx="109728" cy="109728"/>
          </a:xfrm>
          <a:prstGeom prst="trapezoi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ight Triangle 230"/>
          <p:cNvSpPr/>
          <p:nvPr/>
        </p:nvSpPr>
        <p:spPr>
          <a:xfrm>
            <a:off x="6901851" y="5510592"/>
            <a:ext cx="109728" cy="109728"/>
          </a:xfrm>
          <a:prstGeom prst="rtTriangl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Cross 231"/>
          <p:cNvSpPr/>
          <p:nvPr/>
        </p:nvSpPr>
        <p:spPr>
          <a:xfrm>
            <a:off x="7202987" y="5516227"/>
            <a:ext cx="109728" cy="109728"/>
          </a:xfrm>
          <a:prstGeom prst="plus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Parallelogram 232"/>
          <p:cNvSpPr/>
          <p:nvPr/>
        </p:nvSpPr>
        <p:spPr>
          <a:xfrm>
            <a:off x="7047238" y="5510592"/>
            <a:ext cx="128016" cy="109728"/>
          </a:xfrm>
          <a:prstGeom prst="parallelogram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Hexagon 233"/>
          <p:cNvSpPr/>
          <p:nvPr/>
        </p:nvSpPr>
        <p:spPr>
          <a:xfrm>
            <a:off x="6901096" y="5370378"/>
            <a:ext cx="109728" cy="109728"/>
          </a:xfrm>
          <a:prstGeom prst="hexagon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Moon 234"/>
          <p:cNvSpPr/>
          <p:nvPr/>
        </p:nvSpPr>
        <p:spPr>
          <a:xfrm>
            <a:off x="7196394" y="5364299"/>
            <a:ext cx="82296" cy="109728"/>
          </a:xfrm>
          <a:prstGeom prst="moon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rapezoid 235"/>
          <p:cNvSpPr/>
          <p:nvPr/>
        </p:nvSpPr>
        <p:spPr>
          <a:xfrm>
            <a:off x="7047866" y="5364299"/>
            <a:ext cx="109728" cy="109728"/>
          </a:xfrm>
          <a:prstGeom prst="trapezoi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7" name="Straight Connector 236"/>
          <p:cNvCxnSpPr/>
          <p:nvPr/>
        </p:nvCxnSpPr>
        <p:spPr>
          <a:xfrm>
            <a:off x="6882754" y="5321059"/>
            <a:ext cx="914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Diamond 237"/>
          <p:cNvSpPr/>
          <p:nvPr/>
        </p:nvSpPr>
        <p:spPr>
          <a:xfrm>
            <a:off x="7525898" y="5509526"/>
            <a:ext cx="109728" cy="109728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7675222" y="5366462"/>
            <a:ext cx="109728" cy="1097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7517385" y="5371747"/>
            <a:ext cx="109728" cy="10972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Isosceles Triangle 240"/>
          <p:cNvSpPr/>
          <p:nvPr/>
        </p:nvSpPr>
        <p:spPr>
          <a:xfrm>
            <a:off x="7366886" y="5364299"/>
            <a:ext cx="109728" cy="10972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5-Point Star 241"/>
          <p:cNvSpPr/>
          <p:nvPr/>
        </p:nvSpPr>
        <p:spPr>
          <a:xfrm>
            <a:off x="7366662" y="5520492"/>
            <a:ext cx="109728" cy="109728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3" name="Straight Connector 242"/>
          <p:cNvCxnSpPr/>
          <p:nvPr/>
        </p:nvCxnSpPr>
        <p:spPr>
          <a:xfrm flipV="1">
            <a:off x="6915051" y="5920961"/>
            <a:ext cx="88539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Diamond 243"/>
          <p:cNvSpPr/>
          <p:nvPr/>
        </p:nvSpPr>
        <p:spPr>
          <a:xfrm>
            <a:off x="7077062" y="5979703"/>
            <a:ext cx="109728" cy="109728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/>
          <p:cNvSpPr/>
          <p:nvPr/>
        </p:nvSpPr>
        <p:spPr>
          <a:xfrm>
            <a:off x="7529290" y="5984146"/>
            <a:ext cx="109728" cy="1097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7371453" y="5989431"/>
            <a:ext cx="109728" cy="10972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Isosceles Triangle 246"/>
          <p:cNvSpPr/>
          <p:nvPr/>
        </p:nvSpPr>
        <p:spPr>
          <a:xfrm>
            <a:off x="7220954" y="5981983"/>
            <a:ext cx="109728" cy="10972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5-Point Star 247"/>
          <p:cNvSpPr/>
          <p:nvPr/>
        </p:nvSpPr>
        <p:spPr>
          <a:xfrm>
            <a:off x="6917826" y="5990669"/>
            <a:ext cx="109728" cy="109728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TextBox 248"/>
          <p:cNvSpPr txBox="1"/>
          <p:nvPr/>
        </p:nvSpPr>
        <p:spPr>
          <a:xfrm>
            <a:off x="6063321" y="5664013"/>
            <a:ext cx="845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Excluding</a:t>
            </a:r>
          </a:p>
          <a:p>
            <a:r>
              <a:rPr lang="en-US" sz="1200" dirty="0"/>
              <a:t>transients: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7195985" y="56777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251" name="TextBox 250"/>
          <p:cNvSpPr txBox="1"/>
          <p:nvPr/>
        </p:nvSpPr>
        <p:spPr>
          <a:xfrm>
            <a:off x="7784950" y="5782461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= 0%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7790588" y="5182559"/>
            <a:ext cx="564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= 50%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6867256" y="6160856"/>
            <a:ext cx="839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Turnover</a:t>
            </a:r>
          </a:p>
        </p:txBody>
      </p:sp>
      <p:sp>
        <p:nvSpPr>
          <p:cNvPr id="254" name="Isosceles Triangle 253"/>
          <p:cNvSpPr/>
          <p:nvPr/>
        </p:nvSpPr>
        <p:spPr>
          <a:xfrm flipV="1">
            <a:off x="7677385" y="5516227"/>
            <a:ext cx="109728" cy="10972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Isosceles Triangle 254"/>
          <p:cNvSpPr/>
          <p:nvPr/>
        </p:nvSpPr>
        <p:spPr>
          <a:xfrm flipV="1">
            <a:off x="7684775" y="5985050"/>
            <a:ext cx="109728" cy="10972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Isosceles Triangle 255"/>
          <p:cNvSpPr/>
          <p:nvPr/>
        </p:nvSpPr>
        <p:spPr>
          <a:xfrm flipV="1">
            <a:off x="3834949" y="5519987"/>
            <a:ext cx="164592" cy="164592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Isosceles Triangle 256"/>
          <p:cNvSpPr/>
          <p:nvPr/>
        </p:nvSpPr>
        <p:spPr>
          <a:xfrm flipV="1">
            <a:off x="5397823" y="5502854"/>
            <a:ext cx="164592" cy="164592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Brace 2"/>
          <p:cNvSpPr/>
          <p:nvPr/>
        </p:nvSpPr>
        <p:spPr>
          <a:xfrm rot="5400000">
            <a:off x="4447191" y="3713749"/>
            <a:ext cx="211802" cy="1787630"/>
          </a:xfrm>
          <a:prstGeom prst="rightBrace">
            <a:avLst>
              <a:gd name="adj1" fmla="val 38875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4598273" y="4368134"/>
            <a:ext cx="3477846" cy="436938"/>
          </a:xfrm>
          <a:custGeom>
            <a:avLst/>
            <a:gdLst>
              <a:gd name="connsiteX0" fmla="*/ 0 w 3477846"/>
              <a:gd name="connsiteY0" fmla="*/ 398585 h 436938"/>
              <a:gd name="connsiteX1" fmla="*/ 2813538 w 3477846"/>
              <a:gd name="connsiteY1" fmla="*/ 398585 h 436938"/>
              <a:gd name="connsiteX2" fmla="*/ 3477846 w 3477846"/>
              <a:gd name="connsiteY2" fmla="*/ 0 h 436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7846" h="436938">
                <a:moveTo>
                  <a:pt x="0" y="398585"/>
                </a:moveTo>
                <a:cubicBezTo>
                  <a:pt x="1116948" y="431800"/>
                  <a:pt x="2233897" y="465016"/>
                  <a:pt x="2813538" y="398585"/>
                </a:cubicBezTo>
                <a:cubicBezTo>
                  <a:pt x="3393179" y="332154"/>
                  <a:pt x="3435512" y="166077"/>
                  <a:pt x="3477846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21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lowchart: Connector 65"/>
          <p:cNvSpPr/>
          <p:nvPr/>
        </p:nvSpPr>
        <p:spPr>
          <a:xfrm>
            <a:off x="5255847" y="1845535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Connector 66"/>
          <p:cNvSpPr/>
          <p:nvPr/>
        </p:nvSpPr>
        <p:spPr>
          <a:xfrm>
            <a:off x="3539554" y="1853878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Connector 67"/>
          <p:cNvSpPr/>
          <p:nvPr/>
        </p:nvSpPr>
        <p:spPr>
          <a:xfrm>
            <a:off x="5178059" y="676302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4201722" y="2109057"/>
            <a:ext cx="768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NDVI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2405638" y="1129889"/>
            <a:ext cx="1646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Number individuals</a:t>
            </a:r>
          </a:p>
        </p:txBody>
      </p:sp>
      <p:cxnSp>
        <p:nvCxnSpPr>
          <p:cNvPr id="79" name="Straight Connector 78"/>
          <p:cNvCxnSpPr>
            <a:stCxn id="67" idx="6"/>
          </p:cNvCxnSpPr>
          <p:nvPr/>
        </p:nvCxnSpPr>
        <p:spPr>
          <a:xfrm flipV="1">
            <a:off x="3585273" y="1868104"/>
            <a:ext cx="1728800" cy="863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7" idx="7"/>
            <a:endCxn id="68" idx="2"/>
          </p:cNvCxnSpPr>
          <p:nvPr/>
        </p:nvCxnSpPr>
        <p:spPr>
          <a:xfrm flipV="1">
            <a:off x="3578578" y="699162"/>
            <a:ext cx="1599481" cy="116141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357774" y="495904"/>
            <a:ext cx="0" cy="163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3360164" y="2136192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 rot="19458989">
            <a:off x="4160115" y="1043211"/>
            <a:ext cx="467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MIH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464815" y="1665122"/>
            <a:ext cx="480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NSH</a:t>
            </a:r>
          </a:p>
        </p:txBody>
      </p:sp>
      <p:sp>
        <p:nvSpPr>
          <p:cNvPr id="99" name="Oval 98"/>
          <p:cNvSpPr/>
          <p:nvPr/>
        </p:nvSpPr>
        <p:spPr>
          <a:xfrm>
            <a:off x="3486174" y="2003904"/>
            <a:ext cx="45719" cy="457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100"/>
          <p:cNvSpPr/>
          <p:nvPr/>
        </p:nvSpPr>
        <p:spPr>
          <a:xfrm>
            <a:off x="3441229" y="1780130"/>
            <a:ext cx="45719" cy="4571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Diamond 118"/>
          <p:cNvSpPr/>
          <p:nvPr/>
        </p:nvSpPr>
        <p:spPr>
          <a:xfrm>
            <a:off x="5247205" y="616400"/>
            <a:ext cx="45719" cy="45719"/>
          </a:xfrm>
          <a:prstGeom prst="diamond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797660" y="144655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3149925" y="144655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66" name="TextBox 165"/>
          <p:cNvSpPr txBox="1"/>
          <p:nvPr/>
        </p:nvSpPr>
        <p:spPr>
          <a:xfrm flipH="1">
            <a:off x="3135506" y="2326236"/>
            <a:ext cx="24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5796747" y="2347520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6846860" y="2125291"/>
            <a:ext cx="765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NDVI</a:t>
            </a:r>
          </a:p>
        </p:txBody>
      </p:sp>
      <p:sp>
        <p:nvSpPr>
          <p:cNvPr id="131" name="TextBox 130"/>
          <p:cNvSpPr txBox="1"/>
          <p:nvPr/>
        </p:nvSpPr>
        <p:spPr>
          <a:xfrm rot="16200000">
            <a:off x="5077089" y="1113951"/>
            <a:ext cx="1543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Expected(Species)</a:t>
            </a:r>
          </a:p>
        </p:txBody>
      </p:sp>
      <p:cxnSp>
        <p:nvCxnSpPr>
          <p:cNvPr id="132" name="Straight Connector 131"/>
          <p:cNvCxnSpPr/>
          <p:nvPr/>
        </p:nvCxnSpPr>
        <p:spPr>
          <a:xfrm>
            <a:off x="6000523" y="512138"/>
            <a:ext cx="0" cy="163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>
            <a:off x="6002913" y="2152426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6042141" y="1215902"/>
            <a:ext cx="2000354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699473" y="1008592"/>
            <a:ext cx="467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MIH</a:t>
            </a:r>
          </a:p>
        </p:txBody>
      </p:sp>
      <p:cxnSp>
        <p:nvCxnSpPr>
          <p:cNvPr id="150" name="Straight Connector 149"/>
          <p:cNvCxnSpPr/>
          <p:nvPr/>
        </p:nvCxnSpPr>
        <p:spPr>
          <a:xfrm flipV="1">
            <a:off x="6064643" y="811119"/>
            <a:ext cx="1916121" cy="80172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 rot="20173288">
            <a:off x="7615323" y="645872"/>
            <a:ext cx="467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NSH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3420993" y="1892255"/>
            <a:ext cx="84103" cy="72423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3557323" y="1924044"/>
            <a:ext cx="84103" cy="72423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Isosceles Triangle 187"/>
          <p:cNvSpPr/>
          <p:nvPr/>
        </p:nvSpPr>
        <p:spPr>
          <a:xfrm>
            <a:off x="5174735" y="530974"/>
            <a:ext cx="45719" cy="4571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Isosceles Triangle 188"/>
          <p:cNvSpPr/>
          <p:nvPr/>
        </p:nvSpPr>
        <p:spPr>
          <a:xfrm>
            <a:off x="5075262" y="614347"/>
            <a:ext cx="45719" cy="4571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5314073" y="528431"/>
            <a:ext cx="45719" cy="457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5255847" y="719931"/>
            <a:ext cx="84103" cy="72423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5147263" y="770675"/>
            <a:ext cx="84103" cy="72423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Diamond 193"/>
          <p:cNvSpPr/>
          <p:nvPr/>
        </p:nvSpPr>
        <p:spPr>
          <a:xfrm>
            <a:off x="5360190" y="1831019"/>
            <a:ext cx="45719" cy="45719"/>
          </a:xfrm>
          <a:prstGeom prst="diamond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Isosceles Triangle 194"/>
          <p:cNvSpPr/>
          <p:nvPr/>
        </p:nvSpPr>
        <p:spPr>
          <a:xfrm>
            <a:off x="5301565" y="1719325"/>
            <a:ext cx="45719" cy="4571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5416717" y="1732738"/>
            <a:ext cx="45719" cy="457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5292923" y="1920474"/>
            <a:ext cx="84103" cy="72423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TextBox 199"/>
          <p:cNvSpPr txBox="1"/>
          <p:nvPr/>
        </p:nvSpPr>
        <p:spPr>
          <a:xfrm>
            <a:off x="4013024" y="4288938"/>
            <a:ext cx="765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Species</a:t>
            </a:r>
          </a:p>
        </p:txBody>
      </p:sp>
      <p:sp>
        <p:nvSpPr>
          <p:cNvPr id="201" name="TextBox 200"/>
          <p:cNvSpPr txBox="1"/>
          <p:nvPr/>
        </p:nvSpPr>
        <p:spPr>
          <a:xfrm rot="16200000">
            <a:off x="2597573" y="3305569"/>
            <a:ext cx="1260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Mean NDVI</a:t>
            </a:r>
          </a:p>
        </p:txBody>
      </p:sp>
      <p:cxnSp>
        <p:nvCxnSpPr>
          <p:cNvPr id="202" name="Straight Connector 201"/>
          <p:cNvCxnSpPr/>
          <p:nvPr/>
        </p:nvCxnSpPr>
        <p:spPr>
          <a:xfrm>
            <a:off x="3373908" y="2653447"/>
            <a:ext cx="0" cy="163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H="1">
            <a:off x="3376298" y="4293735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flipV="1">
            <a:off x="3741186" y="2653447"/>
            <a:ext cx="0" cy="722353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V="1">
            <a:off x="3833590" y="2653447"/>
            <a:ext cx="0" cy="722353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3928758" y="2653445"/>
            <a:ext cx="0" cy="722353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4024735" y="2653445"/>
            <a:ext cx="0" cy="1061157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4126133" y="2653447"/>
            <a:ext cx="0" cy="1061157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flipV="1">
            <a:off x="4228137" y="2653447"/>
            <a:ext cx="0" cy="1061157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V="1">
            <a:off x="4333785" y="2653445"/>
            <a:ext cx="0" cy="1407244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V="1">
            <a:off x="4453428" y="2653445"/>
            <a:ext cx="0" cy="1407244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V="1">
            <a:off x="4566332" y="2653445"/>
            <a:ext cx="0" cy="1407244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V="1">
            <a:off x="4675623" y="2652318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4776751" y="2652318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4871555" y="2655443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V="1">
            <a:off x="3649504" y="2652319"/>
            <a:ext cx="0" cy="424753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flipV="1">
            <a:off x="3557283" y="2652318"/>
            <a:ext cx="0" cy="424753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 flipV="1">
            <a:off x="3462675" y="2652317"/>
            <a:ext cx="0" cy="424753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 flipV="1">
            <a:off x="4977422" y="2652318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 flipV="1">
            <a:off x="5078550" y="2652318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V="1">
            <a:off x="5173354" y="2655443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V="1">
            <a:off x="5278706" y="2652317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/>
          <p:cNvSpPr txBox="1"/>
          <p:nvPr/>
        </p:nvSpPr>
        <p:spPr>
          <a:xfrm>
            <a:off x="6849250" y="4278889"/>
            <a:ext cx="765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NDVI</a:t>
            </a:r>
          </a:p>
        </p:txBody>
      </p:sp>
      <p:sp>
        <p:nvSpPr>
          <p:cNvPr id="258" name="TextBox 257"/>
          <p:cNvSpPr txBox="1"/>
          <p:nvPr/>
        </p:nvSpPr>
        <p:spPr>
          <a:xfrm rot="16200000">
            <a:off x="4972828" y="3216792"/>
            <a:ext cx="1758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Mean NDVI range</a:t>
            </a:r>
          </a:p>
        </p:txBody>
      </p:sp>
      <p:cxnSp>
        <p:nvCxnSpPr>
          <p:cNvPr id="259" name="Straight Connector 258"/>
          <p:cNvCxnSpPr/>
          <p:nvPr/>
        </p:nvCxnSpPr>
        <p:spPr>
          <a:xfrm>
            <a:off x="6002913" y="2665736"/>
            <a:ext cx="0" cy="163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flipH="1">
            <a:off x="6005303" y="4306024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6104409" y="2708411"/>
            <a:ext cx="1863628" cy="155162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Isosceles Triangle 287"/>
          <p:cNvSpPr/>
          <p:nvPr/>
        </p:nvSpPr>
        <p:spPr>
          <a:xfrm>
            <a:off x="5055690" y="477245"/>
            <a:ext cx="45719" cy="4571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Isosceles Triangle 288"/>
          <p:cNvSpPr/>
          <p:nvPr/>
        </p:nvSpPr>
        <p:spPr>
          <a:xfrm>
            <a:off x="4977422" y="571640"/>
            <a:ext cx="45719" cy="4571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/>
          <p:cNvSpPr/>
          <p:nvPr/>
        </p:nvSpPr>
        <p:spPr>
          <a:xfrm>
            <a:off x="5247204" y="435197"/>
            <a:ext cx="45719" cy="457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Diamond 290"/>
          <p:cNvSpPr/>
          <p:nvPr/>
        </p:nvSpPr>
        <p:spPr>
          <a:xfrm>
            <a:off x="5335203" y="648482"/>
            <a:ext cx="45719" cy="45719"/>
          </a:xfrm>
          <a:prstGeom prst="diamond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4216777" y="6404569"/>
            <a:ext cx="765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NDVI</a:t>
            </a:r>
          </a:p>
        </p:txBody>
      </p:sp>
      <p:sp>
        <p:nvSpPr>
          <p:cNvPr id="72" name="TextBox 71"/>
          <p:cNvSpPr txBox="1"/>
          <p:nvPr/>
        </p:nvSpPr>
        <p:spPr>
          <a:xfrm rot="16200000">
            <a:off x="2237090" y="5363018"/>
            <a:ext cx="2007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Foraging guild richness</a:t>
            </a:r>
          </a:p>
        </p:txBody>
      </p:sp>
      <p:cxnSp>
        <p:nvCxnSpPr>
          <p:cNvPr id="73" name="Straight Connector 72"/>
          <p:cNvCxnSpPr/>
          <p:nvPr/>
        </p:nvCxnSpPr>
        <p:spPr>
          <a:xfrm>
            <a:off x="3372830" y="4795083"/>
            <a:ext cx="0" cy="163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3372830" y="6431704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3394767" y="4833831"/>
            <a:ext cx="1926105" cy="1511865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111433" y="4450932"/>
            <a:ext cx="56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02477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1755" t="2409" r="1791" b="12028"/>
          <a:stretch/>
        </p:blipFill>
        <p:spPr>
          <a:xfrm>
            <a:off x="4065028" y="86586"/>
            <a:ext cx="4302895" cy="215930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991163" y="29496"/>
            <a:ext cx="2696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923D00-2CE5-A743-8D79-10803128E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5028" y="2473490"/>
            <a:ext cx="4297925" cy="429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971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73" y="1885361"/>
            <a:ext cx="11693537" cy="312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258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466" y="145093"/>
            <a:ext cx="9792642" cy="650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055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07" y="342994"/>
            <a:ext cx="11011033" cy="629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725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489" y="336871"/>
            <a:ext cx="7271085" cy="62713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01860" y="414194"/>
            <a:ext cx="1087086" cy="5506497"/>
          </a:xfrm>
          <a:prstGeom prst="rect">
            <a:avLst/>
          </a:prstGeom>
          <a:solidFill>
            <a:schemeClr val="bg2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40536" y="414193"/>
            <a:ext cx="1087086" cy="5506497"/>
          </a:xfrm>
          <a:prstGeom prst="rect">
            <a:avLst/>
          </a:prstGeom>
          <a:solidFill>
            <a:schemeClr val="bg2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779212" y="414194"/>
            <a:ext cx="1087086" cy="5506497"/>
          </a:xfrm>
          <a:prstGeom prst="rect">
            <a:avLst/>
          </a:prstGeom>
          <a:solidFill>
            <a:schemeClr val="bg2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81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4CAD6E-57F4-CC4D-A57D-A9B6C001D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282" y="1568450"/>
            <a:ext cx="5239767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495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D9839D6-B2D5-CA40-9BF7-E63D7A8D9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131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111</Words>
  <Application>Microsoft Macintosh PowerPoint</Application>
  <PresentationFormat>Widescreen</PresentationFormat>
  <Paragraphs>52</Paragraphs>
  <Slides>9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Grace J Di Cecco</dc:creator>
  <cp:lastModifiedBy>Grace J Di Cecco</cp:lastModifiedBy>
  <cp:revision>60</cp:revision>
  <dcterms:created xsi:type="dcterms:W3CDTF">2019-06-04T18:49:26Z</dcterms:created>
  <dcterms:modified xsi:type="dcterms:W3CDTF">2020-03-18T18:20:22Z</dcterms:modified>
</cp:coreProperties>
</file>