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4673" autoAdjust="0"/>
  </p:normalViewPr>
  <p:slideViewPr>
    <p:cSldViewPr snapToGrid="0" snapToObjects="1">
      <p:cViewPr>
        <p:scale>
          <a:sx n="112" d="100"/>
          <a:sy n="112" d="100"/>
        </p:scale>
        <p:origin x="6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24DCAA-60B1-01A4-C727-F589507ED890}"/>
              </a:ext>
            </a:extLst>
          </p:cNvPr>
          <p:cNvCxnSpPr/>
          <p:nvPr/>
        </p:nvCxnSpPr>
        <p:spPr>
          <a:xfrm flipH="1">
            <a:off x="1918542" y="356133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A018F7-D00A-A97B-2AD7-0D02FECB6DB1}"/>
              </a:ext>
            </a:extLst>
          </p:cNvPr>
          <p:cNvCxnSpPr/>
          <p:nvPr/>
        </p:nvCxnSpPr>
        <p:spPr>
          <a:xfrm>
            <a:off x="2938332" y="2891482"/>
            <a:ext cx="10197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980157-8CBD-2E9A-D1AF-E697E3B593B4}"/>
              </a:ext>
            </a:extLst>
          </p:cNvPr>
          <p:cNvCxnSpPr>
            <a:cxnSpLocks/>
          </p:cNvCxnSpPr>
          <p:nvPr/>
        </p:nvCxnSpPr>
        <p:spPr>
          <a:xfrm>
            <a:off x="2038253" y="3315729"/>
            <a:ext cx="150324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68EA1A-2F36-D1BC-2A8B-34B2B8DF40AA}"/>
              </a:ext>
            </a:extLst>
          </p:cNvPr>
          <p:cNvCxnSpPr>
            <a:cxnSpLocks/>
          </p:cNvCxnSpPr>
          <p:nvPr/>
        </p:nvCxnSpPr>
        <p:spPr>
          <a:xfrm>
            <a:off x="3390137" y="2458062"/>
            <a:ext cx="50989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BC5363-5EAE-A425-9D71-DD9387A0298E}"/>
              </a:ext>
            </a:extLst>
          </p:cNvPr>
          <p:cNvSpPr txBox="1"/>
          <p:nvPr/>
        </p:nvSpPr>
        <p:spPr>
          <a:xfrm>
            <a:off x="2554160" y="3561338"/>
            <a:ext cx="7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731F8C-A2DF-A32A-234E-5E884FDD35AE}"/>
              </a:ext>
            </a:extLst>
          </p:cNvPr>
          <p:cNvCxnSpPr>
            <a:cxnSpLocks/>
          </p:cNvCxnSpPr>
          <p:nvPr/>
        </p:nvCxnSpPr>
        <p:spPr>
          <a:xfrm>
            <a:off x="1918542" y="1944130"/>
            <a:ext cx="0" cy="161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1DB21E-39FF-D608-9359-E139714F371B}"/>
              </a:ext>
            </a:extLst>
          </p:cNvPr>
          <p:cNvSpPr txBox="1"/>
          <p:nvPr/>
        </p:nvSpPr>
        <p:spPr>
          <a:xfrm>
            <a:off x="1506236" y="2371830"/>
            <a:ext cx="650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46363-7FEB-E09D-E0CD-AC40CB818DBF}"/>
              </a:ext>
            </a:extLst>
          </p:cNvPr>
          <p:cNvSpPr txBox="1"/>
          <p:nvPr/>
        </p:nvSpPr>
        <p:spPr>
          <a:xfrm>
            <a:off x="1491048" y="2726953"/>
            <a:ext cx="650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0C380-0ACC-DD50-CFA0-48C522CBBC09}"/>
              </a:ext>
            </a:extLst>
          </p:cNvPr>
          <p:cNvSpPr txBox="1"/>
          <p:nvPr/>
        </p:nvSpPr>
        <p:spPr>
          <a:xfrm>
            <a:off x="1491048" y="3079386"/>
            <a:ext cx="6507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5C5045-A23E-C71B-DA3C-941B0B8F007C}"/>
              </a:ext>
            </a:extLst>
          </p:cNvPr>
          <p:cNvCxnSpPr>
            <a:cxnSpLocks/>
          </p:cNvCxnSpPr>
          <p:nvPr/>
        </p:nvCxnSpPr>
        <p:spPr>
          <a:xfrm>
            <a:off x="2683384" y="2541107"/>
            <a:ext cx="509896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D9DC19-606E-3166-FE3A-BE46DCE41EFD}"/>
              </a:ext>
            </a:extLst>
          </p:cNvPr>
          <p:cNvCxnSpPr/>
          <p:nvPr/>
        </p:nvCxnSpPr>
        <p:spPr>
          <a:xfrm>
            <a:off x="2425141" y="2786944"/>
            <a:ext cx="1019791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2943B-49DD-76EB-F088-F922E6EAF241}"/>
              </a:ext>
            </a:extLst>
          </p:cNvPr>
          <p:cNvCxnSpPr>
            <a:cxnSpLocks/>
          </p:cNvCxnSpPr>
          <p:nvPr/>
        </p:nvCxnSpPr>
        <p:spPr>
          <a:xfrm>
            <a:off x="2441656" y="3405046"/>
            <a:ext cx="150324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CEBCAD-6882-A4D6-5645-250943769122}"/>
              </a:ext>
            </a:extLst>
          </p:cNvPr>
          <p:cNvCxnSpPr>
            <a:cxnSpLocks/>
          </p:cNvCxnSpPr>
          <p:nvPr/>
        </p:nvCxnSpPr>
        <p:spPr>
          <a:xfrm>
            <a:off x="2141837" y="2437733"/>
            <a:ext cx="509896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A8409E-2962-7F7C-59F6-C438174D3FD0}"/>
              </a:ext>
            </a:extLst>
          </p:cNvPr>
          <p:cNvCxnSpPr/>
          <p:nvPr/>
        </p:nvCxnSpPr>
        <p:spPr>
          <a:xfrm>
            <a:off x="2226789" y="2999742"/>
            <a:ext cx="101979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371DB5-1D93-F21C-9BDC-36922C698F26}"/>
              </a:ext>
            </a:extLst>
          </p:cNvPr>
          <p:cNvCxnSpPr>
            <a:cxnSpLocks/>
          </p:cNvCxnSpPr>
          <p:nvPr/>
        </p:nvCxnSpPr>
        <p:spPr>
          <a:xfrm>
            <a:off x="2282797" y="3215710"/>
            <a:ext cx="150324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91A675-9671-F307-406E-BFAECE0A5E1A}"/>
              </a:ext>
            </a:extLst>
          </p:cNvPr>
          <p:cNvSpPr txBox="1"/>
          <p:nvPr/>
        </p:nvSpPr>
        <p:spPr>
          <a:xfrm>
            <a:off x="4007551" y="2049887"/>
            <a:ext cx="88572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Shuffle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795CAF-615F-CFDA-F42C-1A39F0EDA47D}"/>
              </a:ext>
            </a:extLst>
          </p:cNvPr>
          <p:cNvSpPr txBox="1"/>
          <p:nvPr/>
        </p:nvSpPr>
        <p:spPr>
          <a:xfrm>
            <a:off x="4007550" y="2487692"/>
            <a:ext cx="885727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Shuffle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9DAA35-CE21-EDAF-5A2C-3201F4BB172B}"/>
              </a:ext>
            </a:extLst>
          </p:cNvPr>
          <p:cNvSpPr txBox="1"/>
          <p:nvPr/>
        </p:nvSpPr>
        <p:spPr>
          <a:xfrm>
            <a:off x="4007550" y="2925497"/>
            <a:ext cx="88572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Shuffle 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546B21-EAB9-35C8-09CF-2E2DDA66C88C}"/>
              </a:ext>
            </a:extLst>
          </p:cNvPr>
          <p:cNvCxnSpPr>
            <a:cxnSpLocks/>
          </p:cNvCxnSpPr>
          <p:nvPr/>
        </p:nvCxnSpPr>
        <p:spPr>
          <a:xfrm>
            <a:off x="2141837" y="1944130"/>
            <a:ext cx="0" cy="1617208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417A6C-1610-6F48-1883-1312750A934E}"/>
              </a:ext>
            </a:extLst>
          </p:cNvPr>
          <p:cNvCxnSpPr>
            <a:cxnSpLocks/>
          </p:cNvCxnSpPr>
          <p:nvPr/>
        </p:nvCxnSpPr>
        <p:spPr>
          <a:xfrm>
            <a:off x="3529142" y="1944130"/>
            <a:ext cx="0" cy="161720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9EC86066-5528-D838-F48A-95BD991A99DA}"/>
              </a:ext>
            </a:extLst>
          </p:cNvPr>
          <p:cNvSpPr/>
          <p:nvPr/>
        </p:nvSpPr>
        <p:spPr>
          <a:xfrm rot="16200000">
            <a:off x="2099777" y="3533534"/>
            <a:ext cx="96088" cy="305295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0400BE6C-1609-9C2F-4C1D-9FE64D52E3BE}"/>
              </a:ext>
            </a:extLst>
          </p:cNvPr>
          <p:cNvSpPr/>
          <p:nvPr/>
        </p:nvSpPr>
        <p:spPr>
          <a:xfrm rot="16200000">
            <a:off x="3481098" y="3528582"/>
            <a:ext cx="96088" cy="305295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6822EF-B3F5-E1FE-B588-791E25D44547}"/>
              </a:ext>
            </a:extLst>
          </p:cNvPr>
          <p:cNvSpPr txBox="1"/>
          <p:nvPr/>
        </p:nvSpPr>
        <p:spPr>
          <a:xfrm>
            <a:off x="1903856" y="3726165"/>
            <a:ext cx="75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Bin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FF29DE-8AAC-89AB-88F3-07EDE1690278}"/>
              </a:ext>
            </a:extLst>
          </p:cNvPr>
          <p:cNvSpPr txBox="1"/>
          <p:nvPr/>
        </p:nvSpPr>
        <p:spPr>
          <a:xfrm>
            <a:off x="3312041" y="3699529"/>
            <a:ext cx="75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Bin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BE8DB9-876E-1978-603D-8E5489476017}"/>
              </a:ext>
            </a:extLst>
          </p:cNvPr>
          <p:cNvCxnSpPr/>
          <p:nvPr/>
        </p:nvCxnSpPr>
        <p:spPr>
          <a:xfrm flipH="1">
            <a:off x="1915246" y="564050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931B6A-B5F8-BE7F-FFE5-9A8431CFDD96}"/>
              </a:ext>
            </a:extLst>
          </p:cNvPr>
          <p:cNvSpPr txBox="1"/>
          <p:nvPr/>
        </p:nvSpPr>
        <p:spPr>
          <a:xfrm>
            <a:off x="2550863" y="5640509"/>
            <a:ext cx="825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 bin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814A13-EACF-655D-BB09-95F4841E1F0A}"/>
              </a:ext>
            </a:extLst>
          </p:cNvPr>
          <p:cNvCxnSpPr>
            <a:cxnSpLocks/>
          </p:cNvCxnSpPr>
          <p:nvPr/>
        </p:nvCxnSpPr>
        <p:spPr>
          <a:xfrm>
            <a:off x="1915246" y="4023301"/>
            <a:ext cx="0" cy="161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2548CA-ED40-1CF3-4688-FD097045EE20}"/>
              </a:ext>
            </a:extLst>
          </p:cNvPr>
          <p:cNvSpPr txBox="1"/>
          <p:nvPr/>
        </p:nvSpPr>
        <p:spPr>
          <a:xfrm>
            <a:off x="1931760" y="1578135"/>
            <a:ext cx="50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range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D6785B-29A6-032D-446D-F918B033592D}"/>
              </a:ext>
            </a:extLst>
          </p:cNvPr>
          <p:cNvSpPr txBox="1"/>
          <p:nvPr/>
        </p:nvSpPr>
        <p:spPr>
          <a:xfrm>
            <a:off x="3265407" y="1572853"/>
            <a:ext cx="50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range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EAE6FF-871E-8C60-E81D-910DCB714ABE}"/>
              </a:ext>
            </a:extLst>
          </p:cNvPr>
          <p:cNvSpPr txBox="1"/>
          <p:nvPr/>
        </p:nvSpPr>
        <p:spPr>
          <a:xfrm rot="16200000">
            <a:off x="1279341" y="4593281"/>
            <a:ext cx="99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Avg. range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199269-967E-1DE9-14AB-918508A42AC2}"/>
              </a:ext>
            </a:extLst>
          </p:cNvPr>
          <p:cNvSpPr/>
          <p:nvPr/>
        </p:nvSpPr>
        <p:spPr>
          <a:xfrm>
            <a:off x="2109012" y="4312858"/>
            <a:ext cx="65649" cy="656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39A9E0-BB33-DFFB-4CC5-B01F7CD641A7}"/>
              </a:ext>
            </a:extLst>
          </p:cNvPr>
          <p:cNvSpPr/>
          <p:nvPr/>
        </p:nvSpPr>
        <p:spPr>
          <a:xfrm>
            <a:off x="2472201" y="4354587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4C1039-F394-5F47-365B-F489B0CF3709}"/>
              </a:ext>
            </a:extLst>
          </p:cNvPr>
          <p:cNvSpPr/>
          <p:nvPr/>
        </p:nvSpPr>
        <p:spPr>
          <a:xfrm>
            <a:off x="2757051" y="4577732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1951D6-7242-022A-EF5C-C8A0B029824D}"/>
              </a:ext>
            </a:extLst>
          </p:cNvPr>
          <p:cNvSpPr/>
          <p:nvPr/>
        </p:nvSpPr>
        <p:spPr>
          <a:xfrm>
            <a:off x="3034420" y="4762672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304E9A4-B465-D66D-33FB-EF5D41C04F2F}"/>
              </a:ext>
            </a:extLst>
          </p:cNvPr>
          <p:cNvSpPr/>
          <p:nvPr/>
        </p:nvSpPr>
        <p:spPr>
          <a:xfrm>
            <a:off x="3372932" y="4888701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0967B4-3496-F3D3-1D91-7768F120D117}"/>
              </a:ext>
            </a:extLst>
          </p:cNvPr>
          <p:cNvSpPr/>
          <p:nvPr/>
        </p:nvSpPr>
        <p:spPr>
          <a:xfrm>
            <a:off x="3709654" y="5119871"/>
            <a:ext cx="65649" cy="6564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9DEF72B-BFA9-313E-9AC7-0D8E993C10F8}"/>
              </a:ext>
            </a:extLst>
          </p:cNvPr>
          <p:cNvCxnSpPr/>
          <p:nvPr/>
        </p:nvCxnSpPr>
        <p:spPr>
          <a:xfrm>
            <a:off x="2113279" y="4256411"/>
            <a:ext cx="1763151" cy="8854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9F6818-E70F-EF6C-59C9-CB5FFBF4D5A8}"/>
              </a:ext>
            </a:extLst>
          </p:cNvPr>
          <p:cNvSpPr txBox="1"/>
          <p:nvPr/>
        </p:nvSpPr>
        <p:spPr>
          <a:xfrm>
            <a:off x="1510125" y="163349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101721-596E-9B2D-1BA8-5598A0C9135B}"/>
              </a:ext>
            </a:extLst>
          </p:cNvPr>
          <p:cNvSpPr txBox="1"/>
          <p:nvPr/>
        </p:nvSpPr>
        <p:spPr>
          <a:xfrm>
            <a:off x="1543028" y="379134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57793C-1E70-C9F5-6FDA-31337AE489D7}"/>
              </a:ext>
            </a:extLst>
          </p:cNvPr>
          <p:cNvSpPr txBox="1"/>
          <p:nvPr/>
        </p:nvSpPr>
        <p:spPr>
          <a:xfrm>
            <a:off x="4069922" y="3762527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EDBA52A-F2B0-C12B-DA16-4C0F7E18BB69}"/>
              </a:ext>
            </a:extLst>
          </p:cNvPr>
          <p:cNvCxnSpPr/>
          <p:nvPr/>
        </p:nvCxnSpPr>
        <p:spPr>
          <a:xfrm flipH="1">
            <a:off x="4456427" y="563507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DCF467-FF8C-4DB5-E3F0-4CE8F537BA09}"/>
              </a:ext>
            </a:extLst>
          </p:cNvPr>
          <p:cNvCxnSpPr>
            <a:cxnSpLocks/>
          </p:cNvCxnSpPr>
          <p:nvPr/>
        </p:nvCxnSpPr>
        <p:spPr>
          <a:xfrm>
            <a:off x="4456427" y="4017870"/>
            <a:ext cx="0" cy="161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3B6C70F-A34B-E98F-3975-A65DED6EDF98}"/>
              </a:ext>
            </a:extLst>
          </p:cNvPr>
          <p:cNvSpPr/>
          <p:nvPr/>
        </p:nvSpPr>
        <p:spPr>
          <a:xfrm>
            <a:off x="4706679" y="5401340"/>
            <a:ext cx="276447" cy="23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A5B343-2B7A-9AFD-E4ED-82DFCE986B5C}"/>
              </a:ext>
            </a:extLst>
          </p:cNvPr>
          <p:cNvSpPr/>
          <p:nvPr/>
        </p:nvSpPr>
        <p:spPr>
          <a:xfrm>
            <a:off x="4983126" y="4954350"/>
            <a:ext cx="276447" cy="67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E228A1-D2E0-13B6-FC70-F49E8FC2E385}"/>
              </a:ext>
            </a:extLst>
          </p:cNvPr>
          <p:cNvSpPr/>
          <p:nvPr/>
        </p:nvSpPr>
        <p:spPr>
          <a:xfrm>
            <a:off x="5259573" y="4643381"/>
            <a:ext cx="276447" cy="98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54F359-34E2-F1DD-F508-0649A5CBAA47}"/>
              </a:ext>
            </a:extLst>
          </p:cNvPr>
          <p:cNvSpPr/>
          <p:nvPr/>
        </p:nvSpPr>
        <p:spPr>
          <a:xfrm>
            <a:off x="5536020" y="5065941"/>
            <a:ext cx="276447" cy="56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8104A8-20AC-F699-1884-FCF4D9E55A2A}"/>
              </a:ext>
            </a:extLst>
          </p:cNvPr>
          <p:cNvSpPr/>
          <p:nvPr/>
        </p:nvSpPr>
        <p:spPr>
          <a:xfrm>
            <a:off x="5812467" y="5318140"/>
            <a:ext cx="276447" cy="31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6CD754-E396-824D-90D4-B1B5FC3A948C}"/>
              </a:ext>
            </a:extLst>
          </p:cNvPr>
          <p:cNvSpPr txBox="1"/>
          <p:nvPr/>
        </p:nvSpPr>
        <p:spPr>
          <a:xfrm>
            <a:off x="4777563" y="5643492"/>
            <a:ext cx="1382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Slope estimates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61DA18-F922-ABF4-B82D-CA8C33D76AB3}"/>
              </a:ext>
            </a:extLst>
          </p:cNvPr>
          <p:cNvCxnSpPr/>
          <p:nvPr/>
        </p:nvCxnSpPr>
        <p:spPr>
          <a:xfrm>
            <a:off x="2141837" y="3945750"/>
            <a:ext cx="0" cy="31066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414715C-ECA3-27B7-1047-15AA8947BA31}"/>
              </a:ext>
            </a:extLst>
          </p:cNvPr>
          <p:cNvCxnSpPr>
            <a:cxnSpLocks/>
          </p:cNvCxnSpPr>
          <p:nvPr/>
        </p:nvCxnSpPr>
        <p:spPr>
          <a:xfrm>
            <a:off x="3598498" y="3945750"/>
            <a:ext cx="176805" cy="10657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4FA500-1BF8-4F1A-9A8B-E81463B454EB}"/>
              </a:ext>
            </a:extLst>
          </p:cNvPr>
          <p:cNvCxnSpPr/>
          <p:nvPr/>
        </p:nvCxnSpPr>
        <p:spPr>
          <a:xfrm>
            <a:off x="2994854" y="4678618"/>
            <a:ext cx="1948706" cy="36809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201722" y="2109057"/>
            <a:ext cx="7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49482" y="1089123"/>
            <a:ext cx="175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Community abundance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3548943" y="1322335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  <a:stCxn id="187" idx="0"/>
          </p:cNvCxnSpPr>
          <p:nvPr/>
        </p:nvCxnSpPr>
        <p:spPr>
          <a:xfrm flipV="1">
            <a:off x="3583280" y="698513"/>
            <a:ext cx="1599805" cy="112622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333929">
            <a:off x="4479703" y="768715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31269" y="1111659"/>
            <a:ext cx="6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99" name="Oval 98"/>
          <p:cNvSpPr/>
          <p:nvPr/>
        </p:nvSpPr>
        <p:spPr>
          <a:xfrm>
            <a:off x="3470079" y="190459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5136" y="155858"/>
            <a:ext cx="2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252350" y="162460"/>
            <a:ext cx="170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75606" y="2304039"/>
            <a:ext cx="17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29341"/>
            <a:ext cx="154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Rarified richness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09436" y="610219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416799" y="176879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41228" y="18247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23860" y="128525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65235" y="1173556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80387" y="1186969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56593" y="137470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4225905" y="4279926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2373115" y="3132714"/>
            <a:ext cx="1758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Mean NDVI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3379568" y="266677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381958" y="4307061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481064" y="2709448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800481" y="4260804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4820794" y="3234643"/>
            <a:ext cx="200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956534" y="265131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956534" y="428793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978471" y="2690066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136" y="2307167"/>
            <a:ext cx="187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1752D1-B931-2143-815D-D147975EC03A}"/>
              </a:ext>
            </a:extLst>
          </p:cNvPr>
          <p:cNvCxnSpPr/>
          <p:nvPr/>
        </p:nvCxnSpPr>
        <p:spPr>
          <a:xfrm>
            <a:off x="5963082" y="347473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A83825-20DD-9943-8799-C65E68F10754}"/>
              </a:ext>
            </a:extLst>
          </p:cNvPr>
          <p:cNvSpPr txBox="1"/>
          <p:nvPr/>
        </p:nvSpPr>
        <p:spPr>
          <a:xfrm>
            <a:off x="7620414" y="326742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D03AD0-54A3-4E4F-8900-9C6A2C6CB24B}"/>
              </a:ext>
            </a:extLst>
          </p:cNvPr>
          <p:cNvCxnSpPr/>
          <p:nvPr/>
        </p:nvCxnSpPr>
        <p:spPr>
          <a:xfrm>
            <a:off x="3416363" y="3489639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71EBBC-44CB-E048-A61E-D78AF73CF394}"/>
              </a:ext>
            </a:extLst>
          </p:cNvPr>
          <p:cNvSpPr txBox="1"/>
          <p:nvPr/>
        </p:nvSpPr>
        <p:spPr>
          <a:xfrm>
            <a:off x="5073695" y="3282329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BE76D8-D1EB-3F47-8E7F-F47B8A03088E}"/>
              </a:ext>
            </a:extLst>
          </p:cNvPr>
          <p:cNvSpPr txBox="1"/>
          <p:nvPr/>
        </p:nvSpPr>
        <p:spPr>
          <a:xfrm rot="2373436">
            <a:off x="4865624" y="3844787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D43F0B-D20B-BF47-A249-34BFAB254B07}"/>
              </a:ext>
            </a:extLst>
          </p:cNvPr>
          <p:cNvSpPr txBox="1"/>
          <p:nvPr/>
        </p:nvSpPr>
        <p:spPr>
          <a:xfrm rot="19585578">
            <a:off x="7276036" y="2669802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BCC194B-DC12-BDE3-B843-50321F857801}"/>
              </a:ext>
            </a:extLst>
          </p:cNvPr>
          <p:cNvSpPr/>
          <p:nvPr/>
        </p:nvSpPr>
        <p:spPr>
          <a:xfrm>
            <a:off x="3464795" y="138561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271CA8-55E2-4EF3-DCB0-2DDA7653FBE9}"/>
              </a:ext>
            </a:extLst>
          </p:cNvPr>
          <p:cNvSpPr/>
          <p:nvPr/>
        </p:nvSpPr>
        <p:spPr>
          <a:xfrm>
            <a:off x="3411515" y="12498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940131-7EB7-4D22-06B0-713D9EFDF7FE}"/>
              </a:ext>
            </a:extLst>
          </p:cNvPr>
          <p:cNvSpPr/>
          <p:nvPr/>
        </p:nvSpPr>
        <p:spPr>
          <a:xfrm>
            <a:off x="3535944" y="130575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4E7614-8DE2-3145-8FE0-97031A39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99" y="95002"/>
            <a:ext cx="4446048" cy="22681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899" y="831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D38237-223D-EA4F-ABE2-8AF673AB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99" y="2378279"/>
            <a:ext cx="4473266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150</Words>
  <Application>Microsoft Macintosh PowerPoint</Application>
  <PresentationFormat>Widescreen</PresentationFormat>
  <Paragraphs>70</Paragraphs>
  <Slides>10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70</cp:revision>
  <dcterms:created xsi:type="dcterms:W3CDTF">2019-06-04T18:49:26Z</dcterms:created>
  <dcterms:modified xsi:type="dcterms:W3CDTF">2022-04-29T02:37:52Z</dcterms:modified>
</cp:coreProperties>
</file>