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2" r:id="rId4"/>
    <p:sldId id="256" r:id="rId5"/>
    <p:sldId id="265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 autoAdjust="0"/>
    <p:restoredTop sz="94615"/>
  </p:normalViewPr>
  <p:slideViewPr>
    <p:cSldViewPr snapToGrid="0" snapToObjects="1">
      <p:cViewPr varScale="1">
        <p:scale>
          <a:sx n="101" d="100"/>
          <a:sy n="101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BBC figure – MIH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model figure (option 1: z score plots): 1</a:t>
            </a:r>
            <a:r>
              <a:rPr lang="en-US" baseline="30000" dirty="0"/>
              <a:t>st</a:t>
            </a:r>
            <a:r>
              <a:rPr lang="en-US" dirty="0"/>
              <a:t> col – no bins, 2</a:t>
            </a:r>
            <a:r>
              <a:rPr lang="en-US" baseline="30000" dirty="0"/>
              <a:t>nd</a:t>
            </a:r>
            <a:r>
              <a:rPr lang="en-US" dirty="0"/>
              <a:t> col – NDVI bins, 1</a:t>
            </a:r>
            <a:r>
              <a:rPr lang="en-US" baseline="30000" dirty="0"/>
              <a:t>st</a:t>
            </a:r>
            <a:r>
              <a:rPr lang="en-US" dirty="0"/>
              <a:t> row – BBS, 2</a:t>
            </a:r>
            <a:r>
              <a:rPr lang="en-US" baseline="30000" dirty="0"/>
              <a:t>nd</a:t>
            </a:r>
            <a:r>
              <a:rPr lang="en-US" dirty="0"/>
              <a:t> row - BBC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og(area)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</a:t>
            </a:r>
            <a:r>
              <a:rPr lang="en-US" sz="1400" dirty="0" smtClean="0"/>
              <a:t>og(Species)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All species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Excluding transients</a:t>
            </a:r>
            <a:endParaRPr lang="en-US" sz="1100" dirty="0"/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Transient</a:t>
            </a:r>
            <a:endParaRPr 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Core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Excluding</a:t>
            </a:r>
          </a:p>
          <a:p>
            <a:r>
              <a:rPr lang="en-US" sz="1200" dirty="0" smtClean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lowchart: Connector 65"/>
          <p:cNvSpPr/>
          <p:nvPr/>
        </p:nvSpPr>
        <p:spPr>
          <a:xfrm>
            <a:off x="5231521" y="266099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5228" y="266934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5153733" y="149176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7396" y="2924520"/>
            <a:ext cx="768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81312" y="1945352"/>
            <a:ext cx="16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Individuals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7" idx="6"/>
          </p:cNvCxnSpPr>
          <p:nvPr/>
        </p:nvCxnSpPr>
        <p:spPr>
          <a:xfrm flipV="1">
            <a:off x="3560947" y="2683567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7" idx="7"/>
            <a:endCxn id="68" idx="2"/>
          </p:cNvCxnSpPr>
          <p:nvPr/>
        </p:nvCxnSpPr>
        <p:spPr>
          <a:xfrm flipV="1">
            <a:off x="3554252" y="1514625"/>
            <a:ext cx="1599481" cy="11614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33448" y="1311367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35838" y="2951655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458989">
            <a:off x="4135789" y="1858674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MIH</a:t>
            </a:r>
            <a:endParaRPr 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4440489" y="2480585"/>
            <a:ext cx="359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</a:t>
            </a:r>
            <a:endParaRPr lang="en-US" sz="1100" dirty="0"/>
          </a:p>
        </p:txBody>
      </p:sp>
      <p:sp>
        <p:nvSpPr>
          <p:cNvPr id="99" name="Oval 98"/>
          <p:cNvSpPr/>
          <p:nvPr/>
        </p:nvSpPr>
        <p:spPr>
          <a:xfrm>
            <a:off x="3461848" y="281936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3416903" y="2595593"/>
            <a:ext cx="45719" cy="4571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22879" y="1431863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73334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25599" y="960118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3111180" y="3141699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72421" y="316298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822534" y="2940754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240082" y="1945353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 (Species)</a:t>
            </a:r>
            <a:endParaRPr lang="en-US" sz="1400" dirty="0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76197" y="1327601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5978587" y="296788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17815" y="2031365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75147" y="1824055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MIH</a:t>
            </a:r>
            <a:endParaRPr lang="en-US" sz="1100" dirty="0"/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40317" y="1626582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61668" y="1431049"/>
            <a:ext cx="467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NS</a:t>
            </a:r>
            <a:endParaRPr lang="en-US" sz="1100" dirty="0"/>
          </a:p>
        </p:txBody>
      </p:sp>
      <p:sp>
        <p:nvSpPr>
          <p:cNvPr id="186" name="Rectangle 185"/>
          <p:cNvSpPr/>
          <p:nvPr/>
        </p:nvSpPr>
        <p:spPr>
          <a:xfrm>
            <a:off x="3396667" y="27077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32997" y="273950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50409" y="134643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50936" y="142981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89747" y="1343894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31521" y="1535394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22937" y="15861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35864" y="2646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77239" y="253478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92391" y="254820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68597" y="2735937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3988698" y="5104401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Species</a:t>
            </a:r>
            <a:endParaRPr lang="en-US" sz="1400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886748" y="4099351"/>
            <a:ext cx="63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NDVI</a:t>
            </a:r>
            <a:endParaRPr lang="en-US" sz="1400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3349582" y="3468910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351972" y="510919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3716860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3809264" y="3468910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3904432" y="3468908"/>
            <a:ext cx="0" cy="7223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000409" y="3468908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4101807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4203811" y="3468910"/>
            <a:ext cx="0" cy="106115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4309459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4429102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4542006" y="3468908"/>
            <a:ext cx="0" cy="14072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651297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4752425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847229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3625178" y="3467782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3532957" y="3467781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3438349" y="3467780"/>
            <a:ext cx="0" cy="4247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4953096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5054224" y="3467781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5149028" y="3470906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254380" y="3467780"/>
            <a:ext cx="0" cy="161428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6824924" y="5094352"/>
            <a:ext cx="765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NDVI</a:t>
            </a:r>
            <a:endParaRPr lang="en-US" sz="1400" dirty="0"/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4969790" y="4100080"/>
            <a:ext cx="1758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Mean Species Range</a:t>
            </a:r>
            <a:endParaRPr lang="en-US" sz="1400" dirty="0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5978587" y="3481199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5980977" y="5121487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6080083" y="3523874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31364" y="1292708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53096" y="1387103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22878" y="1250660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10877" y="1463945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89745-B707-A94F-9F05-E7D85B51D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48218"/>
          <a:stretch/>
        </p:blipFill>
        <p:spPr>
          <a:xfrm>
            <a:off x="615949" y="1562100"/>
            <a:ext cx="4943013" cy="350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1562100"/>
            <a:ext cx="2891241" cy="23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6FFC59-D4F3-BC4F-86C8-F1510E31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7" y="232402"/>
            <a:ext cx="4654550" cy="3418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55D04-174E-7443-BE85-76B894FA2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1" y="3439685"/>
            <a:ext cx="4654550" cy="341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AC0B9-09E9-5543-B3AE-AE7DAC68F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363" y="232403"/>
            <a:ext cx="4654550" cy="34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6" y="133350"/>
            <a:ext cx="10380428" cy="65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ED75D-FCD6-5F4D-8392-D5ACDDE8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86" y="1143000"/>
            <a:ext cx="4792133" cy="359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548A7-989D-BA45-88BF-8E5C03BB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57" y="1511300"/>
            <a:ext cx="5722441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129</Words>
  <Application>Microsoft Office PowerPoint</Application>
  <PresentationFormat>Widescreen</PresentationFormat>
  <Paragraphs>48</Paragraphs>
  <Slides>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Taylor, Sara Jeanne Snell</cp:lastModifiedBy>
  <cp:revision>20</cp:revision>
  <dcterms:created xsi:type="dcterms:W3CDTF">2019-06-04T18:49:26Z</dcterms:created>
  <dcterms:modified xsi:type="dcterms:W3CDTF">2019-06-10T18:11:12Z</dcterms:modified>
</cp:coreProperties>
</file>