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2" r:id="rId4"/>
    <p:sldId id="256" r:id="rId5"/>
    <p:sldId id="265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- Add letters, consider changing color of BBC dots?, add Ontario to map, x label – mean NDVI? The rest say that, don’t sentence case Species Richness? Just should be uniform between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– Increase thickness of dotted line in A, increase dot size and line width of B and C. Put legend on A? No line on C? Add units to C (territories/ha), make E(Species) like 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Consistent capitalization of axis titles, labels/colors in C don’t match legend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baseline="0" dirty="0"/>
              <a:t> – fix legend, make both lines same color, label BBC and BBS in top corner of graph like figure 2, make dotted line the same CEX, match X and Y labels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log(area)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log(Species)</a:t>
            </a:r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species</a:t>
            </a:r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Excluding transients</a:t>
            </a:r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Transient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Excluding</a:t>
            </a:r>
          </a:p>
          <a:p>
            <a:r>
              <a:rPr lang="en-US" sz="1200" dirty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31521" y="266099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5228" y="266934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53733" y="149176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7396" y="2924520"/>
            <a:ext cx="76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2381312" y="1945352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Individuals</a:t>
            </a:r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60947" y="2683567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54252" y="1514625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33448" y="1311367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35838" y="2951655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35789" y="1858674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40489" y="2480585"/>
            <a:ext cx="359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</a:t>
            </a:r>
          </a:p>
        </p:txBody>
      </p:sp>
      <p:sp>
        <p:nvSpPr>
          <p:cNvPr id="99" name="Oval 98"/>
          <p:cNvSpPr/>
          <p:nvPr/>
        </p:nvSpPr>
        <p:spPr>
          <a:xfrm>
            <a:off x="3461848" y="281936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16903" y="2595593"/>
            <a:ext cx="45719" cy="4571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22879" y="1431863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73334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25599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11180" y="3141699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72421" y="3162983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22534" y="2940754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240082" y="1945353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 (Species)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976197" y="1327601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978587" y="296788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17815" y="2031365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75147" y="1824055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40317" y="1626582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61668" y="1431049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396667" y="270771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32997" y="273950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50409" y="134643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50936" y="142981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89747" y="134389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31521" y="153539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22937" y="158613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35864" y="2646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277239" y="253478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392391" y="254820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68597" y="273593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3988698" y="5104401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Species</a:t>
            </a:r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886748" y="4099351"/>
            <a:ext cx="63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NDVI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3349582" y="3468910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351972" y="5109198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716860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3809264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904432" y="3468908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000409" y="3468908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101807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203811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4309459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4429102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542006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651297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752425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847229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3625178" y="3467782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3532957" y="3467781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438349" y="3467780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4953096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5054224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9028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254380" y="3467780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824924" y="5094352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4969790" y="4100080"/>
            <a:ext cx="175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 Species Range</a:t>
            </a: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978587" y="3481199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5980977" y="5121487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080083" y="3523874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31364" y="129270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53096" y="1387103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22878" y="1250660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10877" y="1463945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6200" y="1255910"/>
            <a:ext cx="12049125" cy="4565253"/>
            <a:chOff x="76200" y="1255910"/>
            <a:chExt cx="12049125" cy="4565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892" t="1244" r="865" b="691"/>
            <a:stretch/>
          </p:blipFill>
          <p:spPr>
            <a:xfrm>
              <a:off x="76200" y="1285875"/>
              <a:ext cx="8391525" cy="45053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7725" y="1255910"/>
              <a:ext cx="3657600" cy="4565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" y="1561231"/>
            <a:ext cx="12038034" cy="321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6" y="133350"/>
            <a:ext cx="10380428" cy="65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4" y="1181100"/>
            <a:ext cx="9342401" cy="429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240</Words>
  <Application>Microsoft Macintosh PowerPoint</Application>
  <PresentationFormat>Widescreen</PresentationFormat>
  <Paragraphs>52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38</cp:revision>
  <dcterms:created xsi:type="dcterms:W3CDTF">2019-06-04T18:49:26Z</dcterms:created>
  <dcterms:modified xsi:type="dcterms:W3CDTF">2019-06-14T19:42:28Z</dcterms:modified>
</cp:coreProperties>
</file>