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73" autoAdjust="0"/>
  </p:normalViewPr>
  <p:slideViewPr>
    <p:cSldViewPr snapToGrid="0" snapToObjects="1">
      <p:cViewPr>
        <p:scale>
          <a:sx n="150" d="100"/>
          <a:sy n="150" d="100"/>
        </p:scale>
        <p:origin x="-105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55847" y="18455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39554" y="18538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78059" y="67630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01722" y="2109057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05638" y="1129889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individuals</a:t>
            </a:r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85273" y="1868104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78578" y="699162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7774" y="495904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60164" y="2136192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60115" y="1043211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64815" y="1665122"/>
            <a:ext cx="480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NSH</a:t>
            </a:r>
          </a:p>
        </p:txBody>
      </p:sp>
      <p:sp>
        <p:nvSpPr>
          <p:cNvPr id="99" name="Oval 98"/>
          <p:cNvSpPr/>
          <p:nvPr/>
        </p:nvSpPr>
        <p:spPr>
          <a:xfrm>
            <a:off x="3486174" y="200390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41229" y="1780130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47205" y="61640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7660" y="14465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9925" y="14465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5506" y="2326236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6747" y="234752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6860" y="212529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077089" y="1113951"/>
            <a:ext cx="154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Expected(Species)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00523" y="51213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002913" y="2152426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2141" y="121590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9473" y="1008592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64643" y="811119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15323" y="645872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NSH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420993" y="189225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57323" y="192404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74735" y="530974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75262" y="61434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14073" y="52843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55847" y="719931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47263" y="77067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60190" y="1831019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301565" y="171932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416717" y="173273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92923" y="192047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4013024" y="4288938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597573" y="3305569"/>
            <a:ext cx="126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Mean NDVI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73908" y="265344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76298" y="429373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41186" y="2653447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33590" y="2653447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28758" y="2653445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24735" y="2653445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26133" y="2653447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28137" y="2653447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33785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53428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66332" y="2653445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75623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76751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71555" y="2655443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49504" y="2652319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57283" y="2652318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62675" y="2652317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77422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78550" y="2652318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73354" y="2655443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78706" y="2652317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49250" y="4278889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72828" y="3216792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 NDVI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6002913" y="2665736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05303" y="4306024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104409" y="2708411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55690" y="47724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77422" y="57164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7204" y="43519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35203" y="648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16777" y="6404569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NDVI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2237090" y="5363018"/>
            <a:ext cx="200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Foraging guild richness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372830" y="479508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372830" y="6431704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394767" y="4833831"/>
            <a:ext cx="1926105" cy="15118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11433" y="4450932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D4E7614-8DE2-3145-8FE0-97031A39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99" y="95002"/>
            <a:ext cx="4446048" cy="22681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0899" y="831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D38237-223D-EA4F-ABE2-8AF673AB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99" y="2378279"/>
            <a:ext cx="4473266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111</Words>
  <Application>Microsoft Macintosh PowerPoint</Application>
  <PresentationFormat>Widescreen</PresentationFormat>
  <Paragraphs>52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64</cp:revision>
  <dcterms:created xsi:type="dcterms:W3CDTF">2019-06-04T18:49:26Z</dcterms:created>
  <dcterms:modified xsi:type="dcterms:W3CDTF">2020-03-26T17:08:37Z</dcterms:modified>
</cp:coreProperties>
</file>