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9277" autoAdjust="0"/>
  </p:normalViewPr>
  <p:slideViewPr>
    <p:cSldViewPr snapToGrid="0" snapToObjects="1">
      <p:cViewPr varScale="1">
        <p:scale>
          <a:sx n="95" d="100"/>
          <a:sy n="95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</a:t>
            </a:r>
            <a:r>
              <a:rPr lang="en-US" sz="1400" dirty="0" smtClean="0"/>
              <a:t>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48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NSH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590997" y="146133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NSH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73247" y="4121032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Mean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</a:t>
            </a:r>
            <a:r>
              <a:rPr lang="en-US" sz="1400" dirty="0" smtClean="0"/>
              <a:t>species </a:t>
            </a:r>
            <a:r>
              <a:rPr lang="en-US" sz="1400" dirty="0"/>
              <a:t>r</a:t>
            </a:r>
            <a:r>
              <a:rPr lang="en-US" sz="1400" dirty="0" smtClean="0"/>
              <a:t>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74" t="1959" r="4263" b="1037"/>
          <a:stretch/>
        </p:blipFill>
        <p:spPr>
          <a:xfrm>
            <a:off x="286076" y="1216713"/>
            <a:ext cx="8208008" cy="42351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9229" y="1216713"/>
            <a:ext cx="11535003" cy="4202308"/>
            <a:chOff x="42999" y="1285871"/>
            <a:chExt cx="11535003" cy="4202308"/>
          </a:xfrm>
        </p:grpSpPr>
        <p:sp>
          <p:nvSpPr>
            <p:cNvPr id="5" name="Rectangle 4"/>
            <p:cNvSpPr/>
            <p:nvPr/>
          </p:nvSpPr>
          <p:spPr>
            <a:xfrm>
              <a:off x="42999" y="1285871"/>
              <a:ext cx="11535003" cy="4202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37854" y="1285871"/>
              <a:ext cx="0" cy="41869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4634" y="123115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</a:t>
            </a:r>
            <a:endParaRPr lang="en-US" sz="1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80" y="1248705"/>
            <a:ext cx="3315552" cy="41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96</Words>
  <Application>Microsoft Office PowerPoint</Application>
  <PresentationFormat>Widescreen</PresentationFormat>
  <Paragraphs>49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57</cp:revision>
  <dcterms:created xsi:type="dcterms:W3CDTF">2019-06-04T18:49:26Z</dcterms:created>
  <dcterms:modified xsi:type="dcterms:W3CDTF">2019-07-02T19:35:47Z</dcterms:modified>
</cp:coreProperties>
</file>