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2" r:id="rId4"/>
    <p:sldId id="256" r:id="rId5"/>
    <p:sldId id="265" r:id="rId6"/>
    <p:sldId id="258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73" autoAdjust="0"/>
  </p:normalViewPr>
  <p:slideViewPr>
    <p:cSldViewPr snapToGrid="0" snapToObjects="1">
      <p:cViewPr>
        <p:scale>
          <a:sx n="174" d="100"/>
          <a:sy n="174" d="100"/>
        </p:scale>
        <p:origin x="-1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55847" y="18455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39554" y="18538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78059" y="676302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01722" y="2109057"/>
            <a:ext cx="76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05638" y="1145279"/>
            <a:ext cx="164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individuals</a:t>
            </a:r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85273" y="1868104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78578" y="699162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57774" y="495904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60164" y="2136192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60115" y="1035517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64814" y="1665122"/>
            <a:ext cx="6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99" name="Oval 98"/>
          <p:cNvSpPr/>
          <p:nvPr/>
        </p:nvSpPr>
        <p:spPr>
          <a:xfrm>
            <a:off x="3486174" y="200390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41229" y="1780130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47205" y="616400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95136" y="155858"/>
            <a:ext cx="25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 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252350" y="162460"/>
            <a:ext cx="170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 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75606" y="2304039"/>
            <a:ext cx="17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 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46860" y="2125291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077089" y="1129341"/>
            <a:ext cx="154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Expected(Species)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000523" y="51213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002913" y="2152426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42141" y="121590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99473" y="1008592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64643" y="811119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09436" y="610219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420993" y="189225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57323" y="192404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74735" y="530974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75262" y="61434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314073" y="52843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55847" y="719931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47263" y="77067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60190" y="1831019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301565" y="171932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416717" y="173273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92923" y="192047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4225905" y="4279926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2373115" y="3132714"/>
            <a:ext cx="1758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Mean NDVI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3379568" y="2666773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3381958" y="4307061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481064" y="2709448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55690" y="47724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77422" y="57164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47204" y="43519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35203" y="648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800481" y="4260804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4820794" y="3234643"/>
            <a:ext cx="2007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Foraging guild richness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956534" y="265131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956534" y="428793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978471" y="2690066"/>
            <a:ext cx="1926105" cy="151186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136" y="2307167"/>
            <a:ext cx="187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 4</a:t>
            </a:r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D4E7614-8DE2-3145-8FE0-97031A39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99" y="95002"/>
            <a:ext cx="4446048" cy="22681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0899" y="8312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D38237-223D-EA4F-ABE2-8AF673AB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99" y="2378279"/>
            <a:ext cx="4473266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66" y="145093"/>
            <a:ext cx="9792642" cy="6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89" y="336871"/>
            <a:ext cx="7271085" cy="6271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1860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0536" y="414193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9212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110</Words>
  <Application>Microsoft Macintosh PowerPoint</Application>
  <PresentationFormat>Widescreen</PresentationFormat>
  <Paragraphs>49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66</cp:revision>
  <dcterms:created xsi:type="dcterms:W3CDTF">2019-06-04T18:49:26Z</dcterms:created>
  <dcterms:modified xsi:type="dcterms:W3CDTF">2021-03-24T21:55:42Z</dcterms:modified>
</cp:coreProperties>
</file>