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73" autoAdjust="0"/>
  </p:normalViewPr>
  <p:slideViewPr>
    <p:cSldViewPr snapToGrid="0" snapToObjects="1">
      <p:cViewPr>
        <p:scale>
          <a:sx n="186" d="100"/>
          <a:sy n="186" d="100"/>
        </p:scale>
        <p:origin x="-220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55847" y="18455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39554" y="18538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78059" y="67630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01722" y="2109057"/>
            <a:ext cx="76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49482" y="1089123"/>
            <a:ext cx="175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Community abundance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85273" y="1868104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78578" y="699162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7774" y="495904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60164" y="2136192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60115" y="1021767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64814" y="1651372"/>
            <a:ext cx="6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99" name="Oval 98"/>
          <p:cNvSpPr/>
          <p:nvPr/>
        </p:nvSpPr>
        <p:spPr>
          <a:xfrm>
            <a:off x="3486174" y="200390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41229" y="1780130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47205" y="61640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95136" y="155858"/>
            <a:ext cx="25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252350" y="162460"/>
            <a:ext cx="170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75606" y="2304039"/>
            <a:ext cx="17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6860" y="2125291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077089" y="1129341"/>
            <a:ext cx="154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Rarified richness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00523" y="51213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002913" y="2152426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2141" y="121590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9473" y="1008592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64643" y="811119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09436" y="610219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420993" y="189225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57323" y="192404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74735" y="530974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75262" y="61434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14073" y="52843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55847" y="719931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47263" y="77067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60190" y="1831019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301565" y="171932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416717" y="173273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92923" y="192047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4225905" y="4279926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2373115" y="3132714"/>
            <a:ext cx="1758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Mean NDVI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3379568" y="266677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381958" y="4307061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481064" y="2709448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55690" y="47724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77422" y="57164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7204" y="43519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35203" y="648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800481" y="4260804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4820794" y="3234643"/>
            <a:ext cx="200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Foraging guild richness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956534" y="265131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956534" y="428793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978471" y="2690066"/>
            <a:ext cx="1926105" cy="15118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136" y="2307167"/>
            <a:ext cx="187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 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1752D1-B931-2143-815D-D147975EC03A}"/>
              </a:ext>
            </a:extLst>
          </p:cNvPr>
          <p:cNvCxnSpPr/>
          <p:nvPr/>
        </p:nvCxnSpPr>
        <p:spPr>
          <a:xfrm>
            <a:off x="5963082" y="347473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AA83825-20DD-9943-8799-C65E68F10754}"/>
              </a:ext>
            </a:extLst>
          </p:cNvPr>
          <p:cNvSpPr txBox="1"/>
          <p:nvPr/>
        </p:nvSpPr>
        <p:spPr>
          <a:xfrm>
            <a:off x="7620414" y="3267422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D03AD0-54A3-4E4F-8900-9C6A2C6CB24B}"/>
              </a:ext>
            </a:extLst>
          </p:cNvPr>
          <p:cNvCxnSpPr/>
          <p:nvPr/>
        </p:nvCxnSpPr>
        <p:spPr>
          <a:xfrm>
            <a:off x="3416363" y="3489639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71EBBC-44CB-E048-A61E-D78AF73CF394}"/>
              </a:ext>
            </a:extLst>
          </p:cNvPr>
          <p:cNvSpPr txBox="1"/>
          <p:nvPr/>
        </p:nvSpPr>
        <p:spPr>
          <a:xfrm>
            <a:off x="5073695" y="3282329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BE76D8-D1EB-3F47-8E7F-F47B8A03088E}"/>
              </a:ext>
            </a:extLst>
          </p:cNvPr>
          <p:cNvSpPr txBox="1"/>
          <p:nvPr/>
        </p:nvSpPr>
        <p:spPr>
          <a:xfrm rot="2373436">
            <a:off x="4865624" y="3844787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D43F0B-D20B-BF47-A249-34BFAB254B07}"/>
              </a:ext>
            </a:extLst>
          </p:cNvPr>
          <p:cNvSpPr txBox="1"/>
          <p:nvPr/>
        </p:nvSpPr>
        <p:spPr>
          <a:xfrm rot="19585578">
            <a:off x="7276036" y="2669802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D4E7614-8DE2-3145-8FE0-97031A39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99" y="95002"/>
            <a:ext cx="4446048" cy="22681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0899" y="831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D38237-223D-EA4F-ABE2-8AF673AB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99" y="2378279"/>
            <a:ext cx="4473266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112</Words>
  <Application>Microsoft Macintosh PowerPoint</Application>
  <PresentationFormat>Widescreen</PresentationFormat>
  <Paragraphs>53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67</cp:revision>
  <dcterms:created xsi:type="dcterms:W3CDTF">2019-06-04T18:49:26Z</dcterms:created>
  <dcterms:modified xsi:type="dcterms:W3CDTF">2021-04-07T21:38:42Z</dcterms:modified>
</cp:coreProperties>
</file>