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89277" autoAdjust="0"/>
  </p:normalViewPr>
  <p:slideViewPr>
    <p:cSldViewPr snapToGrid="0" snapToObjects="1">
      <p:cViewPr varScale="1">
        <p:scale>
          <a:sx n="95" d="100"/>
          <a:sy n="95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- Add letters, consider changing color of BBC dots?, add Ontario to </a:t>
            </a:r>
            <a:r>
              <a:rPr lang="en-US" dirty="0" smtClean="0"/>
              <a:t>map?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Individuals</a:t>
            </a:r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 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NDVI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Species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92" t="1244" r="865" b="691"/>
          <a:stretch/>
        </p:blipFill>
        <p:spPr>
          <a:xfrm>
            <a:off x="76200" y="1285875"/>
            <a:ext cx="8391525" cy="4505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230" y="1285874"/>
            <a:ext cx="3701546" cy="46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66" y="25118"/>
            <a:ext cx="10249320" cy="68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111</Words>
  <Application>Microsoft Office PowerPoint</Application>
  <PresentationFormat>Widescreen</PresentationFormat>
  <Paragraphs>49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48</cp:revision>
  <dcterms:created xsi:type="dcterms:W3CDTF">2019-06-04T18:49:26Z</dcterms:created>
  <dcterms:modified xsi:type="dcterms:W3CDTF">2019-06-26T16:08:02Z</dcterms:modified>
</cp:coreProperties>
</file>