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 autoAdjust="0"/>
    <p:restoredTop sz="94615"/>
  </p:normalViewPr>
  <p:slideViewPr>
    <p:cSldViewPr snapToGrid="0" snapToObjects="1">
      <p:cViewPr varScale="1">
        <p:scale>
          <a:sx n="79" d="100"/>
          <a:sy n="79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– fix legend, make both lines same color, label BBC and BBS in top corner of graph like 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Transient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 (Species)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Species Range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1561231"/>
            <a:ext cx="12038034" cy="32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6" y="133350"/>
            <a:ext cx="10380428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120</Words>
  <Application>Microsoft Office PowerPoint</Application>
  <PresentationFormat>Widescreen</PresentationFormat>
  <Paragraphs>48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Di Cecco, Grace Jacqueline</cp:lastModifiedBy>
  <cp:revision>31</cp:revision>
  <dcterms:created xsi:type="dcterms:W3CDTF">2019-06-04T18:49:26Z</dcterms:created>
  <dcterms:modified xsi:type="dcterms:W3CDTF">2019-06-14T18:37:08Z</dcterms:modified>
</cp:coreProperties>
</file>