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2" r:id="rId4"/>
    <p:sldId id="256" r:id="rId5"/>
    <p:sldId id="265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 autoAdjust="0"/>
    <p:restoredTop sz="89277" autoAdjust="0"/>
  </p:normalViewPr>
  <p:slideViewPr>
    <p:cSldViewPr snapToGrid="0" snapToObjects="1">
      <p:cViewPr varScale="1">
        <p:scale>
          <a:sx n="95" d="100"/>
          <a:sy n="95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log(area)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log(Species)</a:t>
            </a:r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species</a:t>
            </a:r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Excluding transients</a:t>
            </a:r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Transient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Excluding</a:t>
            </a:r>
          </a:p>
          <a:p>
            <a:r>
              <a:rPr lang="en-US" sz="1200" dirty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31521" y="266099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5228" y="266934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53733" y="149176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7396" y="2924520"/>
            <a:ext cx="7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81312" y="1945352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</a:t>
            </a:r>
            <a:r>
              <a:rPr lang="en-US" sz="1400" dirty="0" smtClean="0"/>
              <a:t>in</a:t>
            </a:r>
            <a:r>
              <a:rPr lang="en-US" sz="1400" dirty="0" smtClean="0"/>
              <a:t>dividuals</a:t>
            </a:r>
            <a:endParaRPr lang="en-US" sz="1400" dirty="0"/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60947" y="2683567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54252" y="1514625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33448" y="1311367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35838" y="2951655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35789" y="1858674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40489" y="2480585"/>
            <a:ext cx="359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</a:t>
            </a:r>
          </a:p>
        </p:txBody>
      </p:sp>
      <p:sp>
        <p:nvSpPr>
          <p:cNvPr id="99" name="Oval 98"/>
          <p:cNvSpPr/>
          <p:nvPr/>
        </p:nvSpPr>
        <p:spPr>
          <a:xfrm>
            <a:off x="3461848" y="281936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16903" y="2595593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22879" y="1431863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3334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25599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11180" y="3141699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72421" y="3162983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22534" y="2940754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240082" y="1945353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 (Species)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976197" y="1327601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978587" y="296788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17815" y="2031365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75147" y="1824055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40317" y="1626582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61668" y="1431049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396667" y="270771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32997" y="273950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50409" y="134643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50936" y="142981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89747" y="134389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31521" y="153539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22937" y="158613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35864" y="2646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277239" y="253478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392391" y="254820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68597" y="273593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3988698" y="5104401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Species</a:t>
            </a:r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573247" y="4121032"/>
            <a:ext cx="126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Mean NDVI</a:t>
            </a:r>
            <a:endParaRPr lang="en-US" sz="1400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3349582" y="3468910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351972" y="510919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716860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809264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904432" y="3468908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000409" y="3468908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101807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03811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4309459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4429102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542006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651297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752425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847229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3625178" y="3467782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532957" y="3467781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38349" y="3467780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953096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5054224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9028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254380" y="3467780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824924" y="5094352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969790" y="4100080"/>
            <a:ext cx="175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 </a:t>
            </a:r>
            <a:r>
              <a:rPr lang="en-US" sz="1400" dirty="0" smtClean="0"/>
              <a:t>species </a:t>
            </a:r>
            <a:r>
              <a:rPr lang="en-US" sz="1400" dirty="0"/>
              <a:t>r</a:t>
            </a:r>
            <a:r>
              <a:rPr lang="en-US" sz="1400" dirty="0" smtClean="0"/>
              <a:t>ange</a:t>
            </a:r>
            <a:endParaRPr lang="en-US" sz="1400" dirty="0"/>
          </a:p>
        </p:txBody>
      </p:sp>
      <p:cxnSp>
        <p:nvCxnSpPr>
          <p:cNvPr id="259" name="Straight Connector 258"/>
          <p:cNvCxnSpPr/>
          <p:nvPr/>
        </p:nvCxnSpPr>
        <p:spPr>
          <a:xfrm>
            <a:off x="5978587" y="3481199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5980977" y="5121487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080083" y="3523874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31364" y="129270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53096" y="1387103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22878" y="1250660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10877" y="1463945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74634" y="1170381"/>
            <a:ext cx="11559598" cy="4248640"/>
            <a:chOff x="119784" y="1270542"/>
            <a:chExt cx="11559598" cy="4248640"/>
          </a:xfrm>
        </p:grpSpPr>
        <p:grpSp>
          <p:nvGrpSpPr>
            <p:cNvPr id="11" name="Group 10"/>
            <p:cNvGrpSpPr/>
            <p:nvPr/>
          </p:nvGrpSpPr>
          <p:grpSpPr>
            <a:xfrm>
              <a:off x="144379" y="1293708"/>
              <a:ext cx="11535003" cy="4225474"/>
              <a:chOff x="42999" y="1262705"/>
              <a:chExt cx="11535003" cy="422547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l="722" t="1102" r="2244" b="729"/>
              <a:stretch/>
            </p:blipFill>
            <p:spPr>
              <a:xfrm>
                <a:off x="173254" y="1262705"/>
                <a:ext cx="8070469" cy="4125313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42999" y="1285871"/>
                <a:ext cx="11535003" cy="42023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8237854" y="1285871"/>
                <a:ext cx="0" cy="418697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119784" y="127054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A</a:t>
              </a:r>
              <a:endParaRPr lang="en-US" sz="1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3830" y="1348866"/>
              <a:ext cx="3315552" cy="4138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3" y="1885361"/>
            <a:ext cx="11693537" cy="3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66" y="25118"/>
            <a:ext cx="10249320" cy="68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7" y="342994"/>
            <a:ext cx="11011033" cy="62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96</Words>
  <Application>Microsoft Office PowerPoint</Application>
  <PresentationFormat>Widescreen</PresentationFormat>
  <Paragraphs>49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Taylor, Sara Jeanne Snell</cp:lastModifiedBy>
  <cp:revision>52</cp:revision>
  <dcterms:created xsi:type="dcterms:W3CDTF">2019-06-04T18:49:26Z</dcterms:created>
  <dcterms:modified xsi:type="dcterms:W3CDTF">2019-06-26T18:05:45Z</dcterms:modified>
</cp:coreProperties>
</file>