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2" r:id="rId4"/>
    <p:sldId id="256" r:id="rId5"/>
    <p:sldId id="265" r:id="rId6"/>
    <p:sldId id="258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89277" autoAdjust="0"/>
  </p:normalViewPr>
  <p:slideViewPr>
    <p:cSldViewPr snapToGrid="0" snapToObjects="1">
      <p:cViewPr varScale="1">
        <p:scale>
          <a:sx n="103" d="100"/>
          <a:sy n="103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55847" y="18455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39554" y="18538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78059" y="676302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01722" y="2109057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05638" y="1129889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</a:t>
            </a:r>
            <a:r>
              <a:rPr lang="en-US" sz="1400" dirty="0" smtClean="0"/>
              <a:t>individuals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85273" y="1868104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78578" y="699162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57774" y="495904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60164" y="2136192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60115" y="1043211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64815" y="1665122"/>
            <a:ext cx="480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NSH</a:t>
            </a:r>
            <a:endParaRPr lang="en-US" sz="1100" dirty="0"/>
          </a:p>
        </p:txBody>
      </p:sp>
      <p:sp>
        <p:nvSpPr>
          <p:cNvPr id="99" name="Oval 98"/>
          <p:cNvSpPr/>
          <p:nvPr/>
        </p:nvSpPr>
        <p:spPr>
          <a:xfrm>
            <a:off x="3486174" y="200390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41229" y="1780130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47205" y="616400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7660" y="14465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9925" y="14465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5506" y="2326236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6747" y="234752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46860" y="212529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077089" y="1113951"/>
            <a:ext cx="154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Expected(Species</a:t>
            </a:r>
            <a:r>
              <a:rPr lang="en-US" sz="1400" dirty="0"/>
              <a:t>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000523" y="51213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002913" y="2152426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42141" y="121590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99473" y="1008592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64643" y="811119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15323" y="645872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NSH</a:t>
            </a:r>
            <a:endParaRPr lang="en-US" sz="1100" dirty="0"/>
          </a:p>
        </p:txBody>
      </p:sp>
      <p:sp>
        <p:nvSpPr>
          <p:cNvPr id="186" name="Rectangle 185"/>
          <p:cNvSpPr/>
          <p:nvPr/>
        </p:nvSpPr>
        <p:spPr>
          <a:xfrm>
            <a:off x="3420993" y="189225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57323" y="192404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74735" y="530974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75262" y="61434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314073" y="52843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55847" y="719931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47263" y="77067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60190" y="1831019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301565" y="171932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416717" y="173273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92923" y="192047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4013024" y="4288938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597573" y="3305569"/>
            <a:ext cx="126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Mean NDVI</a:t>
            </a:r>
            <a:endParaRPr lang="en-US" sz="14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73908" y="265344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76298" y="429373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41186" y="2653447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33590" y="2653447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28758" y="2653445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24735" y="2653445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26133" y="2653447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28137" y="2653447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33785" y="2653445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53428" y="2653445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66332" y="2653445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75623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76751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71555" y="2655443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49504" y="2652319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57283" y="2652318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62675" y="2652317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77422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78550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73354" y="2655443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78706" y="2652317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49250" y="4278889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72828" y="3216792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</a:t>
            </a:r>
            <a:r>
              <a:rPr lang="en-US" sz="1400" dirty="0" smtClean="0"/>
              <a:t>NDVI </a:t>
            </a:r>
            <a:r>
              <a:rPr lang="en-US" sz="1400" dirty="0"/>
              <a:t>r</a:t>
            </a:r>
            <a:r>
              <a:rPr lang="en-US" sz="1400" dirty="0" smtClean="0"/>
              <a:t>ange</a:t>
            </a:r>
            <a:endParaRPr lang="en-US" sz="14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6002913" y="2665736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05303" y="4306024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104409" y="2708411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55690" y="47724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77422" y="57164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47204" y="43519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35203" y="648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216777" y="6404569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2237090" y="5363018"/>
            <a:ext cx="200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Foraging guild richness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372830" y="4795083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372830" y="6431704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394767" y="4833831"/>
            <a:ext cx="1926105" cy="151186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11433" y="4450932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755" t="2409" r="1791" b="12028"/>
          <a:stretch/>
        </p:blipFill>
        <p:spPr>
          <a:xfrm>
            <a:off x="429484" y="1216713"/>
            <a:ext cx="8173605" cy="41017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9229" y="1216713"/>
            <a:ext cx="11535003" cy="4202308"/>
            <a:chOff x="42999" y="1285871"/>
            <a:chExt cx="11535003" cy="4202308"/>
          </a:xfrm>
        </p:grpSpPr>
        <p:sp>
          <p:nvSpPr>
            <p:cNvPr id="5" name="Rectangle 4"/>
            <p:cNvSpPr/>
            <p:nvPr/>
          </p:nvSpPr>
          <p:spPr>
            <a:xfrm>
              <a:off x="42999" y="1285871"/>
              <a:ext cx="11535003" cy="4202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237854" y="1285871"/>
              <a:ext cx="0" cy="41869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4634" y="123115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680" y="1248705"/>
            <a:ext cx="3315552" cy="41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66" y="145093"/>
            <a:ext cx="9792642" cy="6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89" y="336871"/>
            <a:ext cx="7271085" cy="6271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1860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0536" y="414193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9212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99</Words>
  <Application>Microsoft Office PowerPoint</Application>
  <PresentationFormat>Widescreen</PresentationFormat>
  <Paragraphs>52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Di Cecco, Grace Jacqueline</cp:lastModifiedBy>
  <cp:revision>59</cp:revision>
  <dcterms:created xsi:type="dcterms:W3CDTF">2019-06-04T18:49:26Z</dcterms:created>
  <dcterms:modified xsi:type="dcterms:W3CDTF">2020-01-28T19:09:37Z</dcterms:modified>
</cp:coreProperties>
</file>