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2" r:id="rId4"/>
    <p:sldId id="256" r:id="rId5"/>
    <p:sldId id="265" r:id="rId6"/>
    <p:sldId id="258" r:id="rId7"/>
    <p:sldId id="266" r:id="rId8"/>
    <p:sldId id="260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73" autoAdjust="0"/>
  </p:normalViewPr>
  <p:slideViewPr>
    <p:cSldViewPr snapToGrid="0" snapToObjects="1">
      <p:cViewPr>
        <p:scale>
          <a:sx n="188" d="100"/>
          <a:sy n="188" d="100"/>
        </p:scale>
        <p:origin x="-584" y="-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58CBC-377E-2D41-95A0-D5F6A72FAB78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172E-C57C-264D-B2C4-609C1A08C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1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figures – BBC locations and E(S) vs. site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figure: why are we omitting BBS routes with &gt; 50% agricultural land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A172E-C57C-264D-B2C4-609C1A08C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32DF-9F97-5F45-A48F-8BA2857F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A5037-ABFE-E64F-B62A-D2E0179B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F0E-CF7B-3C44-A70C-1DB58CB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7366-EC48-CD47-A4B3-0320816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F044-C6A4-224A-84E4-8F85B475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E4B-95FF-4743-B41F-6CAD0F4A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5F80F-F607-F044-B27C-00EAA669B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34EB-F731-DD4B-8787-AA8ACC59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33E4-BA80-4744-89F4-B6AD4446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128C-942F-554E-B323-B8BF3C27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7F45-D8E5-8140-BABE-2D126035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B49E-C693-7641-A352-A8E68F80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944D-9227-9C42-A04B-C14F6434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5A54-96EB-6444-B79C-38B5887B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A1DF-11A1-9549-A7B6-D446B24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AABC-2426-4D45-ABF4-39886E3B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A44C-D7B5-CC41-B70A-3A2905D8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2B758-231C-FD4E-94B6-F26BB290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C603-7AA8-514F-B4A6-760365F6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12B-0FC5-574B-94D7-B817CEB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6AAC-303A-6140-8A30-C911D350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94D-97A8-F842-8E1F-71E053E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C4DD6-1953-4B4D-961A-FA70138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749A-A0BF-3A48-A127-00210058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08BE-8CC4-0B4A-B641-D949BFA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A391-1B8B-6F40-98AA-07EBF222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734-E6A6-AB42-B318-42A263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A8FA3-E745-6042-A99C-65086665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7F7A-9FC3-C747-8CB0-1FB9238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29433-85F6-9140-8B30-6FFBB463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140A-97D9-634D-96AC-DA0C5A1C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EE8-A824-0144-8E85-7ABD9ABB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C486-92FC-4246-84E8-BB63205A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7FA6-F743-354B-BD37-9877AF8F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A7FD6-2C44-C048-8057-D9242A595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614BB-5EE6-2B48-B9C0-75AE2A3B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E946F-D2EE-4B43-AD76-F1A66E09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46BD-F622-D147-9788-224C9E43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8E17E-C637-5E41-B72C-BAAD535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7562-89D2-2741-81DC-EBCA3323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FA085-9E31-A34D-968E-119E67B7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B82E-E0CC-FB42-A553-0F251667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41A5-125C-9040-9400-20F6B67E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48695-CF72-E543-A3EC-A9EE4D2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01688-2D27-4449-9EC5-7D5BB67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E1794-20EE-8945-B85B-58B46AC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EF7E-0E10-E347-ACEA-8D3D072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0281-033B-B747-9181-F1BA010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4D1C-D538-024C-AAD4-6B4C35EAC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880C-1AB9-DF4F-B5D1-E9909B83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5043-F13E-BB45-891F-916A94E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4DCE-E92B-7D40-851D-E751AE7F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DB1-E759-5644-AADD-1DBED1D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B422-1396-1644-8619-126602F1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8C6A-A5E5-224C-A1BE-842C3885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77E8-8E93-6944-AF0C-1C5870F7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A90E-03AE-FB49-86FB-82DEF37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76E4-C948-E247-9C6F-EB6CF4B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710A-5E8C-F64D-98EC-E371E074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3E95-79F3-3941-BB5E-496968DF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CAC-2F56-6F47-B073-E0190DB1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4276-E290-3448-B189-1B145A2DBC63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D29-33CD-4E4A-9694-DA6CEF762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17F7-ECAA-9B43-AF60-F21A2DA72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7264-ACF1-074E-89B6-921F241B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84969" y="460106"/>
            <a:ext cx="2910828" cy="1840162"/>
            <a:chOff x="2888850" y="304464"/>
            <a:chExt cx="2910828" cy="18401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b="361"/>
            <a:stretch/>
          </p:blipFill>
          <p:spPr>
            <a:xfrm>
              <a:off x="2888850" y="304464"/>
              <a:ext cx="2870345" cy="184016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593742" y="1013745"/>
              <a:ext cx="205936" cy="216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407" y="620684"/>
            <a:ext cx="2842720" cy="171437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69166" y="2644550"/>
          <a:ext cx="1744692" cy="17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1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6339323" y="326157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6369269" y="4043499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8007774" y="285983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809180" y="4298678"/>
            <a:ext cx="99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log(area)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5451374" y="3303277"/>
            <a:ext cx="1169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log(Species)</a:t>
            </a:r>
          </a:p>
        </p:txBody>
      </p:sp>
      <p:cxnSp>
        <p:nvCxnSpPr>
          <p:cNvPr id="79" name="Straight Connector 78"/>
          <p:cNvCxnSpPr>
            <a:stCxn id="67" idx="6"/>
            <a:endCxn id="68" idx="6"/>
          </p:cNvCxnSpPr>
          <p:nvPr/>
        </p:nvCxnSpPr>
        <p:spPr>
          <a:xfrm flipV="1">
            <a:off x="6414988" y="2882693"/>
            <a:ext cx="1638505" cy="11836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6"/>
            <a:endCxn id="68" idx="2"/>
          </p:cNvCxnSpPr>
          <p:nvPr/>
        </p:nvCxnSpPr>
        <p:spPr>
          <a:xfrm flipV="1">
            <a:off x="6385042" y="2882693"/>
            <a:ext cx="1622732" cy="4017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187489" y="2685525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89879" y="4325813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20859770">
            <a:off x="6690333" y="2839497"/>
            <a:ext cx="110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All species</a:t>
            </a:r>
          </a:p>
        </p:txBody>
      </p:sp>
      <p:sp>
        <p:nvSpPr>
          <p:cNvPr id="95" name="TextBox 94"/>
          <p:cNvSpPr txBox="1"/>
          <p:nvPr/>
        </p:nvSpPr>
        <p:spPr>
          <a:xfrm rot="19413092">
            <a:off x="6339141" y="3309531"/>
            <a:ext cx="155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Excluding transients</a:t>
            </a:r>
          </a:p>
        </p:txBody>
      </p:sp>
      <p:sp>
        <p:nvSpPr>
          <p:cNvPr id="97" name="Diamond 96"/>
          <p:cNvSpPr/>
          <p:nvPr/>
        </p:nvSpPr>
        <p:spPr>
          <a:xfrm>
            <a:off x="6289855" y="4079180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434255" y="4103428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6353267" y="4165410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/>
          <p:cNvSpPr/>
          <p:nvPr/>
        </p:nvSpPr>
        <p:spPr>
          <a:xfrm>
            <a:off x="6275218" y="3203652"/>
            <a:ext cx="70648" cy="57645"/>
          </a:xfrm>
          <a:prstGeom prst="hexagon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380345" y="3187371"/>
            <a:ext cx="57025" cy="5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iamond 106"/>
          <p:cNvSpPr/>
          <p:nvPr/>
        </p:nvSpPr>
        <p:spPr>
          <a:xfrm>
            <a:off x="6259595" y="3306159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403995" y="3330407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6323007" y="3392389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972450" y="2706930"/>
            <a:ext cx="70648" cy="57645"/>
          </a:xfrm>
          <a:prstGeom prst="hexago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52284" y="2774476"/>
            <a:ext cx="57025" cy="523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143788" y="2826828"/>
            <a:ext cx="45719" cy="45719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077175" y="291315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994946" y="2979494"/>
            <a:ext cx="45719" cy="4571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/>
          <p:cNvSpPr/>
          <p:nvPr/>
        </p:nvSpPr>
        <p:spPr>
          <a:xfrm>
            <a:off x="7920857" y="2799753"/>
            <a:ext cx="45720" cy="45719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Parallelogram 124"/>
          <p:cNvSpPr/>
          <p:nvPr/>
        </p:nvSpPr>
        <p:spPr>
          <a:xfrm>
            <a:off x="8152988" y="2972041"/>
            <a:ext cx="45719" cy="45719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apezoid 125"/>
          <p:cNvSpPr/>
          <p:nvPr/>
        </p:nvSpPr>
        <p:spPr>
          <a:xfrm>
            <a:off x="8149297" y="2721529"/>
            <a:ext cx="45719" cy="45719"/>
          </a:xfrm>
          <a:prstGeom prst="trapezoid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2735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145000" y="18237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6" name="TextBox 165"/>
          <p:cNvSpPr txBox="1"/>
          <p:nvPr/>
        </p:nvSpPr>
        <p:spPr>
          <a:xfrm flipH="1">
            <a:off x="3130581" y="2363953"/>
            <a:ext cx="2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791822" y="2385237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7477" y="2762816"/>
            <a:ext cx="1619653" cy="1562552"/>
            <a:chOff x="741358" y="2607174"/>
            <a:chExt cx="1619653" cy="1562552"/>
          </a:xfrm>
        </p:grpSpPr>
        <p:sp>
          <p:nvSpPr>
            <p:cNvPr id="98" name="Oval 97"/>
            <p:cNvSpPr/>
            <p:nvPr/>
          </p:nvSpPr>
          <p:spPr>
            <a:xfrm>
              <a:off x="2237937" y="3177094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1639506" y="2607174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5-Point Star 153"/>
            <p:cNvSpPr/>
            <p:nvPr/>
          </p:nvSpPr>
          <p:spPr>
            <a:xfrm>
              <a:off x="2214707" y="2883624"/>
              <a:ext cx="146304" cy="14630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Parallelogram 159"/>
            <p:cNvSpPr/>
            <p:nvPr/>
          </p:nvSpPr>
          <p:spPr>
            <a:xfrm>
              <a:off x="1917076" y="2636469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/>
            <p:cNvSpPr/>
            <p:nvPr/>
          </p:nvSpPr>
          <p:spPr>
            <a:xfrm>
              <a:off x="1630427" y="2896926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742143" y="4018287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052570" y="4025254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341792" y="4023069"/>
              <a:ext cx="137160" cy="13716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apezoid 168"/>
            <p:cNvSpPr/>
            <p:nvPr/>
          </p:nvSpPr>
          <p:spPr>
            <a:xfrm>
              <a:off x="744405" y="375494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Diamond 169"/>
            <p:cNvSpPr/>
            <p:nvPr/>
          </p:nvSpPr>
          <p:spPr>
            <a:xfrm>
              <a:off x="1313188" y="3478526"/>
              <a:ext cx="164592" cy="164592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002620" y="3156031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5-Point Star 172"/>
            <p:cNvSpPr/>
            <p:nvPr/>
          </p:nvSpPr>
          <p:spPr>
            <a:xfrm>
              <a:off x="1293778" y="2889731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966591" y="2636469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Diamond 174"/>
            <p:cNvSpPr/>
            <p:nvPr/>
          </p:nvSpPr>
          <p:spPr>
            <a:xfrm>
              <a:off x="1296853" y="26250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1632791" y="4013966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21368" y="4022073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17173" y="402610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658192" y="3506174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amond 179"/>
            <p:cNvSpPr/>
            <p:nvPr/>
          </p:nvSpPr>
          <p:spPr>
            <a:xfrm>
              <a:off x="2205172" y="347276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741358" y="2629306"/>
              <a:ext cx="137160" cy="137160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/>
          <p:cNvSpPr/>
          <p:nvPr/>
        </p:nvSpPr>
        <p:spPr>
          <a:xfrm rot="14863902" flipH="1">
            <a:off x="5670441" y="4007748"/>
            <a:ext cx="555739" cy="838602"/>
          </a:xfrm>
          <a:custGeom>
            <a:avLst/>
            <a:gdLst>
              <a:gd name="connsiteX0" fmla="*/ 139485 w 208052"/>
              <a:gd name="connsiteY0" fmla="*/ 387458 h 387458"/>
              <a:gd name="connsiteX1" fmla="*/ 201478 w 208052"/>
              <a:gd name="connsiteY1" fmla="*/ 247973 h 387458"/>
              <a:gd name="connsiteX2" fmla="*/ 0 w 208052"/>
              <a:gd name="connsiteY2" fmla="*/ 7750 h 387458"/>
              <a:gd name="connsiteX3" fmla="*/ 0 w 208052"/>
              <a:gd name="connsiteY3" fmla="*/ 7750 h 387458"/>
              <a:gd name="connsiteX4" fmla="*/ 0 w 208052"/>
              <a:gd name="connsiteY4" fmla="*/ 0 h 38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52" h="387458">
                <a:moveTo>
                  <a:pt x="139485" y="387458"/>
                </a:moveTo>
                <a:cubicBezTo>
                  <a:pt x="182105" y="349358"/>
                  <a:pt x="224725" y="311258"/>
                  <a:pt x="201478" y="247973"/>
                </a:cubicBezTo>
                <a:cubicBezTo>
                  <a:pt x="178231" y="184688"/>
                  <a:pt x="0" y="7750"/>
                  <a:pt x="0" y="7750"/>
                </a:cubicBezTo>
                <a:lnTo>
                  <a:pt x="0" y="775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Isosceles Triangle 123"/>
          <p:cNvSpPr/>
          <p:nvPr/>
        </p:nvSpPr>
        <p:spPr>
          <a:xfrm>
            <a:off x="3693992" y="1718844"/>
            <a:ext cx="200634" cy="16949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>
            <a:off x="5182506" y="1726122"/>
            <a:ext cx="200634" cy="16949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1273" y="1194873"/>
            <a:ext cx="473893" cy="19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4191" y="1839371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Transient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06388" y="1840413"/>
            <a:ext cx="78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157" y="628552"/>
            <a:ext cx="939420" cy="520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896" y="6079397"/>
                <a:ext cx="845729" cy="307777"/>
              </a:xfrm>
              <a:prstGeom prst="rect">
                <a:avLst/>
              </a:prstGeom>
              <a:blipFill>
                <a:blip r:embed="rId6"/>
                <a:stretch>
                  <a:fillRect l="-215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/>
          <p:cNvSpPr/>
          <p:nvPr/>
        </p:nvSpPr>
        <p:spPr>
          <a:xfrm>
            <a:off x="4524948" y="5419145"/>
            <a:ext cx="357252" cy="3230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6065893" y="516312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species:   	        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16699" y="4636132"/>
            <a:ext cx="2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3341688" y="5037411"/>
            <a:ext cx="1131512" cy="1096218"/>
            <a:chOff x="345569" y="4881769"/>
            <a:chExt cx="1131512" cy="1096218"/>
          </a:xfrm>
        </p:grpSpPr>
        <p:sp>
          <p:nvSpPr>
            <p:cNvPr id="136" name="Diamond 135"/>
            <p:cNvSpPr/>
            <p:nvPr/>
          </p:nvSpPr>
          <p:spPr>
            <a:xfrm>
              <a:off x="82902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2584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22584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41519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5-Point Star 139"/>
            <p:cNvSpPr/>
            <p:nvPr/>
          </p:nvSpPr>
          <p:spPr>
            <a:xfrm>
              <a:off x="415191" y="5368330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ross 140"/>
            <p:cNvSpPr/>
            <p:nvPr/>
          </p:nvSpPr>
          <p:spPr>
            <a:xfrm>
              <a:off x="1225840" y="5368330"/>
              <a:ext cx="164592" cy="164592"/>
            </a:xfrm>
            <a:prstGeom prst="plus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ight Triangle 141"/>
            <p:cNvSpPr/>
            <p:nvPr/>
          </p:nvSpPr>
          <p:spPr>
            <a:xfrm>
              <a:off x="454590" y="5710198"/>
              <a:ext cx="164592" cy="164592"/>
            </a:xfrm>
            <a:prstGeom prst="rt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99602" y="5003966"/>
              <a:ext cx="215132" cy="146017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4556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917968" y="5037411"/>
            <a:ext cx="1131512" cy="1096218"/>
            <a:chOff x="1921849" y="4881769"/>
            <a:chExt cx="1131512" cy="1096218"/>
          </a:xfrm>
        </p:grpSpPr>
        <p:sp>
          <p:nvSpPr>
            <p:cNvPr id="149" name="Hexagon 148"/>
            <p:cNvSpPr/>
            <p:nvPr/>
          </p:nvSpPr>
          <p:spPr>
            <a:xfrm>
              <a:off x="2387021" y="4998527"/>
              <a:ext cx="182880" cy="164592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/>
            <p:cNvSpPr/>
            <p:nvPr/>
          </p:nvSpPr>
          <p:spPr>
            <a:xfrm>
              <a:off x="2829552" y="5349533"/>
              <a:ext cx="109728" cy="164592"/>
            </a:xfrm>
            <a:prstGeom prst="mo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rapezoid 151"/>
            <p:cNvSpPr/>
            <p:nvPr/>
          </p:nvSpPr>
          <p:spPr>
            <a:xfrm>
              <a:off x="2001941" y="5679557"/>
              <a:ext cx="182880" cy="164592"/>
            </a:xfrm>
            <a:prstGeom prst="trapezoi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amond 152"/>
            <p:cNvSpPr/>
            <p:nvPr/>
          </p:nvSpPr>
          <p:spPr>
            <a:xfrm>
              <a:off x="2405309" y="5676706"/>
              <a:ext cx="164592" cy="16459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02120" y="5696605"/>
              <a:ext cx="164592" cy="1645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02120" y="4987194"/>
              <a:ext cx="164592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991471" y="4980539"/>
              <a:ext cx="164592" cy="1645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5-Point Star 157"/>
            <p:cNvSpPr/>
            <p:nvPr/>
          </p:nvSpPr>
          <p:spPr>
            <a:xfrm>
              <a:off x="1991471" y="5349533"/>
              <a:ext cx="164592" cy="164592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21849" y="4881769"/>
              <a:ext cx="1131512" cy="1096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3" y="6076068"/>
                <a:ext cx="845729" cy="307777"/>
              </a:xfrm>
              <a:prstGeom prst="rect">
                <a:avLst/>
              </a:prstGeom>
              <a:blipFill>
                <a:blip r:embed="rId7"/>
                <a:stretch>
                  <a:fillRect l="-215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ight Triangle 171"/>
          <p:cNvSpPr/>
          <p:nvPr/>
        </p:nvSpPr>
        <p:spPr>
          <a:xfrm>
            <a:off x="7135241" y="5156467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ross 225"/>
          <p:cNvSpPr/>
          <p:nvPr/>
        </p:nvSpPr>
        <p:spPr>
          <a:xfrm>
            <a:off x="7436377" y="5162102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Parallelogram 226"/>
          <p:cNvSpPr/>
          <p:nvPr/>
        </p:nvSpPr>
        <p:spPr>
          <a:xfrm>
            <a:off x="7280628" y="5156467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Hexagon 227"/>
          <p:cNvSpPr/>
          <p:nvPr/>
        </p:nvSpPr>
        <p:spPr>
          <a:xfrm>
            <a:off x="7134486" y="5016253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Moon 228"/>
          <p:cNvSpPr/>
          <p:nvPr/>
        </p:nvSpPr>
        <p:spPr>
          <a:xfrm>
            <a:off x="7429784" y="5010174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rapezoid 229"/>
          <p:cNvSpPr/>
          <p:nvPr/>
        </p:nvSpPr>
        <p:spPr>
          <a:xfrm>
            <a:off x="7281256" y="5010174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Triangle 230"/>
          <p:cNvSpPr/>
          <p:nvPr/>
        </p:nvSpPr>
        <p:spPr>
          <a:xfrm>
            <a:off x="6901851" y="5510592"/>
            <a:ext cx="109728" cy="109728"/>
          </a:xfrm>
          <a:prstGeom prst="rtTriangl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ross 231"/>
          <p:cNvSpPr/>
          <p:nvPr/>
        </p:nvSpPr>
        <p:spPr>
          <a:xfrm>
            <a:off x="7202987" y="5516227"/>
            <a:ext cx="109728" cy="109728"/>
          </a:xfrm>
          <a:prstGeom prst="plus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Parallelogram 232"/>
          <p:cNvSpPr/>
          <p:nvPr/>
        </p:nvSpPr>
        <p:spPr>
          <a:xfrm>
            <a:off x="7047238" y="5510592"/>
            <a:ext cx="128016" cy="109728"/>
          </a:xfrm>
          <a:prstGeom prst="parallelogram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6901096" y="5370378"/>
            <a:ext cx="109728" cy="109728"/>
          </a:xfrm>
          <a:prstGeom prst="hexag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oon 234"/>
          <p:cNvSpPr/>
          <p:nvPr/>
        </p:nvSpPr>
        <p:spPr>
          <a:xfrm>
            <a:off x="7196394" y="5364299"/>
            <a:ext cx="82296" cy="109728"/>
          </a:xfrm>
          <a:prstGeom prst="moon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rapezoid 235"/>
          <p:cNvSpPr/>
          <p:nvPr/>
        </p:nvSpPr>
        <p:spPr>
          <a:xfrm>
            <a:off x="7047866" y="5364299"/>
            <a:ext cx="109728" cy="109728"/>
          </a:xfrm>
          <a:prstGeom prst="trapezoi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6882754" y="5321059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Diamond 237"/>
          <p:cNvSpPr/>
          <p:nvPr/>
        </p:nvSpPr>
        <p:spPr>
          <a:xfrm>
            <a:off x="7525898" y="5509526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7675222" y="5366462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7517385" y="5371747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Isosceles Triangle 240"/>
          <p:cNvSpPr/>
          <p:nvPr/>
        </p:nvSpPr>
        <p:spPr>
          <a:xfrm>
            <a:off x="7366886" y="5364299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5-Point Star 241"/>
          <p:cNvSpPr/>
          <p:nvPr/>
        </p:nvSpPr>
        <p:spPr>
          <a:xfrm>
            <a:off x="7366662" y="5520492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 flipV="1">
            <a:off x="6915051" y="5920961"/>
            <a:ext cx="8853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Diamond 243"/>
          <p:cNvSpPr/>
          <p:nvPr/>
        </p:nvSpPr>
        <p:spPr>
          <a:xfrm>
            <a:off x="7077062" y="5979703"/>
            <a:ext cx="109728" cy="109728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7529290" y="5984146"/>
            <a:ext cx="109728" cy="109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371453" y="5989431"/>
            <a:ext cx="109728" cy="1097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/>
          <p:cNvSpPr/>
          <p:nvPr/>
        </p:nvSpPr>
        <p:spPr>
          <a:xfrm>
            <a:off x="7220954" y="5981983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6917826" y="5990669"/>
            <a:ext cx="109728" cy="109728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/>
          <p:cNvSpPr txBox="1"/>
          <p:nvPr/>
        </p:nvSpPr>
        <p:spPr>
          <a:xfrm>
            <a:off x="6063321" y="5664013"/>
            <a:ext cx="84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Excluding</a:t>
            </a:r>
          </a:p>
          <a:p>
            <a:r>
              <a:rPr lang="en-US" sz="1200" dirty="0"/>
              <a:t>transients: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195985" y="56777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784950" y="5782461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0%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7790588" y="518255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50%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867256" y="6160856"/>
            <a:ext cx="83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Turnover</a:t>
            </a:r>
          </a:p>
        </p:txBody>
      </p:sp>
      <p:sp>
        <p:nvSpPr>
          <p:cNvPr id="254" name="Isosceles Triangle 253"/>
          <p:cNvSpPr/>
          <p:nvPr/>
        </p:nvSpPr>
        <p:spPr>
          <a:xfrm flipV="1">
            <a:off x="7677385" y="5516227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 flipV="1">
            <a:off x="7684775" y="5985050"/>
            <a:ext cx="109728" cy="10972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 flipV="1">
            <a:off x="3834949" y="5519987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Isosceles Triangle 256"/>
          <p:cNvSpPr/>
          <p:nvPr/>
        </p:nvSpPr>
        <p:spPr>
          <a:xfrm flipV="1">
            <a:off x="5397823" y="5502854"/>
            <a:ext cx="164592" cy="1645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5400000">
            <a:off x="4447191" y="3713749"/>
            <a:ext cx="211802" cy="1787630"/>
          </a:xfrm>
          <a:prstGeom prst="rightBrace">
            <a:avLst>
              <a:gd name="adj1" fmla="val 3887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598273" y="4368134"/>
            <a:ext cx="3477846" cy="436938"/>
          </a:xfrm>
          <a:custGeom>
            <a:avLst/>
            <a:gdLst>
              <a:gd name="connsiteX0" fmla="*/ 0 w 3477846"/>
              <a:gd name="connsiteY0" fmla="*/ 398585 h 436938"/>
              <a:gd name="connsiteX1" fmla="*/ 2813538 w 3477846"/>
              <a:gd name="connsiteY1" fmla="*/ 398585 h 436938"/>
              <a:gd name="connsiteX2" fmla="*/ 3477846 w 3477846"/>
              <a:gd name="connsiteY2" fmla="*/ 0 h 43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846" h="436938">
                <a:moveTo>
                  <a:pt x="0" y="398585"/>
                </a:moveTo>
                <a:cubicBezTo>
                  <a:pt x="1116948" y="431800"/>
                  <a:pt x="2233897" y="465016"/>
                  <a:pt x="2813538" y="398585"/>
                </a:cubicBezTo>
                <a:cubicBezTo>
                  <a:pt x="3393179" y="332154"/>
                  <a:pt x="3435512" y="166077"/>
                  <a:pt x="34778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124DCAA-60B1-01A4-C727-F589507ED890}"/>
              </a:ext>
            </a:extLst>
          </p:cNvPr>
          <p:cNvCxnSpPr/>
          <p:nvPr/>
        </p:nvCxnSpPr>
        <p:spPr>
          <a:xfrm flipH="1">
            <a:off x="1918542" y="356133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A018F7-D00A-A97B-2AD7-0D02FECB6DB1}"/>
              </a:ext>
            </a:extLst>
          </p:cNvPr>
          <p:cNvCxnSpPr/>
          <p:nvPr/>
        </p:nvCxnSpPr>
        <p:spPr>
          <a:xfrm>
            <a:off x="2938332" y="2891482"/>
            <a:ext cx="10197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980157-8CBD-2E9A-D1AF-E697E3B593B4}"/>
              </a:ext>
            </a:extLst>
          </p:cNvPr>
          <p:cNvCxnSpPr>
            <a:cxnSpLocks/>
          </p:cNvCxnSpPr>
          <p:nvPr/>
        </p:nvCxnSpPr>
        <p:spPr>
          <a:xfrm>
            <a:off x="2038253" y="3315729"/>
            <a:ext cx="1503247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68EA1A-2F36-D1BC-2A8B-34B2B8DF40AA}"/>
              </a:ext>
            </a:extLst>
          </p:cNvPr>
          <p:cNvCxnSpPr>
            <a:cxnSpLocks/>
          </p:cNvCxnSpPr>
          <p:nvPr/>
        </p:nvCxnSpPr>
        <p:spPr>
          <a:xfrm>
            <a:off x="3390137" y="2458062"/>
            <a:ext cx="50989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BC5363-5EAE-A425-9D71-DD9387A0298E}"/>
              </a:ext>
            </a:extLst>
          </p:cNvPr>
          <p:cNvSpPr txBox="1"/>
          <p:nvPr/>
        </p:nvSpPr>
        <p:spPr>
          <a:xfrm>
            <a:off x="2554160" y="3561338"/>
            <a:ext cx="76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731F8C-A2DF-A32A-234E-5E884FDD35AE}"/>
              </a:ext>
            </a:extLst>
          </p:cNvPr>
          <p:cNvCxnSpPr>
            <a:cxnSpLocks/>
          </p:cNvCxnSpPr>
          <p:nvPr/>
        </p:nvCxnSpPr>
        <p:spPr>
          <a:xfrm>
            <a:off x="1918542" y="1944130"/>
            <a:ext cx="0" cy="161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1DB21E-39FF-D608-9359-E139714F371B}"/>
              </a:ext>
            </a:extLst>
          </p:cNvPr>
          <p:cNvSpPr txBox="1"/>
          <p:nvPr/>
        </p:nvSpPr>
        <p:spPr>
          <a:xfrm>
            <a:off x="1506236" y="2371830"/>
            <a:ext cx="650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46363-7FEB-E09D-E0CD-AC40CB818DBF}"/>
              </a:ext>
            </a:extLst>
          </p:cNvPr>
          <p:cNvSpPr txBox="1"/>
          <p:nvPr/>
        </p:nvSpPr>
        <p:spPr>
          <a:xfrm>
            <a:off x="1491048" y="2726953"/>
            <a:ext cx="650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0C380-0ACC-DD50-CFA0-48C522CBBC09}"/>
              </a:ext>
            </a:extLst>
          </p:cNvPr>
          <p:cNvSpPr txBox="1"/>
          <p:nvPr/>
        </p:nvSpPr>
        <p:spPr>
          <a:xfrm>
            <a:off x="1491048" y="3079386"/>
            <a:ext cx="65078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5C5045-A23E-C71B-DA3C-941B0B8F007C}"/>
              </a:ext>
            </a:extLst>
          </p:cNvPr>
          <p:cNvCxnSpPr>
            <a:cxnSpLocks/>
          </p:cNvCxnSpPr>
          <p:nvPr/>
        </p:nvCxnSpPr>
        <p:spPr>
          <a:xfrm>
            <a:off x="2683384" y="2541107"/>
            <a:ext cx="509896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D9DC19-606E-3166-FE3A-BE46DCE41EFD}"/>
              </a:ext>
            </a:extLst>
          </p:cNvPr>
          <p:cNvCxnSpPr/>
          <p:nvPr/>
        </p:nvCxnSpPr>
        <p:spPr>
          <a:xfrm>
            <a:off x="2425141" y="2786944"/>
            <a:ext cx="1019791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B2943B-49DD-76EB-F088-F922E6EAF241}"/>
              </a:ext>
            </a:extLst>
          </p:cNvPr>
          <p:cNvCxnSpPr>
            <a:cxnSpLocks/>
          </p:cNvCxnSpPr>
          <p:nvPr/>
        </p:nvCxnSpPr>
        <p:spPr>
          <a:xfrm>
            <a:off x="2441656" y="3405046"/>
            <a:ext cx="1503247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CEBCAD-6882-A4D6-5645-250943769122}"/>
              </a:ext>
            </a:extLst>
          </p:cNvPr>
          <p:cNvCxnSpPr>
            <a:cxnSpLocks/>
          </p:cNvCxnSpPr>
          <p:nvPr/>
        </p:nvCxnSpPr>
        <p:spPr>
          <a:xfrm>
            <a:off x="2141837" y="2437733"/>
            <a:ext cx="509896" cy="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A8409E-2962-7F7C-59F6-C438174D3FD0}"/>
              </a:ext>
            </a:extLst>
          </p:cNvPr>
          <p:cNvCxnSpPr/>
          <p:nvPr/>
        </p:nvCxnSpPr>
        <p:spPr>
          <a:xfrm>
            <a:off x="2226789" y="2999742"/>
            <a:ext cx="1019791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371DB5-1D93-F21C-9BDC-36922C698F26}"/>
              </a:ext>
            </a:extLst>
          </p:cNvPr>
          <p:cNvCxnSpPr>
            <a:cxnSpLocks/>
          </p:cNvCxnSpPr>
          <p:nvPr/>
        </p:nvCxnSpPr>
        <p:spPr>
          <a:xfrm>
            <a:off x="2282797" y="3215710"/>
            <a:ext cx="1503247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591A675-9671-F307-406E-BFAECE0A5E1A}"/>
              </a:ext>
            </a:extLst>
          </p:cNvPr>
          <p:cNvSpPr txBox="1"/>
          <p:nvPr/>
        </p:nvSpPr>
        <p:spPr>
          <a:xfrm>
            <a:off x="4007551" y="2049887"/>
            <a:ext cx="885726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Shuffle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795CAF-615F-CFDA-F42C-1A39F0EDA47D}"/>
              </a:ext>
            </a:extLst>
          </p:cNvPr>
          <p:cNvSpPr txBox="1"/>
          <p:nvPr/>
        </p:nvSpPr>
        <p:spPr>
          <a:xfrm>
            <a:off x="4007550" y="2487692"/>
            <a:ext cx="885727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Shuffle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9DAA35-CE21-EDAF-5A2C-3201F4BB172B}"/>
              </a:ext>
            </a:extLst>
          </p:cNvPr>
          <p:cNvSpPr txBox="1"/>
          <p:nvPr/>
        </p:nvSpPr>
        <p:spPr>
          <a:xfrm>
            <a:off x="4007550" y="2925497"/>
            <a:ext cx="885727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Shuffle 3</a:t>
            </a:r>
          </a:p>
        </p:txBody>
      </p: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9EC86066-5528-D838-F48A-95BD991A99DA}"/>
              </a:ext>
            </a:extLst>
          </p:cNvPr>
          <p:cNvSpPr/>
          <p:nvPr/>
        </p:nvSpPr>
        <p:spPr>
          <a:xfrm rot="16200000">
            <a:off x="2099777" y="3533534"/>
            <a:ext cx="96088" cy="305295"/>
          </a:xfrm>
          <a:prstGeom prst="lef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0400BE6C-1609-9C2F-4C1D-9FE64D52E3BE}"/>
              </a:ext>
            </a:extLst>
          </p:cNvPr>
          <p:cNvSpPr/>
          <p:nvPr/>
        </p:nvSpPr>
        <p:spPr>
          <a:xfrm rot="16200000">
            <a:off x="3481098" y="3528582"/>
            <a:ext cx="96088" cy="305295"/>
          </a:xfrm>
          <a:prstGeom prst="leftBracke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6822EF-B3F5-E1FE-B588-791E25D44547}"/>
              </a:ext>
            </a:extLst>
          </p:cNvPr>
          <p:cNvSpPr txBox="1"/>
          <p:nvPr/>
        </p:nvSpPr>
        <p:spPr>
          <a:xfrm>
            <a:off x="1903856" y="3726165"/>
            <a:ext cx="75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Bin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FF29DE-8AAC-89AB-88F3-07EDE1690278}"/>
              </a:ext>
            </a:extLst>
          </p:cNvPr>
          <p:cNvSpPr txBox="1"/>
          <p:nvPr/>
        </p:nvSpPr>
        <p:spPr>
          <a:xfrm>
            <a:off x="3312041" y="3699529"/>
            <a:ext cx="757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Bin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BE8DB9-876E-1978-603D-8E5489476017}"/>
              </a:ext>
            </a:extLst>
          </p:cNvPr>
          <p:cNvCxnSpPr/>
          <p:nvPr/>
        </p:nvCxnSpPr>
        <p:spPr>
          <a:xfrm flipH="1">
            <a:off x="1915246" y="564050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931B6A-B5F8-BE7F-FFE5-9A8431CFDD96}"/>
              </a:ext>
            </a:extLst>
          </p:cNvPr>
          <p:cNvSpPr txBox="1"/>
          <p:nvPr/>
        </p:nvSpPr>
        <p:spPr>
          <a:xfrm>
            <a:off x="2550863" y="5640509"/>
            <a:ext cx="825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 bin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814A13-EACF-655D-BB09-95F4841E1F0A}"/>
              </a:ext>
            </a:extLst>
          </p:cNvPr>
          <p:cNvCxnSpPr>
            <a:cxnSpLocks/>
          </p:cNvCxnSpPr>
          <p:nvPr/>
        </p:nvCxnSpPr>
        <p:spPr>
          <a:xfrm>
            <a:off x="1915246" y="4023301"/>
            <a:ext cx="0" cy="161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EAE6FF-871E-8C60-E81D-910DCB714ABE}"/>
              </a:ext>
            </a:extLst>
          </p:cNvPr>
          <p:cNvSpPr txBox="1"/>
          <p:nvPr/>
        </p:nvSpPr>
        <p:spPr>
          <a:xfrm rot="16200000">
            <a:off x="992900" y="4673859"/>
            <a:ext cx="1611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Average NDVI range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199269-967E-1DE9-14AB-918508A42AC2}"/>
              </a:ext>
            </a:extLst>
          </p:cNvPr>
          <p:cNvSpPr/>
          <p:nvPr/>
        </p:nvSpPr>
        <p:spPr>
          <a:xfrm>
            <a:off x="2083186" y="4623552"/>
            <a:ext cx="65649" cy="656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F39A9E0-BB33-DFFB-4CC5-B01F7CD641A7}"/>
              </a:ext>
            </a:extLst>
          </p:cNvPr>
          <p:cNvSpPr/>
          <p:nvPr/>
        </p:nvSpPr>
        <p:spPr>
          <a:xfrm>
            <a:off x="2378917" y="4774564"/>
            <a:ext cx="65649" cy="656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84C1039-F394-5F47-365B-F489B0CF3709}"/>
              </a:ext>
            </a:extLst>
          </p:cNvPr>
          <p:cNvSpPr/>
          <p:nvPr/>
        </p:nvSpPr>
        <p:spPr>
          <a:xfrm>
            <a:off x="2718392" y="4734440"/>
            <a:ext cx="65649" cy="656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81951D6-7242-022A-EF5C-C8A0B029824D}"/>
              </a:ext>
            </a:extLst>
          </p:cNvPr>
          <p:cNvSpPr/>
          <p:nvPr/>
        </p:nvSpPr>
        <p:spPr>
          <a:xfrm>
            <a:off x="3008374" y="4768224"/>
            <a:ext cx="65649" cy="656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304E9A4-B465-D66D-33FB-EF5D41C04F2F}"/>
              </a:ext>
            </a:extLst>
          </p:cNvPr>
          <p:cNvSpPr/>
          <p:nvPr/>
        </p:nvSpPr>
        <p:spPr>
          <a:xfrm>
            <a:off x="3277308" y="4712138"/>
            <a:ext cx="65649" cy="656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0967B4-3496-F3D3-1D91-7768F120D117}"/>
              </a:ext>
            </a:extLst>
          </p:cNvPr>
          <p:cNvSpPr/>
          <p:nvPr/>
        </p:nvSpPr>
        <p:spPr>
          <a:xfrm>
            <a:off x="3619404" y="4779533"/>
            <a:ext cx="65649" cy="6564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9DEF72B-BFA9-313E-9AC7-0D8E993C10F8}"/>
              </a:ext>
            </a:extLst>
          </p:cNvPr>
          <p:cNvCxnSpPr>
            <a:cxnSpLocks/>
          </p:cNvCxnSpPr>
          <p:nvPr/>
        </p:nvCxnSpPr>
        <p:spPr>
          <a:xfrm>
            <a:off x="2048513" y="4764635"/>
            <a:ext cx="1745127" cy="2300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F9F6818-E70F-EF6C-59C9-CB5FFBF4D5A8}"/>
              </a:ext>
            </a:extLst>
          </p:cNvPr>
          <p:cNvSpPr txBox="1"/>
          <p:nvPr/>
        </p:nvSpPr>
        <p:spPr>
          <a:xfrm>
            <a:off x="1510125" y="171477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101721-596E-9B2D-1BA8-5598A0C9135B}"/>
              </a:ext>
            </a:extLst>
          </p:cNvPr>
          <p:cNvSpPr txBox="1"/>
          <p:nvPr/>
        </p:nvSpPr>
        <p:spPr>
          <a:xfrm>
            <a:off x="1543028" y="379134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57793C-1E70-C9F5-6FDA-31337AE489D7}"/>
              </a:ext>
            </a:extLst>
          </p:cNvPr>
          <p:cNvSpPr txBox="1"/>
          <p:nvPr/>
        </p:nvSpPr>
        <p:spPr>
          <a:xfrm>
            <a:off x="4069922" y="3762527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EDBA52A-F2B0-C12B-DA16-4C0F7E18BB69}"/>
              </a:ext>
            </a:extLst>
          </p:cNvPr>
          <p:cNvCxnSpPr/>
          <p:nvPr/>
        </p:nvCxnSpPr>
        <p:spPr>
          <a:xfrm flipH="1">
            <a:off x="4456427" y="5635078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DCF467-FF8C-4DB5-E3F0-4CE8F537BA09}"/>
              </a:ext>
            </a:extLst>
          </p:cNvPr>
          <p:cNvCxnSpPr>
            <a:cxnSpLocks/>
          </p:cNvCxnSpPr>
          <p:nvPr/>
        </p:nvCxnSpPr>
        <p:spPr>
          <a:xfrm>
            <a:off x="4456427" y="4017870"/>
            <a:ext cx="0" cy="161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3B6C70F-A34B-E98F-3975-A65DED6EDF98}"/>
              </a:ext>
            </a:extLst>
          </p:cNvPr>
          <p:cNvSpPr/>
          <p:nvPr/>
        </p:nvSpPr>
        <p:spPr>
          <a:xfrm>
            <a:off x="4706679" y="5401340"/>
            <a:ext cx="276447" cy="23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A5B343-2B7A-9AFD-E4ED-82DFCE986B5C}"/>
              </a:ext>
            </a:extLst>
          </p:cNvPr>
          <p:cNvSpPr/>
          <p:nvPr/>
        </p:nvSpPr>
        <p:spPr>
          <a:xfrm>
            <a:off x="4983126" y="4954350"/>
            <a:ext cx="276447" cy="67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E228A1-D2E0-13B6-FC70-F49E8FC2E385}"/>
              </a:ext>
            </a:extLst>
          </p:cNvPr>
          <p:cNvSpPr/>
          <p:nvPr/>
        </p:nvSpPr>
        <p:spPr>
          <a:xfrm>
            <a:off x="5259573" y="4643381"/>
            <a:ext cx="276447" cy="988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354F359-34E2-F1DD-F508-0649A5CBAA47}"/>
              </a:ext>
            </a:extLst>
          </p:cNvPr>
          <p:cNvSpPr/>
          <p:nvPr/>
        </p:nvSpPr>
        <p:spPr>
          <a:xfrm>
            <a:off x="5536020" y="5065941"/>
            <a:ext cx="276447" cy="566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8104A8-20AC-F699-1884-FCF4D9E55A2A}"/>
              </a:ext>
            </a:extLst>
          </p:cNvPr>
          <p:cNvSpPr/>
          <p:nvPr/>
        </p:nvSpPr>
        <p:spPr>
          <a:xfrm>
            <a:off x="5812467" y="5318140"/>
            <a:ext cx="276447" cy="312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6CD754-E396-824D-90D4-B1B5FC3A948C}"/>
              </a:ext>
            </a:extLst>
          </p:cNvPr>
          <p:cNvSpPr txBox="1"/>
          <p:nvPr/>
        </p:nvSpPr>
        <p:spPr>
          <a:xfrm>
            <a:off x="4777563" y="5643492"/>
            <a:ext cx="1382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Slope estimates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C61DA18-F922-ABF4-B82D-CA8C33D76AB3}"/>
              </a:ext>
            </a:extLst>
          </p:cNvPr>
          <p:cNvCxnSpPr>
            <a:cxnSpLocks/>
          </p:cNvCxnSpPr>
          <p:nvPr/>
        </p:nvCxnSpPr>
        <p:spPr>
          <a:xfrm flipH="1">
            <a:off x="2116010" y="3945750"/>
            <a:ext cx="25827" cy="63036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414715C-ECA3-27B7-1047-15AA8947BA31}"/>
              </a:ext>
            </a:extLst>
          </p:cNvPr>
          <p:cNvCxnSpPr>
            <a:cxnSpLocks/>
          </p:cNvCxnSpPr>
          <p:nvPr/>
        </p:nvCxnSpPr>
        <p:spPr>
          <a:xfrm>
            <a:off x="3598498" y="3945750"/>
            <a:ext cx="37875" cy="79677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34FA500-1BF8-4F1A-9A8B-E81463B454EB}"/>
              </a:ext>
            </a:extLst>
          </p:cNvPr>
          <p:cNvCxnSpPr>
            <a:cxnSpLocks/>
          </p:cNvCxnSpPr>
          <p:nvPr/>
        </p:nvCxnSpPr>
        <p:spPr>
          <a:xfrm>
            <a:off x="3400322" y="4883834"/>
            <a:ext cx="1543238" cy="162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D8A016-06BF-8368-C3A5-D37666500B22}"/>
              </a:ext>
            </a:extLst>
          </p:cNvPr>
          <p:cNvSpPr/>
          <p:nvPr/>
        </p:nvSpPr>
        <p:spPr>
          <a:xfrm>
            <a:off x="2004800" y="1938597"/>
            <a:ext cx="292352" cy="158928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2B89D4-2DAD-0FBB-71F2-1C2BC12399EF}"/>
              </a:ext>
            </a:extLst>
          </p:cNvPr>
          <p:cNvSpPr/>
          <p:nvPr/>
        </p:nvSpPr>
        <p:spPr>
          <a:xfrm>
            <a:off x="3381713" y="1941414"/>
            <a:ext cx="292352" cy="15892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201722" y="2109057"/>
            <a:ext cx="768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2349482" y="1089123"/>
            <a:ext cx="1758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Community abundance</a:t>
            </a:r>
          </a:p>
        </p:txBody>
      </p:sp>
      <p:cxnSp>
        <p:nvCxnSpPr>
          <p:cNvPr id="79" name="Straight Connector 78"/>
          <p:cNvCxnSpPr>
            <a:cxnSpLocks/>
          </p:cNvCxnSpPr>
          <p:nvPr/>
        </p:nvCxnSpPr>
        <p:spPr>
          <a:xfrm flipV="1">
            <a:off x="3548943" y="1322335"/>
            <a:ext cx="1728800" cy="863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  <a:stCxn id="187" idx="0"/>
          </p:cNvCxnSpPr>
          <p:nvPr/>
        </p:nvCxnSpPr>
        <p:spPr>
          <a:xfrm flipV="1">
            <a:off x="3583280" y="698513"/>
            <a:ext cx="1599805" cy="112622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57774" y="495904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360164" y="2136192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9333929">
            <a:off x="4479703" y="768715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31269" y="1111659"/>
            <a:ext cx="610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99" name="Oval 98"/>
          <p:cNvSpPr/>
          <p:nvPr/>
        </p:nvSpPr>
        <p:spPr>
          <a:xfrm>
            <a:off x="3470079" y="190459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5247205" y="616400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95136" y="155858"/>
            <a:ext cx="2517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252350" y="162460"/>
            <a:ext cx="170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75606" y="2304039"/>
            <a:ext cx="1771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846860" y="2125291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077089" y="1129341"/>
            <a:ext cx="154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Rarified richness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6000523" y="51213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6002913" y="2152426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42141" y="121590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699473" y="1008592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064643" y="811119"/>
            <a:ext cx="1916121" cy="8017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20173288">
            <a:off x="7609436" y="610219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416799" y="176879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541228" y="182473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Isosceles Triangle 187"/>
          <p:cNvSpPr/>
          <p:nvPr/>
        </p:nvSpPr>
        <p:spPr>
          <a:xfrm>
            <a:off x="5174735" y="530974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Isosceles Triangle 188"/>
          <p:cNvSpPr/>
          <p:nvPr/>
        </p:nvSpPr>
        <p:spPr>
          <a:xfrm>
            <a:off x="5075262" y="614347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314073" y="528431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255847" y="719931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147263" y="77067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/>
          <p:cNvSpPr/>
          <p:nvPr/>
        </p:nvSpPr>
        <p:spPr>
          <a:xfrm>
            <a:off x="5323860" y="1285250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Isosceles Triangle 194"/>
          <p:cNvSpPr/>
          <p:nvPr/>
        </p:nvSpPr>
        <p:spPr>
          <a:xfrm>
            <a:off x="5265235" y="1173556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80387" y="1186969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256593" y="1374705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4225905" y="4279926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258" name="TextBox 257"/>
          <p:cNvSpPr txBox="1"/>
          <p:nvPr/>
        </p:nvSpPr>
        <p:spPr>
          <a:xfrm rot="16200000">
            <a:off x="2373115" y="3132714"/>
            <a:ext cx="1758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Mean NDVI range</a:t>
            </a:r>
          </a:p>
        </p:txBody>
      </p:sp>
      <p:cxnSp>
        <p:nvCxnSpPr>
          <p:cNvPr id="259" name="Straight Connector 258"/>
          <p:cNvCxnSpPr/>
          <p:nvPr/>
        </p:nvCxnSpPr>
        <p:spPr>
          <a:xfrm>
            <a:off x="3379568" y="2666773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3381958" y="4307061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481064" y="2709448"/>
            <a:ext cx="1863628" cy="15516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Isosceles Triangle 287"/>
          <p:cNvSpPr/>
          <p:nvPr/>
        </p:nvSpPr>
        <p:spPr>
          <a:xfrm>
            <a:off x="5055690" y="477245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Isosceles Triangle 288"/>
          <p:cNvSpPr/>
          <p:nvPr/>
        </p:nvSpPr>
        <p:spPr>
          <a:xfrm>
            <a:off x="4977422" y="571640"/>
            <a:ext cx="45719" cy="4571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247204" y="435197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Diamond 290"/>
          <p:cNvSpPr/>
          <p:nvPr/>
        </p:nvSpPr>
        <p:spPr>
          <a:xfrm>
            <a:off x="5335203" y="648482"/>
            <a:ext cx="45719" cy="45719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800481" y="4260804"/>
            <a:ext cx="7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4820794" y="3234643"/>
            <a:ext cx="2007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Foraging guild richness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5956534" y="2651318"/>
            <a:ext cx="0" cy="163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956534" y="4287939"/>
            <a:ext cx="2039582" cy="2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978471" y="2690066"/>
            <a:ext cx="1926105" cy="151186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136" y="2307167"/>
            <a:ext cx="187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Prediction 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1752D1-B931-2143-815D-D147975EC03A}"/>
              </a:ext>
            </a:extLst>
          </p:cNvPr>
          <p:cNvCxnSpPr/>
          <p:nvPr/>
        </p:nvCxnSpPr>
        <p:spPr>
          <a:xfrm>
            <a:off x="5963082" y="3474732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AA83825-20DD-9943-8799-C65E68F10754}"/>
              </a:ext>
            </a:extLst>
          </p:cNvPr>
          <p:cNvSpPr txBox="1"/>
          <p:nvPr/>
        </p:nvSpPr>
        <p:spPr>
          <a:xfrm>
            <a:off x="7620414" y="3267422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D03AD0-54A3-4E4F-8900-9C6A2C6CB24B}"/>
              </a:ext>
            </a:extLst>
          </p:cNvPr>
          <p:cNvCxnSpPr/>
          <p:nvPr/>
        </p:nvCxnSpPr>
        <p:spPr>
          <a:xfrm>
            <a:off x="3416363" y="3489639"/>
            <a:ext cx="200035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71EBBC-44CB-E048-A61E-D78AF73CF394}"/>
              </a:ext>
            </a:extLst>
          </p:cNvPr>
          <p:cNvSpPr txBox="1"/>
          <p:nvPr/>
        </p:nvSpPr>
        <p:spPr>
          <a:xfrm>
            <a:off x="5073695" y="3282329"/>
            <a:ext cx="467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BE76D8-D1EB-3F47-8E7F-F47B8A03088E}"/>
              </a:ext>
            </a:extLst>
          </p:cNvPr>
          <p:cNvSpPr txBox="1"/>
          <p:nvPr/>
        </p:nvSpPr>
        <p:spPr>
          <a:xfrm rot="2373436">
            <a:off x="4865624" y="3844787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D43F0B-D20B-BF47-A249-34BFAB254B07}"/>
              </a:ext>
            </a:extLst>
          </p:cNvPr>
          <p:cNvSpPr txBox="1"/>
          <p:nvPr/>
        </p:nvSpPr>
        <p:spPr>
          <a:xfrm rot="19585578">
            <a:off x="7276036" y="2669802"/>
            <a:ext cx="60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NSH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BCC194B-DC12-BDE3-B843-50321F857801}"/>
              </a:ext>
            </a:extLst>
          </p:cNvPr>
          <p:cNvSpPr/>
          <p:nvPr/>
        </p:nvSpPr>
        <p:spPr>
          <a:xfrm>
            <a:off x="3464795" y="1385618"/>
            <a:ext cx="45719" cy="457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271CA8-55E2-4EF3-DCB0-2DDA7653FBE9}"/>
              </a:ext>
            </a:extLst>
          </p:cNvPr>
          <p:cNvSpPr/>
          <p:nvPr/>
        </p:nvSpPr>
        <p:spPr>
          <a:xfrm>
            <a:off x="3411515" y="124981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1940131-7EB7-4D22-06B0-713D9EFDF7FE}"/>
              </a:ext>
            </a:extLst>
          </p:cNvPr>
          <p:cNvSpPr/>
          <p:nvPr/>
        </p:nvSpPr>
        <p:spPr>
          <a:xfrm>
            <a:off x="3535944" y="1305758"/>
            <a:ext cx="84103" cy="72423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D4E7614-8DE2-3145-8FE0-97031A39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99" y="95002"/>
            <a:ext cx="4446048" cy="22681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0899" y="8312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D38237-223D-EA4F-ABE2-8AF673AB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99" y="2378279"/>
            <a:ext cx="4473266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3" y="1885361"/>
            <a:ext cx="11693537" cy="31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66" y="145093"/>
            <a:ext cx="9792642" cy="6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5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7" y="342994"/>
            <a:ext cx="11011033" cy="62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489" y="336871"/>
            <a:ext cx="7271085" cy="6271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1860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0536" y="414193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79212" y="414194"/>
            <a:ext cx="1087086" cy="5506497"/>
          </a:xfrm>
          <a:prstGeom prst="rect">
            <a:avLst/>
          </a:prstGeom>
          <a:solidFill>
            <a:schemeClr val="bg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CAD6E-57F4-CC4D-A57D-A9B6C00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82" y="1568450"/>
            <a:ext cx="5239767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39D6-B2D5-CA40-9BF7-E63D7A8D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146</Words>
  <Application>Microsoft Macintosh PowerPoint</Application>
  <PresentationFormat>Widescreen</PresentationFormat>
  <Paragraphs>68</Paragraphs>
  <Slides>10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71</cp:revision>
  <dcterms:created xsi:type="dcterms:W3CDTF">2019-06-04T18:49:26Z</dcterms:created>
  <dcterms:modified xsi:type="dcterms:W3CDTF">2022-05-06T01:23:39Z</dcterms:modified>
</cp:coreProperties>
</file>