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94673"/>
  </p:normalViewPr>
  <p:slideViewPr>
    <p:cSldViewPr snapToGrid="0" snapToObjects="1">
      <p:cViewPr varScale="1">
        <p:scale>
          <a:sx n="102" d="100"/>
          <a:sy n="102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- Add letters, consider changing color of BBC dots?, add Ontario to map, x label – mean NDVI? The rest say that, don’t sentence case Species Richness? Just should be uniform between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– fix legend, make both lines same color, label BBC and BBS in top corner of graph like figure 2, make dotted line the same CEX, match X and Y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Individuals</a:t>
            </a:r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 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NDVI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Species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" y="1255910"/>
            <a:ext cx="12049125" cy="4565253"/>
            <a:chOff x="76200" y="1255910"/>
            <a:chExt cx="12049125" cy="4565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892" t="1244" r="865" b="691"/>
            <a:stretch/>
          </p:blipFill>
          <p:spPr>
            <a:xfrm>
              <a:off x="76200" y="1285875"/>
              <a:ext cx="8391525" cy="45053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725" y="1255910"/>
              <a:ext cx="3657600" cy="4565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4" y="378957"/>
            <a:ext cx="9529086" cy="63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1181100"/>
            <a:ext cx="9342401" cy="42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170</Words>
  <Application>Microsoft Office PowerPoint</Application>
  <PresentationFormat>Widescreen</PresentationFormat>
  <Paragraphs>50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43</cp:revision>
  <dcterms:created xsi:type="dcterms:W3CDTF">2019-06-04T18:49:26Z</dcterms:created>
  <dcterms:modified xsi:type="dcterms:W3CDTF">2019-06-25T20:31:19Z</dcterms:modified>
</cp:coreProperties>
</file>