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2" r:id="rId4"/>
    <p:sldId id="256" r:id="rId5"/>
    <p:sldId id="265" r:id="rId6"/>
    <p:sldId id="258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89277" autoAdjust="0"/>
  </p:normalViewPr>
  <p:slideViewPr>
    <p:cSldViewPr snapToGrid="0" snapToObjects="1">
      <p:cViewPr varScale="1">
        <p:scale>
          <a:sx n="87" d="100"/>
          <a:sy n="87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</a:t>
            </a:r>
            <a:r>
              <a:rPr lang="en-US" sz="1400" dirty="0" smtClean="0"/>
              <a:t>individuals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 (Species)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573247" y="4121032"/>
            <a:ext cx="126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Mean NDVI</a:t>
            </a:r>
            <a:endParaRPr lang="en-US" sz="1400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</a:t>
            </a:r>
            <a:r>
              <a:rPr lang="en-US" sz="1400" dirty="0" smtClean="0"/>
              <a:t>species </a:t>
            </a:r>
            <a:r>
              <a:rPr lang="en-US" sz="1400" dirty="0"/>
              <a:t>r</a:t>
            </a:r>
            <a:r>
              <a:rPr lang="en-US" sz="1400" dirty="0" smtClean="0"/>
              <a:t>ange</a:t>
            </a:r>
            <a:endParaRPr lang="en-US" sz="14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4634" y="1170381"/>
            <a:ext cx="11559598" cy="4248640"/>
            <a:chOff x="119784" y="1270542"/>
            <a:chExt cx="11559598" cy="4248640"/>
          </a:xfrm>
        </p:grpSpPr>
        <p:grpSp>
          <p:nvGrpSpPr>
            <p:cNvPr id="11" name="Group 10"/>
            <p:cNvGrpSpPr/>
            <p:nvPr/>
          </p:nvGrpSpPr>
          <p:grpSpPr>
            <a:xfrm>
              <a:off x="144379" y="1293708"/>
              <a:ext cx="11535003" cy="4225474"/>
              <a:chOff x="42999" y="1262705"/>
              <a:chExt cx="11535003" cy="42254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l="722" t="1102" r="2244" b="729"/>
              <a:stretch/>
            </p:blipFill>
            <p:spPr>
              <a:xfrm>
                <a:off x="173254" y="1262705"/>
                <a:ext cx="8070469" cy="4125313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42999" y="1285871"/>
                <a:ext cx="11535003" cy="42023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8237854" y="1285871"/>
                <a:ext cx="0" cy="41869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119784" y="127054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A</a:t>
              </a:r>
              <a:endParaRPr lang="en-US" sz="1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3830" y="1348866"/>
              <a:ext cx="3315552" cy="4138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66" y="25118"/>
            <a:ext cx="10249320" cy="68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42994"/>
            <a:ext cx="11011033" cy="6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89" y="336871"/>
            <a:ext cx="7271085" cy="6271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1860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0536" y="414193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9212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96</Words>
  <Application>Microsoft Office PowerPoint</Application>
  <PresentationFormat>Widescreen</PresentationFormat>
  <Paragraphs>49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Taylor, Sara Jeanne Snell</cp:lastModifiedBy>
  <cp:revision>53</cp:revision>
  <dcterms:created xsi:type="dcterms:W3CDTF">2019-06-04T18:49:26Z</dcterms:created>
  <dcterms:modified xsi:type="dcterms:W3CDTF">2019-06-26T18:13:55Z</dcterms:modified>
</cp:coreProperties>
</file>