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6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4615"/>
  </p:normalViewPr>
  <p:slideViewPr>
    <p:cSldViewPr snapToGrid="0" snapToObjects="1">
      <p:cViewPr varScale="1">
        <p:scale>
          <a:sx n="101" d="100"/>
          <a:sy n="101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BBC figure – MIH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model figure (option 1: z score plots): 1</a:t>
            </a:r>
            <a:r>
              <a:rPr lang="en-US" baseline="30000" dirty="0"/>
              <a:t>st</a:t>
            </a:r>
            <a:r>
              <a:rPr lang="en-US" dirty="0"/>
              <a:t> col – no bins, 2</a:t>
            </a:r>
            <a:r>
              <a:rPr lang="en-US" baseline="30000" dirty="0"/>
              <a:t>nd</a:t>
            </a:r>
            <a:r>
              <a:rPr lang="en-US" dirty="0"/>
              <a:t> col – NDVI bins, 1</a:t>
            </a:r>
            <a:r>
              <a:rPr lang="en-US" baseline="30000" dirty="0"/>
              <a:t>st</a:t>
            </a:r>
            <a:r>
              <a:rPr lang="en-US" dirty="0"/>
              <a:t> row – BBS, 2</a:t>
            </a:r>
            <a:r>
              <a:rPr lang="en-US" baseline="30000" dirty="0"/>
              <a:t>nd</a:t>
            </a:r>
            <a:r>
              <a:rPr lang="en-US" dirty="0"/>
              <a:t> row - BBC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og(area)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og(Species)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species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Excluding transients</a:t>
            </a:r>
            <a:endParaRPr lang="en-US" sz="1100" dirty="0"/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Transient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Core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Excluding</a:t>
            </a:r>
          </a:p>
          <a:p>
            <a:r>
              <a:rPr lang="en-US" sz="1200" dirty="0" smtClean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Individuals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MIH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</a:t>
            </a:r>
            <a:endParaRPr lang="en-US" sz="1100" dirty="0"/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 (Species)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MIH</a:t>
            </a:r>
            <a:endParaRPr lang="en-US" sz="1100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</a:t>
            </a:r>
            <a:endParaRPr lang="en-US" sz="1100" dirty="0"/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Species</a:t>
            </a:r>
            <a:endParaRPr lang="en-US" sz="1400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886748" y="4099351"/>
            <a:ext cx="63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NDVI</a:t>
            </a:r>
            <a:endParaRPr lang="en-US" sz="1400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Species Range</a:t>
            </a:r>
            <a:endParaRPr lang="en-US" sz="14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" y="1255910"/>
            <a:ext cx="12049125" cy="4565253"/>
            <a:chOff x="76200" y="1255910"/>
            <a:chExt cx="12049125" cy="4565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892" t="1244" r="865" b="691"/>
            <a:stretch/>
          </p:blipFill>
          <p:spPr>
            <a:xfrm>
              <a:off x="76200" y="1285875"/>
              <a:ext cx="8391525" cy="45053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7725" y="1255910"/>
              <a:ext cx="3657600" cy="4565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6FFC59-D4F3-BC4F-86C8-F1510E31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7" y="232402"/>
            <a:ext cx="4654550" cy="3418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55D04-174E-7443-BE85-76B894FA2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3439685"/>
            <a:ext cx="4654550" cy="341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AC0B9-09E9-5543-B3AE-AE7DAC68F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63" y="232403"/>
            <a:ext cx="4654550" cy="34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6" y="133350"/>
            <a:ext cx="10380428" cy="65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4" y="1181100"/>
            <a:ext cx="9342401" cy="42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129</Words>
  <Application>Microsoft Office PowerPoint</Application>
  <PresentationFormat>Widescreen</PresentationFormat>
  <Paragraphs>48</Paragraphs>
  <Slides>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Taylor, Sara Jeanne Snell</cp:lastModifiedBy>
  <cp:revision>30</cp:revision>
  <dcterms:created xsi:type="dcterms:W3CDTF">2019-06-04T18:49:26Z</dcterms:created>
  <dcterms:modified xsi:type="dcterms:W3CDTF">2019-06-10T20:00:56Z</dcterms:modified>
</cp:coreProperties>
</file>