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1" r:id="rId5"/>
    <p:sldId id="259" r:id="rId6"/>
    <p:sldId id="262" r:id="rId7"/>
    <p:sldId id="258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FE4A-A0C3-45CE-B4B3-30483D23393D}" v="177" dt="2022-12-04T09:30:0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FOGGIA" userId="e2faecd0-9661-4636-8c3a-1189058deb95" providerId="ADAL" clId="{C200FE4A-A0C3-45CE-B4B3-30483D23393D}"/>
    <pc:docChg chg="undo custSel addSld modSld sldOrd">
      <pc:chgData name="ALESSIO FOGGIA" userId="e2faecd0-9661-4636-8c3a-1189058deb95" providerId="ADAL" clId="{C200FE4A-A0C3-45CE-B4B3-30483D23393D}" dt="2022-12-04T09:30:08.056" v="300" actId="255"/>
      <pc:docMkLst>
        <pc:docMk/>
      </pc:docMkLst>
      <pc:sldChg chg="modSp mod">
        <pc:chgData name="ALESSIO FOGGIA" userId="e2faecd0-9661-4636-8c3a-1189058deb95" providerId="ADAL" clId="{C200FE4A-A0C3-45CE-B4B3-30483D23393D}" dt="2022-12-04T08:56:50.710" v="22" actId="20577"/>
        <pc:sldMkLst>
          <pc:docMk/>
          <pc:sldMk cId="1487700712" sldId="256"/>
        </pc:sldMkLst>
        <pc:spChg chg="mod">
          <ac:chgData name="ALESSIO FOGGIA" userId="e2faecd0-9661-4636-8c3a-1189058deb95" providerId="ADAL" clId="{C200FE4A-A0C3-45CE-B4B3-30483D23393D}" dt="2022-12-04T08:56:50.710" v="2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ord">
        <pc:chgData name="ALESSIO FOGGIA" userId="e2faecd0-9661-4636-8c3a-1189058deb95" providerId="ADAL" clId="{C200FE4A-A0C3-45CE-B4B3-30483D23393D}" dt="2022-12-04T09:22:29.661" v="182"/>
        <pc:sldMkLst>
          <pc:docMk/>
          <pc:sldMk cId="497607547" sldId="258"/>
        </pc:sldMkLst>
      </pc:sldChg>
      <pc:sldChg chg="modSp mod ord">
        <pc:chgData name="ALESSIO FOGGIA" userId="e2faecd0-9661-4636-8c3a-1189058deb95" providerId="ADAL" clId="{C200FE4A-A0C3-45CE-B4B3-30483D23393D}" dt="2022-12-04T09:19:32.590" v="176" actId="20577"/>
        <pc:sldMkLst>
          <pc:docMk/>
          <pc:sldMk cId="4209322005" sldId="259"/>
        </pc:sldMkLst>
        <pc:spChg chg="mod">
          <ac:chgData name="ALESSIO FOGGIA" userId="e2faecd0-9661-4636-8c3a-1189058deb95" providerId="ADAL" clId="{C200FE4A-A0C3-45CE-B4B3-30483D23393D}" dt="2022-12-04T09:15:22.308" v="137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ALESSIO FOGGIA" userId="e2faecd0-9661-4636-8c3a-1189058deb95" providerId="ADAL" clId="{C200FE4A-A0C3-45CE-B4B3-30483D23393D}" dt="2022-12-04T09:19:32.590" v="176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ord">
        <pc:chgData name="ALESSIO FOGGIA" userId="e2faecd0-9661-4636-8c3a-1189058deb95" providerId="ADAL" clId="{C200FE4A-A0C3-45CE-B4B3-30483D23393D}" dt="2022-12-04T09:21:34.347" v="180"/>
        <pc:sldMkLst>
          <pc:docMk/>
          <pc:sldMk cId="3501347425" sldId="260"/>
        </pc:sldMkLst>
      </pc:sldChg>
      <pc:sldChg chg="addSp delSp modSp mod">
        <pc:chgData name="ALESSIO FOGGIA" userId="e2faecd0-9661-4636-8c3a-1189058deb95" providerId="ADAL" clId="{C200FE4A-A0C3-45CE-B4B3-30483D23393D}" dt="2022-12-04T09:18:50.090" v="167"/>
        <pc:sldMkLst>
          <pc:docMk/>
          <pc:sldMk cId="1703342593" sldId="261"/>
        </pc:sldMkLst>
        <pc:spChg chg="add del mod">
          <ac:chgData name="ALESSIO FOGGIA" userId="e2faecd0-9661-4636-8c3a-1189058deb95" providerId="ADAL" clId="{C200FE4A-A0C3-45CE-B4B3-30483D23393D}" dt="2022-12-04T09:14:46.734" v="101" actId="107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ALESSIO FOGGIA" userId="e2faecd0-9661-4636-8c3a-1189058deb95" providerId="ADAL" clId="{C200FE4A-A0C3-45CE-B4B3-30483D23393D}" dt="2022-12-04T09:14:39.723" v="99" actId="21"/>
          <ac:spMkLst>
            <pc:docMk/>
            <pc:sldMk cId="1703342593" sldId="261"/>
            <ac:spMk id="5" creationId="{3EB1E329-0FED-8B53-954B-EFF56777877E}"/>
          </ac:spMkLst>
        </pc:spChg>
        <pc:graphicFrameChg chg="mod">
          <ac:chgData name="ALESSIO FOGGIA" userId="e2faecd0-9661-4636-8c3a-1189058deb95" providerId="ADAL" clId="{C200FE4A-A0C3-45CE-B4B3-30483D23393D}" dt="2022-12-04T09:18:50.090" v="1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add mod setBg delDesignElem">
        <pc:chgData name="ALESSIO FOGGIA" userId="e2faecd0-9661-4636-8c3a-1189058deb95" providerId="ADAL" clId="{C200FE4A-A0C3-45CE-B4B3-30483D23393D}" dt="2022-12-04T09:30:08.056" v="300" actId="255"/>
        <pc:sldMkLst>
          <pc:docMk/>
          <pc:sldMk cId="65272293" sldId="262"/>
        </pc:sldMkLst>
        <pc:spChg chg="mod">
          <ac:chgData name="ALESSIO FOGGIA" userId="e2faecd0-9661-4636-8c3a-1189058deb95" providerId="ADAL" clId="{C200FE4A-A0C3-45CE-B4B3-30483D23393D}" dt="2022-12-04T09:29:45.591" v="298" actId="1076"/>
          <ac:spMkLst>
            <pc:docMk/>
            <pc:sldMk cId="65272293" sldId="262"/>
            <ac:spMk id="2" creationId="{7F2616EE-270D-4F4C-BA1F-2708D387B800}"/>
          </ac:spMkLst>
        </pc:spChg>
        <pc:spChg chg="del">
          <ac:chgData name="ALESSIO FOGGIA" userId="e2faecd0-9661-4636-8c3a-1189058deb95" providerId="ADAL" clId="{C200FE4A-A0C3-45CE-B4B3-30483D23393D}" dt="2022-12-04T09:05:12.870" v="26"/>
          <ac:spMkLst>
            <pc:docMk/>
            <pc:sldMk cId="65272293" sldId="262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2.870" v="26"/>
          <ac:grpSpMkLst>
            <pc:docMk/>
            <pc:sldMk cId="65272293" sldId="262"/>
            <ac:grpSpMk id="15" creationId="{D619FC33-16ED-4246-9596-BEFEB55E4CF6}"/>
          </ac:grpSpMkLst>
        </pc:grpChg>
        <pc:graphicFrameChg chg="add del mod">
          <ac:chgData name="ALESSIO FOGGIA" userId="e2faecd0-9661-4636-8c3a-1189058deb95" providerId="ADAL" clId="{C200FE4A-A0C3-45CE-B4B3-30483D23393D}" dt="2022-12-04T09:24:43.193" v="207" actId="12084"/>
          <ac:graphicFrameMkLst>
            <pc:docMk/>
            <pc:sldMk cId="65272293" sldId="262"/>
            <ac:graphicFrameMk id="3" creationId="{617CE3C4-6FB5-C338-F3CD-D9E34F692B79}"/>
          </ac:graphicFrameMkLst>
        </pc:graphicFrameChg>
        <pc:graphicFrameChg chg="mod">
          <ac:chgData name="ALESSIO FOGGIA" userId="e2faecd0-9661-4636-8c3a-1189058deb95" providerId="ADAL" clId="{C200FE4A-A0C3-45CE-B4B3-30483D23393D}" dt="2022-12-04T09:30:08.056" v="300" actId="255"/>
          <ac:graphicFrameMkLst>
            <pc:docMk/>
            <pc:sldMk cId="65272293" sldId="262"/>
            <ac:graphicFrameMk id="6" creationId="{BF629521-FFD2-45DA-9D1D-A5F09BD5A2D9}"/>
          </ac:graphicFrameMkLst>
        </pc:graphicFrameChg>
        <pc:picChg chg="add del mod">
          <ac:chgData name="ALESSIO FOGGIA" userId="e2faecd0-9661-4636-8c3a-1189058deb95" providerId="ADAL" clId="{C200FE4A-A0C3-45CE-B4B3-30483D23393D}" dt="2022-12-04T09:24:49.388" v="209" actId="1076"/>
          <ac:picMkLst>
            <pc:docMk/>
            <pc:sldMk cId="65272293" sldId="262"/>
            <ac:picMk id="8" creationId="{EA70616B-E344-4856-8DF9-707C26236613}"/>
          </ac:picMkLst>
        </pc:picChg>
      </pc:sldChg>
      <pc:sldChg chg="delSp add setBg delDesignElem">
        <pc:chgData name="ALESSIO FOGGIA" userId="e2faecd0-9661-4636-8c3a-1189058deb95" providerId="ADAL" clId="{C200FE4A-A0C3-45CE-B4B3-30483D23393D}" dt="2022-12-04T09:05:13.621" v="28"/>
        <pc:sldMkLst>
          <pc:docMk/>
          <pc:sldMk cId="1390467286" sldId="263"/>
        </pc:sldMkLst>
        <pc:spChg chg="del">
          <ac:chgData name="ALESSIO FOGGIA" userId="e2faecd0-9661-4636-8c3a-1189058deb95" providerId="ADAL" clId="{C200FE4A-A0C3-45CE-B4B3-30483D23393D}" dt="2022-12-04T09:05:13.621" v="28"/>
          <ac:spMkLst>
            <pc:docMk/>
            <pc:sldMk cId="1390467286" sldId="263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3.621" v="28"/>
          <ac:grpSpMkLst>
            <pc:docMk/>
            <pc:sldMk cId="1390467286" sldId="263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273" v="30"/>
        <pc:sldMkLst>
          <pc:docMk/>
          <pc:sldMk cId="385876725" sldId="264"/>
        </pc:sldMkLst>
        <pc:spChg chg="del">
          <ac:chgData name="ALESSIO FOGGIA" userId="e2faecd0-9661-4636-8c3a-1189058deb95" providerId="ADAL" clId="{C200FE4A-A0C3-45CE-B4B3-30483D23393D}" dt="2022-12-04T09:05:14.273" v="30"/>
          <ac:spMkLst>
            <pc:docMk/>
            <pc:sldMk cId="385876725" sldId="264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273" v="30"/>
          <ac:grpSpMkLst>
            <pc:docMk/>
            <pc:sldMk cId="385876725" sldId="264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4.877" v="32"/>
        <pc:sldMkLst>
          <pc:docMk/>
          <pc:sldMk cId="524636170" sldId="265"/>
        </pc:sldMkLst>
        <pc:spChg chg="del">
          <ac:chgData name="ALESSIO FOGGIA" userId="e2faecd0-9661-4636-8c3a-1189058deb95" providerId="ADAL" clId="{C200FE4A-A0C3-45CE-B4B3-30483D23393D}" dt="2022-12-04T09:05:14.877" v="32"/>
          <ac:spMkLst>
            <pc:docMk/>
            <pc:sldMk cId="524636170" sldId="265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4.877" v="32"/>
          <ac:grpSpMkLst>
            <pc:docMk/>
            <pc:sldMk cId="524636170" sldId="265"/>
            <ac:grpSpMk id="15" creationId="{D619FC33-16ED-4246-9596-BEFEB55E4CF6}"/>
          </ac:grpSpMkLst>
        </pc:grpChg>
      </pc:sldChg>
      <pc:sldChg chg="delSp add setBg delDesignElem">
        <pc:chgData name="ALESSIO FOGGIA" userId="e2faecd0-9661-4636-8c3a-1189058deb95" providerId="ADAL" clId="{C200FE4A-A0C3-45CE-B4B3-30483D23393D}" dt="2022-12-04T09:05:15.476" v="34"/>
        <pc:sldMkLst>
          <pc:docMk/>
          <pc:sldMk cId="766142574" sldId="266"/>
        </pc:sldMkLst>
        <pc:spChg chg="del">
          <ac:chgData name="ALESSIO FOGGIA" userId="e2faecd0-9661-4636-8c3a-1189058deb95" providerId="ADAL" clId="{C200FE4A-A0C3-45CE-B4B3-30483D23393D}" dt="2022-12-04T09:05:15.476" v="34"/>
          <ac:spMkLst>
            <pc:docMk/>
            <pc:sldMk cId="766142574" sldId="266"/>
            <ac:spMk id="13" creationId="{4AE9D071-98CF-435C-BD2B-976514544DC5}"/>
          </ac:spMkLst>
        </pc:spChg>
        <pc:grpChg chg="del">
          <ac:chgData name="ALESSIO FOGGIA" userId="e2faecd0-9661-4636-8c3a-1189058deb95" providerId="ADAL" clId="{C200FE4A-A0C3-45CE-B4B3-30483D23393D}" dt="2022-12-04T09:05:15.476" v="34"/>
          <ac:grpSpMkLst>
            <pc:docMk/>
            <pc:sldMk cId="766142574" sldId="266"/>
            <ac:grpSpMk id="15" creationId="{D619FC33-16ED-4246-9596-BEFEB55E4CF6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500" dirty="0"/>
            <a:t>RDS 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EC2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VPC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500" dirty="0"/>
            <a:t>	</a:t>
          </a: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X="9917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Services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RDS 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EC2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VPC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2630" y="356393"/>
          <a:ext cx="6258267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	</a:t>
          </a:r>
        </a:p>
      </dsp:txBody>
      <dsp:txXfrm>
        <a:off x="522630" y="356393"/>
        <a:ext cx="6258267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3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0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0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Database </a:t>
            </a:r>
            <a:r>
              <a:rPr lang="en-US" sz="6000" dirty="0" err="1">
                <a:solidFill>
                  <a:schemeClr val="bg1"/>
                </a:solidFill>
              </a:rPr>
              <a:t>aws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28068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Focal points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4126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AWS SERVICES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36340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652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370" y="101558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317217"/>
              </p:ext>
            </p:extLst>
          </p:nvPr>
        </p:nvGraphicFramePr>
        <p:xfrm>
          <a:off x="1527752" y="1904956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2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046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87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4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6142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2" ma:contentTypeDescription="Create a new document." ma:contentTypeScope="" ma:versionID="aef8504347a4dbeb7265cbe712be104a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65563b94d1f17f8f0118868949f17d27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320E8-044F-43F5-BE12-1CAEC983E5E1}"/>
</file>

<file path=customXml/itemProps3.xml><?xml version="1.0" encoding="utf-8"?>
<ds:datastoreItem xmlns:ds="http://schemas.openxmlformats.org/officeDocument/2006/customXml" ds:itemID="{932907EA-C9B4-4F62-A581-FDB91E9E52AE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35</TotalTime>
  <Words>58</Words>
  <Application>Microsoft Office PowerPoint</Application>
  <PresentationFormat>Widescreen</PresentationFormat>
  <Paragraphs>41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Database aws</vt:lpstr>
      <vt:lpstr>Focal points</vt:lpstr>
      <vt:lpstr>AWS SERVICES</vt:lpstr>
      <vt:lpstr>RDS</vt:lpstr>
      <vt:lpstr>Competitive Landscape</vt:lpstr>
      <vt:lpstr>Digital Communications</vt:lpstr>
      <vt:lpstr>Digital Communications</vt:lpstr>
      <vt:lpstr>Digital Communications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</cp:revision>
  <dcterms:created xsi:type="dcterms:W3CDTF">2022-12-02T16:52:54Z</dcterms:created>
  <dcterms:modified xsi:type="dcterms:W3CDTF">2022-12-04T09:30:15Z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