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0F96D-587C-40A8-AC45-A30932E23C1F}" v="1" dt="2022-12-19T13:28:48.146"/>
    <p1510:client id="{9399E5C5-1CDE-48FA-BAC4-484B4DBDAA99}" v="71" dt="2022-12-18T21:12:15.677"/>
    <p1510:client id="{C200FE4A-A0C3-45CE-B4B3-30483D23393D}" v="177" dt="2022-12-04T09:30:08.057"/>
    <p1510:client id="{C455D396-0791-4430-88BE-AA04C0D41386}" v="89" dt="2022-12-13T12:52:26.459"/>
    <p1510:client id="{C9C0B234-A39B-4536-9668-C8D81BD9D2CD}" v="39" dt="2022-12-09T18:23:15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DE ROSA" userId="S::giuseppe.derosa20@studenti.unina.it::80942317-903c-48f9-8d04-f96f73835b1d" providerId="AD" clId="Web-{C455D396-0791-4430-88BE-AA04C0D41386}"/>
    <pc:docChg chg="addSld modSld">
      <pc:chgData name="GIUSEPPE DE ROSA" userId="S::giuseppe.derosa20@studenti.unina.it::80942317-903c-48f9-8d04-f96f73835b1d" providerId="AD" clId="Web-{C455D396-0791-4430-88BE-AA04C0D41386}" dt="2022-12-13T12:52:26.459" v="87"/>
      <pc:docMkLst>
        <pc:docMk/>
      </pc:docMkLst>
      <pc:sldChg chg="delSp">
        <pc:chgData name="GIUSEPPE DE ROSA" userId="S::giuseppe.derosa20@studenti.unina.it::80942317-903c-48f9-8d04-f96f73835b1d" providerId="AD" clId="Web-{C455D396-0791-4430-88BE-AA04C0D41386}" dt="2022-12-13T12:50:30.251" v="0"/>
        <pc:sldMkLst>
          <pc:docMk/>
          <pc:sldMk cId="4210907524" sldId="259"/>
        </pc:sldMkLst>
        <pc:picChg chg="del">
          <ac:chgData name="GIUSEPPE DE ROSA" userId="S::giuseppe.derosa20@studenti.unina.it::80942317-903c-48f9-8d04-f96f73835b1d" providerId="AD" clId="Web-{C455D396-0791-4430-88BE-AA04C0D41386}" dt="2022-12-13T12:50:30.251" v="0"/>
          <ac:picMkLst>
            <pc:docMk/>
            <pc:sldMk cId="4210907524" sldId="259"/>
            <ac:picMk id="20" creationId="{C1B80F38-26F8-E0CF-476E-323F57E87406}"/>
          </ac:picMkLst>
        </pc:picChg>
      </pc:sldChg>
      <pc:sldChg chg="addSp delSp modSp new mod modClrScheme chgLayout">
        <pc:chgData name="GIUSEPPE DE ROSA" userId="S::giuseppe.derosa20@studenti.unina.it::80942317-903c-48f9-8d04-f96f73835b1d" providerId="AD" clId="Web-{C455D396-0791-4430-88BE-AA04C0D41386}" dt="2022-12-13T12:52:26.459" v="87"/>
        <pc:sldMkLst>
          <pc:docMk/>
          <pc:sldMk cId="3812237166" sldId="261"/>
        </pc:sldMkLst>
        <pc:spChg chg="mod">
          <ac:chgData name="GIUSEPPE DE ROSA" userId="S::giuseppe.derosa20@studenti.unina.it::80942317-903c-48f9-8d04-f96f73835b1d" providerId="AD" clId="Web-{C455D396-0791-4430-88BE-AA04C0D41386}" dt="2022-12-13T12:51:05.690" v="23"/>
          <ac:spMkLst>
            <pc:docMk/>
            <pc:sldMk cId="3812237166" sldId="261"/>
            <ac:spMk id="2" creationId="{7AE3B069-3D87-693A-0144-97947D702462}"/>
          </ac:spMkLst>
        </pc:spChg>
        <pc:spChg chg="del">
          <ac:chgData name="GIUSEPPE DE ROSA" userId="S::giuseppe.derosa20@studenti.unina.it::80942317-903c-48f9-8d04-f96f73835b1d" providerId="AD" clId="Web-{C455D396-0791-4430-88BE-AA04C0D41386}" dt="2022-12-13T12:50:48.330" v="18"/>
          <ac:spMkLst>
            <pc:docMk/>
            <pc:sldMk cId="3812237166" sldId="261"/>
            <ac:spMk id="3" creationId="{637B96FC-6BC3-98EC-3BB2-4C06BCCD792B}"/>
          </ac:spMkLst>
        </pc:spChg>
        <pc:spChg chg="add">
          <ac:chgData name="GIUSEPPE DE ROSA" userId="S::giuseppe.derosa20@studenti.unina.it::80942317-903c-48f9-8d04-f96f73835b1d" providerId="AD" clId="Web-{C455D396-0791-4430-88BE-AA04C0D41386}" dt="2022-12-13T12:52:15.427" v="86"/>
          <ac:spMkLst>
            <pc:docMk/>
            <pc:sldMk cId="3812237166" sldId="261"/>
            <ac:spMk id="5" creationId="{2CB1F168-A9CC-08BD-9063-DFB81AE144E2}"/>
          </ac:spMkLst>
        </pc:spChg>
        <pc:spChg chg="add">
          <ac:chgData name="GIUSEPPE DE ROSA" userId="S::giuseppe.derosa20@studenti.unina.it::80942317-903c-48f9-8d04-f96f73835b1d" providerId="AD" clId="Web-{C455D396-0791-4430-88BE-AA04C0D41386}" dt="2022-12-13T12:52:26.459" v="87"/>
          <ac:spMkLst>
            <pc:docMk/>
            <pc:sldMk cId="3812237166" sldId="261"/>
            <ac:spMk id="6" creationId="{9D7B0E15-7306-0EEB-221D-2B74F2D48B74}"/>
          </ac:spMkLst>
        </pc:spChg>
        <pc:spChg chg="add mod">
          <ac:chgData name="GIUSEPPE DE ROSA" userId="S::giuseppe.derosa20@studenti.unina.it::80942317-903c-48f9-8d04-f96f73835b1d" providerId="AD" clId="Web-{C455D396-0791-4430-88BE-AA04C0D41386}" dt="2022-12-13T12:51:54.973" v="82" actId="20577"/>
          <ac:spMkLst>
            <pc:docMk/>
            <pc:sldMk cId="3812237166" sldId="261"/>
            <ac:spMk id="9" creationId="{6224FF52-7F8C-21DE-7B38-3BD471AC57FE}"/>
          </ac:spMkLst>
        </pc:spChg>
        <pc:picChg chg="add mod">
          <ac:chgData name="GIUSEPPE DE ROSA" userId="S::giuseppe.derosa20@studenti.unina.it::80942317-903c-48f9-8d04-f96f73835b1d" providerId="AD" clId="Web-{C455D396-0791-4430-88BE-AA04C0D41386}" dt="2022-12-13T12:52:01.333" v="85" actId="1076"/>
          <ac:picMkLst>
            <pc:docMk/>
            <pc:sldMk cId="3812237166" sldId="261"/>
            <ac:picMk id="4" creationId="{B67C2A38-94BC-C65E-9B6F-64163A62B6DD}"/>
          </ac:picMkLst>
        </pc:picChg>
      </pc:sldChg>
    </pc:docChg>
  </pc:docChgLst>
  <pc:docChgLst>
    <pc:chgData name="ALESSIO FOGGIA" userId="e2faecd0-9661-4636-8c3a-1189058deb95" providerId="ADAL" clId="{C200FE4A-A0C3-45CE-B4B3-30483D23393D}"/>
    <pc:docChg chg="undo custSel addSld modSld sldOrd">
      <pc:chgData name="ALESSIO FOGGIA" userId="e2faecd0-9661-4636-8c3a-1189058deb95" providerId="ADAL" clId="{C200FE4A-A0C3-45CE-B4B3-30483D23393D}" dt="2022-12-04T09:30:08.056" v="300" actId="255"/>
      <pc:docMkLst>
        <pc:docMk/>
      </pc:docMkLst>
      <pc:sldChg chg="modSp mod">
        <pc:chgData name="ALESSIO FOGGIA" userId="e2faecd0-9661-4636-8c3a-1189058deb95" providerId="ADAL" clId="{C200FE4A-A0C3-45CE-B4B3-30483D23393D}" dt="2022-12-04T08:56:50.710" v="22" actId="20577"/>
        <pc:sldMkLst>
          <pc:docMk/>
          <pc:sldMk cId="1487700712" sldId="256"/>
        </pc:sldMkLst>
        <pc:spChg chg="mod">
          <ac:chgData name="ALESSIO FOGGIA" userId="e2faecd0-9661-4636-8c3a-1189058deb95" providerId="ADAL" clId="{C200FE4A-A0C3-45CE-B4B3-30483D23393D}" dt="2022-12-04T08:56:50.710" v="22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ord">
        <pc:chgData name="ALESSIO FOGGIA" userId="e2faecd0-9661-4636-8c3a-1189058deb95" providerId="ADAL" clId="{C200FE4A-A0C3-45CE-B4B3-30483D23393D}" dt="2022-12-04T09:22:29.661" v="182"/>
        <pc:sldMkLst>
          <pc:docMk/>
          <pc:sldMk cId="497607547" sldId="258"/>
        </pc:sldMkLst>
      </pc:sldChg>
      <pc:sldChg chg="modSp mod ord">
        <pc:chgData name="ALESSIO FOGGIA" userId="e2faecd0-9661-4636-8c3a-1189058deb95" providerId="ADAL" clId="{C200FE4A-A0C3-45CE-B4B3-30483D23393D}" dt="2022-12-04T09:19:32.590" v="176" actId="20577"/>
        <pc:sldMkLst>
          <pc:docMk/>
          <pc:sldMk cId="4209322005" sldId="259"/>
        </pc:sldMkLst>
        <pc:spChg chg="mod">
          <ac:chgData name="ALESSIO FOGGIA" userId="e2faecd0-9661-4636-8c3a-1189058deb95" providerId="ADAL" clId="{C200FE4A-A0C3-45CE-B4B3-30483D23393D}" dt="2022-12-04T09:15:22.308" v="137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ALESSIO FOGGIA" userId="e2faecd0-9661-4636-8c3a-1189058deb95" providerId="ADAL" clId="{C200FE4A-A0C3-45CE-B4B3-30483D23393D}" dt="2022-12-04T09:19:32.590" v="176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ord">
        <pc:chgData name="ALESSIO FOGGIA" userId="e2faecd0-9661-4636-8c3a-1189058deb95" providerId="ADAL" clId="{C200FE4A-A0C3-45CE-B4B3-30483D23393D}" dt="2022-12-04T09:21:34.347" v="180"/>
        <pc:sldMkLst>
          <pc:docMk/>
          <pc:sldMk cId="3501347425" sldId="260"/>
        </pc:sldMkLst>
      </pc:sldChg>
      <pc:sldChg chg="addSp delSp modSp mod">
        <pc:chgData name="ALESSIO FOGGIA" userId="e2faecd0-9661-4636-8c3a-1189058deb95" providerId="ADAL" clId="{C200FE4A-A0C3-45CE-B4B3-30483D23393D}" dt="2022-12-04T09:18:50.090" v="167"/>
        <pc:sldMkLst>
          <pc:docMk/>
          <pc:sldMk cId="1703342593" sldId="261"/>
        </pc:sldMkLst>
        <pc:spChg chg="add del mod">
          <ac:chgData name="ALESSIO FOGGIA" userId="e2faecd0-9661-4636-8c3a-1189058deb95" providerId="ADAL" clId="{C200FE4A-A0C3-45CE-B4B3-30483D23393D}" dt="2022-12-04T09:14:46.734" v="101" actId="1076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ALESSIO FOGGIA" userId="e2faecd0-9661-4636-8c3a-1189058deb95" providerId="ADAL" clId="{C200FE4A-A0C3-45CE-B4B3-30483D23393D}" dt="2022-12-04T09:14:39.723" v="99" actId="21"/>
          <ac:spMkLst>
            <pc:docMk/>
            <pc:sldMk cId="1703342593" sldId="261"/>
            <ac:spMk id="5" creationId="{3EB1E329-0FED-8B53-954B-EFF56777877E}"/>
          </ac:spMkLst>
        </pc:spChg>
        <pc:graphicFrameChg chg="mod">
          <ac:chgData name="ALESSIO FOGGIA" userId="e2faecd0-9661-4636-8c3a-1189058deb95" providerId="ADAL" clId="{C200FE4A-A0C3-45CE-B4B3-30483D23393D}" dt="2022-12-04T09:18:50.090" v="167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addSp delSp modSp add mod setBg delDesignElem">
        <pc:chgData name="ALESSIO FOGGIA" userId="e2faecd0-9661-4636-8c3a-1189058deb95" providerId="ADAL" clId="{C200FE4A-A0C3-45CE-B4B3-30483D23393D}" dt="2022-12-04T09:30:08.056" v="300" actId="255"/>
        <pc:sldMkLst>
          <pc:docMk/>
          <pc:sldMk cId="65272293" sldId="262"/>
        </pc:sldMkLst>
        <pc:spChg chg="mod">
          <ac:chgData name="ALESSIO FOGGIA" userId="e2faecd0-9661-4636-8c3a-1189058deb95" providerId="ADAL" clId="{C200FE4A-A0C3-45CE-B4B3-30483D23393D}" dt="2022-12-04T09:29:45.591" v="298" actId="1076"/>
          <ac:spMkLst>
            <pc:docMk/>
            <pc:sldMk cId="65272293" sldId="262"/>
            <ac:spMk id="2" creationId="{7F2616EE-270D-4F4C-BA1F-2708D387B800}"/>
          </ac:spMkLst>
        </pc:spChg>
        <pc:spChg chg="del">
          <ac:chgData name="ALESSIO FOGGIA" userId="e2faecd0-9661-4636-8c3a-1189058deb95" providerId="ADAL" clId="{C200FE4A-A0C3-45CE-B4B3-30483D23393D}" dt="2022-12-04T09:05:12.870" v="26"/>
          <ac:spMkLst>
            <pc:docMk/>
            <pc:sldMk cId="65272293" sldId="262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2.870" v="26"/>
          <ac:grpSpMkLst>
            <pc:docMk/>
            <pc:sldMk cId="65272293" sldId="262"/>
            <ac:grpSpMk id="15" creationId="{D619FC33-16ED-4246-9596-BEFEB55E4CF6}"/>
          </ac:grpSpMkLst>
        </pc:grpChg>
        <pc:graphicFrameChg chg="add del mod">
          <ac:chgData name="ALESSIO FOGGIA" userId="e2faecd0-9661-4636-8c3a-1189058deb95" providerId="ADAL" clId="{C200FE4A-A0C3-45CE-B4B3-30483D23393D}" dt="2022-12-04T09:24:43.193" v="207" actId="12084"/>
          <ac:graphicFrameMkLst>
            <pc:docMk/>
            <pc:sldMk cId="65272293" sldId="262"/>
            <ac:graphicFrameMk id="3" creationId="{617CE3C4-6FB5-C338-F3CD-D9E34F692B79}"/>
          </ac:graphicFrameMkLst>
        </pc:graphicFrameChg>
        <pc:graphicFrameChg chg="mod">
          <ac:chgData name="ALESSIO FOGGIA" userId="e2faecd0-9661-4636-8c3a-1189058deb95" providerId="ADAL" clId="{C200FE4A-A0C3-45CE-B4B3-30483D23393D}" dt="2022-12-04T09:30:08.056" v="300" actId="255"/>
          <ac:graphicFrameMkLst>
            <pc:docMk/>
            <pc:sldMk cId="65272293" sldId="262"/>
            <ac:graphicFrameMk id="6" creationId="{BF629521-FFD2-45DA-9D1D-A5F09BD5A2D9}"/>
          </ac:graphicFrameMkLst>
        </pc:graphicFrameChg>
        <pc:picChg chg="add del mod">
          <ac:chgData name="ALESSIO FOGGIA" userId="e2faecd0-9661-4636-8c3a-1189058deb95" providerId="ADAL" clId="{C200FE4A-A0C3-45CE-B4B3-30483D23393D}" dt="2022-12-04T09:24:49.388" v="209" actId="1076"/>
          <ac:picMkLst>
            <pc:docMk/>
            <pc:sldMk cId="65272293" sldId="262"/>
            <ac:picMk id="8" creationId="{EA70616B-E344-4856-8DF9-707C26236613}"/>
          </ac:picMkLst>
        </pc:picChg>
      </pc:sldChg>
      <pc:sldChg chg="delSp add setBg delDesignElem">
        <pc:chgData name="ALESSIO FOGGIA" userId="e2faecd0-9661-4636-8c3a-1189058deb95" providerId="ADAL" clId="{C200FE4A-A0C3-45CE-B4B3-30483D23393D}" dt="2022-12-04T09:05:13.621" v="28"/>
        <pc:sldMkLst>
          <pc:docMk/>
          <pc:sldMk cId="1390467286" sldId="263"/>
        </pc:sldMkLst>
        <pc:spChg chg="del">
          <ac:chgData name="ALESSIO FOGGIA" userId="e2faecd0-9661-4636-8c3a-1189058deb95" providerId="ADAL" clId="{C200FE4A-A0C3-45CE-B4B3-30483D23393D}" dt="2022-12-04T09:05:13.621" v="28"/>
          <ac:spMkLst>
            <pc:docMk/>
            <pc:sldMk cId="1390467286" sldId="263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3.621" v="28"/>
          <ac:grpSpMkLst>
            <pc:docMk/>
            <pc:sldMk cId="1390467286" sldId="263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4.273" v="30"/>
        <pc:sldMkLst>
          <pc:docMk/>
          <pc:sldMk cId="385876725" sldId="264"/>
        </pc:sldMkLst>
        <pc:spChg chg="del">
          <ac:chgData name="ALESSIO FOGGIA" userId="e2faecd0-9661-4636-8c3a-1189058deb95" providerId="ADAL" clId="{C200FE4A-A0C3-45CE-B4B3-30483D23393D}" dt="2022-12-04T09:05:14.273" v="30"/>
          <ac:spMkLst>
            <pc:docMk/>
            <pc:sldMk cId="385876725" sldId="264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4.273" v="30"/>
          <ac:grpSpMkLst>
            <pc:docMk/>
            <pc:sldMk cId="385876725" sldId="264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4.877" v="32"/>
        <pc:sldMkLst>
          <pc:docMk/>
          <pc:sldMk cId="524636170" sldId="265"/>
        </pc:sldMkLst>
        <pc:spChg chg="del">
          <ac:chgData name="ALESSIO FOGGIA" userId="e2faecd0-9661-4636-8c3a-1189058deb95" providerId="ADAL" clId="{C200FE4A-A0C3-45CE-B4B3-30483D23393D}" dt="2022-12-04T09:05:14.877" v="32"/>
          <ac:spMkLst>
            <pc:docMk/>
            <pc:sldMk cId="524636170" sldId="265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4.877" v="32"/>
          <ac:grpSpMkLst>
            <pc:docMk/>
            <pc:sldMk cId="524636170" sldId="265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5.476" v="34"/>
        <pc:sldMkLst>
          <pc:docMk/>
          <pc:sldMk cId="766142574" sldId="266"/>
        </pc:sldMkLst>
        <pc:spChg chg="del">
          <ac:chgData name="ALESSIO FOGGIA" userId="e2faecd0-9661-4636-8c3a-1189058deb95" providerId="ADAL" clId="{C200FE4A-A0C3-45CE-B4B3-30483D23393D}" dt="2022-12-04T09:05:15.476" v="34"/>
          <ac:spMkLst>
            <pc:docMk/>
            <pc:sldMk cId="766142574" sldId="266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5.476" v="34"/>
          <ac:grpSpMkLst>
            <pc:docMk/>
            <pc:sldMk cId="766142574" sldId="266"/>
            <ac:grpSpMk id="15" creationId="{D619FC33-16ED-4246-9596-BEFEB55E4CF6}"/>
          </ac:grpSpMkLst>
        </pc:grpChg>
      </pc:sldChg>
    </pc:docChg>
  </pc:docChgLst>
  <pc:docChgLst>
    <pc:chgData name="ANTONIO IACONO" userId="S::antoni.iacono@studenti.unina.it::cef78505-7c3b-429e-a69d-badd7fe39a67" providerId="AD" clId="Web-{81D0F96D-587C-40A8-AC45-A30932E23C1F}"/>
    <pc:docChg chg="modSld">
      <pc:chgData name="ANTONIO IACONO" userId="S::antoni.iacono@studenti.unina.it::cef78505-7c3b-429e-a69d-badd7fe39a67" providerId="AD" clId="Web-{81D0F96D-587C-40A8-AC45-A30932E23C1F}" dt="2022-12-19T13:28:48.146" v="0" actId="1076"/>
      <pc:docMkLst>
        <pc:docMk/>
      </pc:docMkLst>
      <pc:sldChg chg="modSp">
        <pc:chgData name="ANTONIO IACONO" userId="S::antoni.iacono@studenti.unina.it::cef78505-7c3b-429e-a69d-badd7fe39a67" providerId="AD" clId="Web-{81D0F96D-587C-40A8-AC45-A30932E23C1F}" dt="2022-12-19T13:28:48.146" v="0" actId="1076"/>
        <pc:sldMkLst>
          <pc:docMk/>
          <pc:sldMk cId="3665988607" sldId="257"/>
        </pc:sldMkLst>
        <pc:picChg chg="mod">
          <ac:chgData name="ANTONIO IACONO" userId="S::antoni.iacono@studenti.unina.it::cef78505-7c3b-429e-a69d-badd7fe39a67" providerId="AD" clId="Web-{81D0F96D-587C-40A8-AC45-A30932E23C1F}" dt="2022-12-19T13:28:48.146" v="0" actId="1076"/>
          <ac:picMkLst>
            <pc:docMk/>
            <pc:sldMk cId="3665988607" sldId="257"/>
            <ac:picMk id="5" creationId="{EFB00413-6C7D-2041-A646-0D113E3811AF}"/>
          </ac:picMkLst>
        </pc:picChg>
      </pc:sldChg>
    </pc:docChg>
  </pc:docChgLst>
  <pc:docChgLst>
    <pc:chgData name="GIUSEPPE DE ROSA" userId="S::giuseppe.derosa20@studenti.unina.it::80942317-903c-48f9-8d04-f96f73835b1d" providerId="AD" clId="Web-{9399E5C5-1CDE-48FA-BAC4-484B4DBDAA99}"/>
    <pc:docChg chg="modSld">
      <pc:chgData name="GIUSEPPE DE ROSA" userId="S::giuseppe.derosa20@studenti.unina.it::80942317-903c-48f9-8d04-f96f73835b1d" providerId="AD" clId="Web-{9399E5C5-1CDE-48FA-BAC4-484B4DBDAA99}" dt="2022-12-18T21:12:15.036" v="70" actId="20577"/>
      <pc:docMkLst>
        <pc:docMk/>
      </pc:docMkLst>
      <pc:sldChg chg="addSp delSp modSp">
        <pc:chgData name="GIUSEPPE DE ROSA" userId="S::giuseppe.derosa20@studenti.unina.it::80942317-903c-48f9-8d04-f96f73835b1d" providerId="AD" clId="Web-{9399E5C5-1CDE-48FA-BAC4-484B4DBDAA99}" dt="2022-12-18T21:12:15.036" v="70" actId="20577"/>
        <pc:sldMkLst>
          <pc:docMk/>
          <pc:sldMk cId="4210907524" sldId="259"/>
        </pc:sldMkLst>
        <pc:spChg chg="mod">
          <ac:chgData name="GIUSEPPE DE ROSA" userId="S::giuseppe.derosa20@studenti.unina.it::80942317-903c-48f9-8d04-f96f73835b1d" providerId="AD" clId="Web-{9399E5C5-1CDE-48FA-BAC4-484B4DBDAA99}" dt="2022-12-18T21:12:15.036" v="70" actId="20577"/>
          <ac:spMkLst>
            <pc:docMk/>
            <pc:sldMk cId="4210907524" sldId="259"/>
            <ac:spMk id="2" creationId="{9FA5ED87-61C2-A149-CC67-967E44D05012}"/>
          </ac:spMkLst>
        </pc:spChg>
        <pc:spChg chg="del">
          <ac:chgData name="GIUSEPPE DE ROSA" userId="S::giuseppe.derosa20@studenti.unina.it::80942317-903c-48f9-8d04-f96f73835b1d" providerId="AD" clId="Web-{9399E5C5-1CDE-48FA-BAC4-484B4DBDAA99}" dt="2022-12-18T21:10:33.220" v="4"/>
          <ac:spMkLst>
            <pc:docMk/>
            <pc:sldMk cId="4210907524" sldId="259"/>
            <ac:spMk id="6" creationId="{E31F1796-367B-0FB9-E66D-8E03766D789B}"/>
          </ac:spMkLst>
        </pc:spChg>
        <pc:spChg chg="mod">
          <ac:chgData name="GIUSEPPE DE ROSA" userId="S::giuseppe.derosa20@studenti.unina.it::80942317-903c-48f9-8d04-f96f73835b1d" providerId="AD" clId="Web-{9399E5C5-1CDE-48FA-BAC4-484B4DBDAA99}" dt="2022-12-18T21:12:09.395" v="69" actId="20577"/>
          <ac:spMkLst>
            <pc:docMk/>
            <pc:sldMk cId="4210907524" sldId="259"/>
            <ac:spMk id="13" creationId="{A17E8008-A63F-8C7D-2B12-896DF79AEB3C}"/>
          </ac:spMkLst>
        </pc:spChg>
        <pc:spChg chg="del">
          <ac:chgData name="GIUSEPPE DE ROSA" userId="S::giuseppe.derosa20@studenti.unina.it::80942317-903c-48f9-8d04-f96f73835b1d" providerId="AD" clId="Web-{9399E5C5-1CDE-48FA-BAC4-484B4DBDAA99}" dt="2022-12-18T21:10:25.188" v="1"/>
          <ac:spMkLst>
            <pc:docMk/>
            <pc:sldMk cId="4210907524" sldId="259"/>
            <ac:spMk id="16" creationId="{953F4F50-3588-AC31-3098-489C982ECE38}"/>
          </ac:spMkLst>
        </pc:spChg>
        <pc:spChg chg="del">
          <ac:chgData name="GIUSEPPE DE ROSA" userId="S::giuseppe.derosa20@studenti.unina.it::80942317-903c-48f9-8d04-f96f73835b1d" providerId="AD" clId="Web-{9399E5C5-1CDE-48FA-BAC4-484B4DBDAA99}" dt="2022-12-18T21:10:25.188" v="0"/>
          <ac:spMkLst>
            <pc:docMk/>
            <pc:sldMk cId="4210907524" sldId="259"/>
            <ac:spMk id="18" creationId="{D860218F-C248-AB17-0AE4-3F908FF84777}"/>
          </ac:spMkLst>
        </pc:spChg>
        <pc:picChg chg="add mod">
          <ac:chgData name="GIUSEPPE DE ROSA" userId="S::giuseppe.derosa20@studenti.unina.it::80942317-903c-48f9-8d04-f96f73835b1d" providerId="AD" clId="Web-{9399E5C5-1CDE-48FA-BAC4-484B4DBDAA99}" dt="2022-12-18T21:11:29.034" v="28" actId="1076"/>
          <ac:picMkLst>
            <pc:docMk/>
            <pc:sldMk cId="4210907524" sldId="259"/>
            <ac:picMk id="3" creationId="{8E5F6F84-C995-0844-3B16-5C11CD88F80E}"/>
          </ac:picMkLst>
        </pc:picChg>
        <pc:picChg chg="add mod">
          <ac:chgData name="GIUSEPPE DE ROSA" userId="S::giuseppe.derosa20@studenti.unina.it::80942317-903c-48f9-8d04-f96f73835b1d" providerId="AD" clId="Web-{9399E5C5-1CDE-48FA-BAC4-484B4DBDAA99}" dt="2022-12-18T21:11:22.472" v="24" actId="1076"/>
          <ac:picMkLst>
            <pc:docMk/>
            <pc:sldMk cId="4210907524" sldId="259"/>
            <ac:picMk id="4" creationId="{FBB6DF7B-DC59-CF5A-7C6B-23358FACA762}"/>
          </ac:picMkLst>
        </pc:picChg>
        <pc:picChg chg="del">
          <ac:chgData name="GIUSEPPE DE ROSA" userId="S::giuseppe.derosa20@studenti.unina.it::80942317-903c-48f9-8d04-f96f73835b1d" providerId="AD" clId="Web-{9399E5C5-1CDE-48FA-BAC4-484B4DBDAA99}" dt="2022-12-18T21:10:33.220" v="5"/>
          <ac:picMkLst>
            <pc:docMk/>
            <pc:sldMk cId="4210907524" sldId="259"/>
            <ac:picMk id="5" creationId="{A3722044-CB02-85D1-5A22-00279041E01E}"/>
          </ac:picMkLst>
        </pc:picChg>
        <pc:picChg chg="del">
          <ac:chgData name="GIUSEPPE DE ROSA" userId="S::giuseppe.derosa20@studenti.unina.it::80942317-903c-48f9-8d04-f96f73835b1d" providerId="AD" clId="Web-{9399E5C5-1CDE-48FA-BAC4-484B4DBDAA99}" dt="2022-12-18T21:10:25.188" v="2"/>
          <ac:picMkLst>
            <pc:docMk/>
            <pc:sldMk cId="4210907524" sldId="259"/>
            <ac:picMk id="9" creationId="{90E54299-71F2-95F7-8FE5-8AF17A0083C8}"/>
          </ac:picMkLst>
        </pc:picChg>
        <pc:picChg chg="del">
          <ac:chgData name="GIUSEPPE DE ROSA" userId="S::giuseppe.derosa20@studenti.unina.it::80942317-903c-48f9-8d04-f96f73835b1d" providerId="AD" clId="Web-{9399E5C5-1CDE-48FA-BAC4-484B4DBDAA99}" dt="2022-12-18T21:10:30.735" v="3"/>
          <ac:picMkLst>
            <pc:docMk/>
            <pc:sldMk cId="4210907524" sldId="259"/>
            <ac:picMk id="15" creationId="{AC8FC8A7-4C9D-AE07-8DAC-7AD52FA0AF0C}"/>
          </ac:picMkLst>
        </pc:picChg>
      </pc:sldChg>
    </pc:docChg>
  </pc:docChgLst>
  <pc:docChgLst>
    <pc:chgData name="GIUSEPPE DE ROSA" userId="S::giuseppe.derosa20@studenti.unina.it::80942317-903c-48f9-8d04-f96f73835b1d" providerId="AD" clId="Web-{C9C0B234-A39B-4536-9668-C8D81BD9D2CD}"/>
    <pc:docChg chg="modSld">
      <pc:chgData name="GIUSEPPE DE ROSA" userId="S::giuseppe.derosa20@studenti.unina.it::80942317-903c-48f9-8d04-f96f73835b1d" providerId="AD" clId="Web-{C9C0B234-A39B-4536-9668-C8D81BD9D2CD}" dt="2022-12-09T18:23:15.622" v="39" actId="20577"/>
      <pc:docMkLst>
        <pc:docMk/>
      </pc:docMkLst>
      <pc:sldChg chg="modSp">
        <pc:chgData name="GIUSEPPE DE ROSA" userId="S::giuseppe.derosa20@studenti.unina.it::80942317-903c-48f9-8d04-f96f73835b1d" providerId="AD" clId="Web-{C9C0B234-A39B-4536-9668-C8D81BD9D2CD}" dt="2022-12-09T18:21:16.829" v="9" actId="20577"/>
        <pc:sldMkLst>
          <pc:docMk/>
          <pc:sldMk cId="2906250466" sldId="258"/>
        </pc:sldMkLst>
        <pc:spChg chg="mod">
          <ac:chgData name="GIUSEPPE DE ROSA" userId="S::giuseppe.derosa20@studenti.unina.it::80942317-903c-48f9-8d04-f96f73835b1d" providerId="AD" clId="Web-{C9C0B234-A39B-4536-9668-C8D81BD9D2CD}" dt="2022-12-09T18:21:16.829" v="9" actId="20577"/>
          <ac:spMkLst>
            <pc:docMk/>
            <pc:sldMk cId="2906250466" sldId="258"/>
            <ac:spMk id="3" creationId="{A5311FE8-FBFB-4313-7664-085349C2C1B7}"/>
          </ac:spMkLst>
        </pc:spChg>
      </pc:sldChg>
      <pc:sldChg chg="modSp">
        <pc:chgData name="GIUSEPPE DE ROSA" userId="S::giuseppe.derosa20@studenti.unina.it::80942317-903c-48f9-8d04-f96f73835b1d" providerId="AD" clId="Web-{C9C0B234-A39B-4536-9668-C8D81BD9D2CD}" dt="2022-12-09T18:23:15.622" v="39" actId="20577"/>
        <pc:sldMkLst>
          <pc:docMk/>
          <pc:sldMk cId="2810847025" sldId="260"/>
        </pc:sldMkLst>
        <pc:spChg chg="mod">
          <ac:chgData name="GIUSEPPE DE ROSA" userId="S::giuseppe.derosa20@studenti.unina.it::80942317-903c-48f9-8d04-f96f73835b1d" providerId="AD" clId="Web-{C9C0B234-A39B-4536-9668-C8D81BD9D2CD}" dt="2022-12-09T18:23:15.622" v="39" actId="20577"/>
          <ac:spMkLst>
            <pc:docMk/>
            <pc:sldMk cId="2810847025" sldId="260"/>
            <ac:spMk id="3" creationId="{8363590B-6FFF-9EB7-F0DA-F07E4BA787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OpenVPN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E0D76-7458-A2FB-E449-1E2BECE5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VPN: motivi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65FE27-A5EF-FC0A-DA14-4F8A641D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5251"/>
            <a:ext cx="11029615" cy="3678303"/>
          </a:xfrm>
        </p:spPr>
        <p:txBody>
          <a:bodyPr/>
          <a:lstStyle/>
          <a:p>
            <a:r>
              <a:rPr lang="it-IT" dirty="0"/>
              <a:t>E’ possibile individuare diversi motivi per implementare una </a:t>
            </a:r>
            <a:r>
              <a:rPr lang="it-IT" b="1" dirty="0"/>
              <a:t>VPN </a:t>
            </a:r>
            <a:r>
              <a:rPr lang="it-IT" dirty="0"/>
              <a:t>sulla rete dei dipendenti: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Maggiore sicurezza di accesso alla rete, che richiederà la connessione al client VPN possibilmente anche con </a:t>
            </a:r>
            <a:r>
              <a:rPr lang="it-IT" b="1" dirty="0"/>
              <a:t>autenticazione a due fattori</a:t>
            </a:r>
            <a:r>
              <a:rPr lang="it-IT" dirty="0"/>
              <a:t>, soprattutto in reti segmentate dipendenti-ospiti (possibile sviluppo futuro);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Implementazione sicura di scenari in cui un dipendente volesse poter accedere a distanza all’applicazione (road-</a:t>
            </a:r>
            <a:r>
              <a:rPr lang="it-IT" dirty="0" err="1"/>
              <a:t>warrior</a:t>
            </a:r>
            <a:r>
              <a:rPr lang="it-IT" dirty="0"/>
              <a:t>); </a:t>
            </a:r>
          </a:p>
          <a:p>
            <a:pPr lvl="2">
              <a:buFont typeface="Wingdings 2" panose="05020102010507070707" pitchFamily="18" charset="2"/>
              <a:buChar char=""/>
            </a:pPr>
            <a:r>
              <a:rPr lang="it-IT" dirty="0"/>
              <a:t>Il gestore del ristorante, ad esempio, potrebbe essere interessato a vedere i guadagni o lo storico degli ordini da remoto; </a:t>
            </a:r>
          </a:p>
          <a:p>
            <a:pPr lvl="2">
              <a:buFont typeface="Wingdings 2" panose="05020102010507070707" pitchFamily="18" charset="2"/>
              <a:buChar char=""/>
            </a:pPr>
            <a:r>
              <a:rPr lang="it-IT" dirty="0"/>
              <a:t>Un dipendente,  ad esempio colui che si occupa dell’accoglienza, potrebbe essere interessato a prenotare dei tavoli a distanza; </a:t>
            </a:r>
          </a:p>
          <a:p>
            <a:pPr lvl="2">
              <a:buFont typeface="Wingdings 2" panose="05020102010507070707" pitchFamily="18" charset="2"/>
              <a:buChar char=""/>
            </a:pPr>
            <a:r>
              <a:rPr lang="it-IT" dirty="0"/>
              <a:t>Un generico cameriere potrebbe voler agganciarsi alla rete mediante la rete dati del proprio cellulare poiché la copertura dell’access point del ristorante potrebbe non coprire tutta l’area d’interesse del cameriere stesso. </a:t>
            </a:r>
          </a:p>
          <a:p>
            <a:pPr lvl="1">
              <a:buFont typeface="Wingdings 2" panose="05020102010507070707" pitchFamily="18" charset="2"/>
              <a:buChar char="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B00413-6C7D-2041-A646-0D113E38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30" y="4999825"/>
            <a:ext cx="6684982" cy="13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E01F3-1C9E-AB60-43CD-48201D5A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OpenVPN</a:t>
            </a:r>
            <a:r>
              <a:rPr lang="it-IT" dirty="0"/>
              <a:t>: Come settarla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11FE8-FBFB-4313-7664-085349C2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/>
              <a:t>Il client VPN scelto è </a:t>
            </a:r>
            <a:r>
              <a:rPr lang="it-IT" dirty="0" err="1"/>
              <a:t>OpenVPN</a:t>
            </a:r>
            <a:r>
              <a:rPr lang="it-IT" dirty="0"/>
              <a:t>, un client opensource che mette a disposizione due modalità: </a:t>
            </a:r>
            <a:endParaRPr lang="it-IT"/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b="1" dirty="0" err="1"/>
              <a:t>Bridged</a:t>
            </a:r>
            <a:r>
              <a:rPr lang="it-IT" dirty="0"/>
              <a:t>: utile per collegare due reti a livello 2 della pila ISO/OSI. Il tunnel VPN incapsulerà direttamente le frames Ethernet rendendo le due reti equivalente ad un’unica, reale rete con lo stesso livello 2 (data-link). 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b="1" dirty="0"/>
              <a:t>Routing</a:t>
            </a:r>
            <a:r>
              <a:rPr lang="it-IT" dirty="0"/>
              <a:t>: più efficiente rispetto al primo, il tunnel VPN incapsula direttamente i pacchetti IP creando un tunneling tra le due reti al livello 3 (rete) della pila ISO/OSI. </a:t>
            </a:r>
          </a:p>
          <a:p>
            <a:pPr marL="305435" indent="-305435"/>
            <a:r>
              <a:rPr lang="it-IT" dirty="0"/>
              <a:t>Generalmente, la scelta di </a:t>
            </a:r>
            <a:r>
              <a:rPr lang="it-IT" dirty="0" err="1"/>
              <a:t>routing</a:t>
            </a:r>
            <a:r>
              <a:rPr lang="it-IT" dirty="0"/>
              <a:t> è quella preferibile a meno di particolari esigenze, e dunque il Client </a:t>
            </a:r>
            <a:r>
              <a:rPr lang="it-IT" dirty="0" err="1"/>
              <a:t>OpenVPN</a:t>
            </a:r>
            <a:r>
              <a:rPr lang="it-IT" dirty="0"/>
              <a:t> è stato settato in tale modalità. </a:t>
            </a:r>
          </a:p>
          <a:p>
            <a:pPr marL="305435" indent="-305435"/>
            <a:r>
              <a:rPr lang="it-IT" dirty="0"/>
              <a:t>Il tunnel VPN, a livello trasporto, effettuerà un </a:t>
            </a:r>
            <a:r>
              <a:rPr lang="it-IT" dirty="0" err="1"/>
              <a:t>handshake</a:t>
            </a:r>
            <a:r>
              <a:rPr lang="it-IT" dirty="0"/>
              <a:t> SSL e dunque è necessario che esponga un certificato ai client che intendono connettersi.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Il certificato del server e la chiave privata vanno trascritti sul file di configurazione di </a:t>
            </a:r>
            <a:r>
              <a:rPr lang="it-IT" dirty="0" err="1"/>
              <a:t>OpenVPN</a:t>
            </a:r>
            <a:r>
              <a:rPr lang="it-IT" dirty="0"/>
              <a:t>, protetto in lettura e scrittura dalle policy di Windows in maniera tale che sia necessario possedere i permessi di amministrazione per aprirlo. </a:t>
            </a:r>
          </a:p>
        </p:txBody>
      </p:sp>
    </p:spTree>
    <p:extLst>
      <p:ext uri="{BB962C8B-B14F-4D97-AF65-F5344CB8AC3E}">
        <p14:creationId xmlns:p14="http://schemas.microsoft.com/office/powerpoint/2010/main" val="290625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A5ED87-61C2-A149-CC67-967E44D0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OpenVPN</a:t>
            </a:r>
            <a:r>
              <a:rPr lang="it-IT" dirty="0"/>
              <a:t>: Lato Server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A17E8008-A63F-8C7D-2B12-896DF79A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15252"/>
            <a:ext cx="5837193" cy="2645025"/>
          </a:xfrm>
        </p:spPr>
        <p:txBody>
          <a:bodyPr>
            <a:normAutofit fontScale="92500"/>
          </a:bodyPr>
          <a:lstStyle/>
          <a:p>
            <a:pPr marL="305435" indent="-305435"/>
            <a:r>
              <a:rPr lang="it-IT" dirty="0"/>
              <a:t>Bisogna creare un file di configurazione che preveda: </a:t>
            </a:r>
            <a:endParaRPr lang="it-IT"/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Setting del protocollo trasporto e porta (UDP, di default porto 1194);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Abilitare la comunicazione SSL con la crittografia simmetrica preferita e generare il certificato, con la chiave privata, da utilizzare; 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Enumerare il blocco di indirizzi associato alla VPN;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Abilitare il port forwarding sul router che funge da access point; </a:t>
            </a:r>
          </a:p>
          <a:p>
            <a:pPr marL="323850" lvl="1" indent="0">
              <a:buNone/>
            </a:pPr>
            <a:endParaRPr lang="it-IT" dirty="0"/>
          </a:p>
        </p:txBody>
      </p:sp>
      <p:pic>
        <p:nvPicPr>
          <p:cNvPr id="3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E5F6F84-C995-0844-3B16-5C11CD88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6" y="5076103"/>
            <a:ext cx="5886449" cy="1509116"/>
          </a:xfrm>
          <a:prstGeom prst="rect">
            <a:avLst/>
          </a:prstGeom>
        </p:spPr>
      </p:pic>
      <p:pic>
        <p:nvPicPr>
          <p:cNvPr id="4" name="Immagine 6">
            <a:extLst>
              <a:ext uri="{FF2B5EF4-FFF2-40B4-BE49-F238E27FC236}">
                <a16:creationId xmlns:a16="http://schemas.microsoft.com/office/drawing/2014/main" id="{FBB6DF7B-DC59-CF5A-7C6B-23358FACA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310" y="1913076"/>
            <a:ext cx="4723039" cy="29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0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3B069-3D87-693A-0144-97947D70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 dirty="0"/>
              <a:t>OPENVPN: Client Android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24FF52-7F8C-21DE-7B38-3BD471AC5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pPr marL="305435" indent="-305435"/>
            <a:r>
              <a:rPr lang="en-US" dirty="0"/>
              <a:t>Lato Client, è </a:t>
            </a:r>
            <a:r>
              <a:rPr lang="en-US" dirty="0" err="1"/>
              <a:t>necessario</a:t>
            </a:r>
            <a:r>
              <a:rPr lang="en-US" dirty="0"/>
              <a:t> </a:t>
            </a:r>
            <a:r>
              <a:rPr lang="en-US" dirty="0" err="1"/>
              <a:t>installare</a:t>
            </a:r>
            <a:r>
              <a:rPr lang="en-US" dirty="0"/>
              <a:t> </a:t>
            </a:r>
            <a:r>
              <a:rPr lang="en-US" dirty="0" err="1"/>
              <a:t>l'apposita</a:t>
            </a:r>
            <a:r>
              <a:rPr lang="en-US" dirty="0"/>
              <a:t> </a:t>
            </a:r>
            <a:r>
              <a:rPr lang="en-US" dirty="0" err="1"/>
              <a:t>applicazione</a:t>
            </a:r>
            <a:r>
              <a:rPr lang="en-US" dirty="0"/>
              <a:t> OpenVPN.</a:t>
            </a:r>
            <a:endParaRPr lang="it-IT" dirty="0"/>
          </a:p>
          <a:p>
            <a:pPr marL="305435" indent="-305435"/>
            <a:r>
              <a:rPr lang="en-US" dirty="0"/>
              <a:t>Basta </a:t>
            </a:r>
            <a:r>
              <a:rPr lang="en-US" dirty="0" err="1"/>
              <a:t>inserire</a:t>
            </a:r>
            <a:r>
              <a:rPr lang="en-US" dirty="0"/>
              <a:t> il file di </a:t>
            </a:r>
            <a:r>
              <a:rPr lang="en-US" dirty="0" err="1"/>
              <a:t>configurazione</a:t>
            </a:r>
            <a:r>
              <a:rPr lang="en-US" dirty="0"/>
              <a:t> visto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r>
              <a:rPr lang="en-US" dirty="0"/>
              <a:t> e </a:t>
            </a:r>
            <a:r>
              <a:rPr lang="en-US" dirty="0" err="1"/>
              <a:t>connettersi</a:t>
            </a:r>
            <a:r>
              <a:rPr lang="en-US" dirty="0"/>
              <a:t>.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67C2A38-94BC-C65E-9B6F-64163A62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34" y="2013690"/>
            <a:ext cx="2085096" cy="4506172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CB1F168-A9CC-08BD-9063-DFB81AE144E2}"/>
              </a:ext>
            </a:extLst>
          </p:cNvPr>
          <p:cNvSpPr/>
          <p:nvPr/>
        </p:nvSpPr>
        <p:spPr>
          <a:xfrm>
            <a:off x="8661797" y="2678906"/>
            <a:ext cx="1083468" cy="8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D7B0E15-7306-0EEB-221D-2B74F2D48B74}"/>
              </a:ext>
            </a:extLst>
          </p:cNvPr>
          <p:cNvSpPr/>
          <p:nvPr/>
        </p:nvSpPr>
        <p:spPr>
          <a:xfrm>
            <a:off x="8304608" y="6295429"/>
            <a:ext cx="482203" cy="10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23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C8A27-7D36-A9AC-C517-D8D5B05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63590B-6FFF-9EB7-F0DA-F07E4BA7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20675"/>
            <a:ext cx="11029615" cy="3678303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it-IT" dirty="0"/>
              <a:t>Amazon fornisce una propria implementazione di un client VPN per accedere al database in qualità di client remoto (road </a:t>
            </a:r>
            <a:r>
              <a:rPr lang="it-IT" dirty="0" err="1"/>
              <a:t>warrior</a:t>
            </a:r>
            <a:r>
              <a:rPr lang="it-IT" dirty="0"/>
              <a:t>) mediante un tool che fa parte della </a:t>
            </a:r>
            <a:r>
              <a:rPr lang="it-IT" dirty="0" err="1"/>
              <a:t>toolchain</a:t>
            </a:r>
            <a:r>
              <a:rPr lang="it-IT" dirty="0"/>
              <a:t> di Amazon AWS ed è chiamato </a:t>
            </a:r>
            <a:r>
              <a:rPr lang="it-IT" b="1" dirty="0" err="1"/>
              <a:t>ClientVPN</a:t>
            </a:r>
            <a:r>
              <a:rPr lang="it-IT" dirty="0"/>
              <a:t>. Esso ha diversi vantaggi: </a:t>
            </a:r>
            <a:endParaRPr lang="it-IT"/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Accesso diretto e veloce direttamente al database Amazon RDS, grazie alla completa compatibilità coi servizi Amazon;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Consente di implementare controlli di sicurezza con granularità scalabile, potendo al limite definire gruppi di sicurezza fino al singolo IP che può o non può accedere;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Autenticazione basata su certificati e comunicazione crittografata mediante SSL/TLS;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Facilità di utilizzo: è necessario solo scaricarlo ed inserire l’endpoint del database Amazon RDS per connettervisi mediante tunneling VPN. </a:t>
            </a:r>
          </a:p>
          <a:p>
            <a:pPr marL="305435" indent="-305435">
              <a:buFont typeface="Wingdings 2" panose="05020102010507070707" pitchFamily="18" charset="2"/>
              <a:buChar char=""/>
            </a:pPr>
            <a:r>
              <a:rPr lang="it-IT" b="1" dirty="0"/>
              <a:t>Contro</a:t>
            </a:r>
            <a:r>
              <a:rPr lang="it-IT" dirty="0"/>
              <a:t>: </a:t>
            </a:r>
          </a:p>
          <a:p>
            <a:pPr marL="629920" lvl="1" indent="-305435">
              <a:buChar char=""/>
            </a:pPr>
            <a:r>
              <a:rPr lang="it-IT" dirty="0">
                <a:ea typeface="+mn-lt"/>
                <a:cs typeface="+mn-lt"/>
              </a:rPr>
              <a:t>Soluzione a pagamento (in base oraria sul totale di utilizzo), per cui non è stata implementata ed è stata considerata come possibile candidata per implementazioni future. </a:t>
            </a:r>
          </a:p>
          <a:p>
            <a:pPr marL="629920" lvl="1" indent="-305435"/>
            <a:endParaRPr lang="it-IT" dirty="0"/>
          </a:p>
          <a:p>
            <a:pPr marL="629920" lvl="1" indent="-305435">
              <a:buFont typeface="Wingdings 2" panose="05020102010507070707" pitchFamily="18" charset="2"/>
              <a:buChar char=""/>
            </a:pPr>
            <a:endParaRPr lang="it-IT" dirty="0"/>
          </a:p>
          <a:p>
            <a:pPr marL="305435" indent="-305435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08470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026c50-90d4-4def-bf48-ee6ffbccce50" xsi:nil="true"/>
    <lcf76f155ced4ddcb4097134ff3c332f xmlns="78bd1115-c349-4e94-811d-d06a7ae9090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8" ma:contentTypeDescription="Create a new document." ma:contentTypeScope="" ma:versionID="699049dc9e1031c7a09030aeb24a1cab">
  <xsd:schema xmlns:xsd="http://www.w3.org/2001/XMLSchema" xmlns:xs="http://www.w3.org/2001/XMLSchema" xmlns:p="http://schemas.microsoft.com/office/2006/metadata/properties" xmlns:ns2="78bd1115-c349-4e94-811d-d06a7ae9090b" xmlns:ns3="04026c50-90d4-4def-bf48-ee6ffbccce50" targetNamespace="http://schemas.microsoft.com/office/2006/metadata/properties" ma:root="true" ma:fieldsID="14544d9f5ac546e67a475855ae60f013" ns2:_="" ns3:_="">
    <xsd:import namespace="78bd1115-c349-4e94-811d-d06a7ae9090b"/>
    <xsd:import namespace="04026c50-90d4-4def-bf48-ee6ffbccc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26c50-90d4-4def-bf48-ee6ffbccce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0770fa-503d-4b40-9658-28b0c59b1097}" ma:internalName="TaxCatchAll" ma:showField="CatchAllData" ma:web="04026c50-90d4-4def-bf48-ee6ffbccce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63A76E-B176-4C76-9029-A685D72F73AD}"/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110</TotalTime>
  <Words>569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Dividend</vt:lpstr>
      <vt:lpstr>OpenVPN</vt:lpstr>
      <vt:lpstr>VPN: motivi</vt:lpstr>
      <vt:lpstr>OpenVPN: Come settarla</vt:lpstr>
      <vt:lpstr>OpenVPN: Lato Server</vt:lpstr>
      <vt:lpstr>OPENVPN: Client Android</vt:lpstr>
      <vt:lpstr>Alternative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Giuseppe De Rosa</cp:lastModifiedBy>
  <cp:revision>49</cp:revision>
  <dcterms:created xsi:type="dcterms:W3CDTF">2022-12-02T16:52:54Z</dcterms:created>
  <dcterms:modified xsi:type="dcterms:W3CDTF">2022-12-19T13:28:48Z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