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00FE4A-A0C3-45CE-B4B3-30483D23393D}" v="177" dt="2022-12-04T09:30:08.057"/>
    <p1510:client id="{C9C0B234-A39B-4536-9668-C8D81BD9D2CD}" v="39" dt="2022-12-09T18:23:15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09" d="100"/>
          <a:sy n="109" d="100"/>
        </p:scale>
        <p:origin x="1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IO FOGGIA" userId="e2faecd0-9661-4636-8c3a-1189058deb95" providerId="ADAL" clId="{C200FE4A-A0C3-45CE-B4B3-30483D23393D}"/>
    <pc:docChg chg="undo custSel addSld modSld sldOrd">
      <pc:chgData name="ALESSIO FOGGIA" userId="e2faecd0-9661-4636-8c3a-1189058deb95" providerId="ADAL" clId="{C200FE4A-A0C3-45CE-B4B3-30483D23393D}" dt="2022-12-04T09:30:08.056" v="300" actId="255"/>
      <pc:docMkLst>
        <pc:docMk/>
      </pc:docMkLst>
      <pc:sldChg chg="modSp mod">
        <pc:chgData name="ALESSIO FOGGIA" userId="e2faecd0-9661-4636-8c3a-1189058deb95" providerId="ADAL" clId="{C200FE4A-A0C3-45CE-B4B3-30483D23393D}" dt="2022-12-04T08:56:50.710" v="22" actId="20577"/>
        <pc:sldMkLst>
          <pc:docMk/>
          <pc:sldMk cId="1487700712" sldId="256"/>
        </pc:sldMkLst>
        <pc:spChg chg="mod">
          <ac:chgData name="ALESSIO FOGGIA" userId="e2faecd0-9661-4636-8c3a-1189058deb95" providerId="ADAL" clId="{C200FE4A-A0C3-45CE-B4B3-30483D23393D}" dt="2022-12-04T08:56:50.710" v="22" actId="20577"/>
          <ac:spMkLst>
            <pc:docMk/>
            <pc:sldMk cId="1487700712" sldId="256"/>
            <ac:spMk id="2" creationId="{C02C5318-1A1E-49D0-B2E2-A4B0FA9E8A40}"/>
          </ac:spMkLst>
        </pc:spChg>
      </pc:sldChg>
      <pc:sldChg chg="ord">
        <pc:chgData name="ALESSIO FOGGIA" userId="e2faecd0-9661-4636-8c3a-1189058deb95" providerId="ADAL" clId="{C200FE4A-A0C3-45CE-B4B3-30483D23393D}" dt="2022-12-04T09:22:29.661" v="182"/>
        <pc:sldMkLst>
          <pc:docMk/>
          <pc:sldMk cId="497607547" sldId="258"/>
        </pc:sldMkLst>
      </pc:sldChg>
      <pc:sldChg chg="modSp mod ord">
        <pc:chgData name="ALESSIO FOGGIA" userId="e2faecd0-9661-4636-8c3a-1189058deb95" providerId="ADAL" clId="{C200FE4A-A0C3-45CE-B4B3-30483D23393D}" dt="2022-12-04T09:19:32.590" v="176" actId="20577"/>
        <pc:sldMkLst>
          <pc:docMk/>
          <pc:sldMk cId="4209322005" sldId="259"/>
        </pc:sldMkLst>
        <pc:spChg chg="mod">
          <ac:chgData name="ALESSIO FOGGIA" userId="e2faecd0-9661-4636-8c3a-1189058deb95" providerId="ADAL" clId="{C200FE4A-A0C3-45CE-B4B3-30483D23393D}" dt="2022-12-04T09:15:22.308" v="137" actId="20577"/>
          <ac:spMkLst>
            <pc:docMk/>
            <pc:sldMk cId="4209322005" sldId="259"/>
            <ac:spMk id="2" creationId="{7F2616EE-270D-4F4C-BA1F-2708D387B800}"/>
          </ac:spMkLst>
        </pc:spChg>
        <pc:graphicFrameChg chg="mod">
          <ac:chgData name="ALESSIO FOGGIA" userId="e2faecd0-9661-4636-8c3a-1189058deb95" providerId="ADAL" clId="{C200FE4A-A0C3-45CE-B4B3-30483D23393D}" dt="2022-12-04T09:19:32.590" v="176" actId="20577"/>
          <ac:graphicFrameMkLst>
            <pc:docMk/>
            <pc:sldMk cId="4209322005" sldId="259"/>
            <ac:graphicFrameMk id="6" creationId="{BF629521-FFD2-45DA-9D1D-A5F09BD5A2D9}"/>
          </ac:graphicFrameMkLst>
        </pc:graphicFrameChg>
      </pc:sldChg>
      <pc:sldChg chg="ord">
        <pc:chgData name="ALESSIO FOGGIA" userId="e2faecd0-9661-4636-8c3a-1189058deb95" providerId="ADAL" clId="{C200FE4A-A0C3-45CE-B4B3-30483D23393D}" dt="2022-12-04T09:21:34.347" v="180"/>
        <pc:sldMkLst>
          <pc:docMk/>
          <pc:sldMk cId="3501347425" sldId="260"/>
        </pc:sldMkLst>
      </pc:sldChg>
      <pc:sldChg chg="addSp delSp modSp mod">
        <pc:chgData name="ALESSIO FOGGIA" userId="e2faecd0-9661-4636-8c3a-1189058deb95" providerId="ADAL" clId="{C200FE4A-A0C3-45CE-B4B3-30483D23393D}" dt="2022-12-04T09:18:50.090" v="167"/>
        <pc:sldMkLst>
          <pc:docMk/>
          <pc:sldMk cId="1703342593" sldId="261"/>
        </pc:sldMkLst>
        <pc:spChg chg="add del mod">
          <ac:chgData name="ALESSIO FOGGIA" userId="e2faecd0-9661-4636-8c3a-1189058deb95" providerId="ADAL" clId="{C200FE4A-A0C3-45CE-B4B3-30483D23393D}" dt="2022-12-04T09:14:46.734" v="101" actId="1076"/>
          <ac:spMkLst>
            <pc:docMk/>
            <pc:sldMk cId="1703342593" sldId="261"/>
            <ac:spMk id="2" creationId="{5B040558-A365-4CCE-92FA-5A48CD98F9C9}"/>
          </ac:spMkLst>
        </pc:spChg>
        <pc:spChg chg="add del mod">
          <ac:chgData name="ALESSIO FOGGIA" userId="e2faecd0-9661-4636-8c3a-1189058deb95" providerId="ADAL" clId="{C200FE4A-A0C3-45CE-B4B3-30483D23393D}" dt="2022-12-04T09:14:39.723" v="99" actId="21"/>
          <ac:spMkLst>
            <pc:docMk/>
            <pc:sldMk cId="1703342593" sldId="261"/>
            <ac:spMk id="5" creationId="{3EB1E329-0FED-8B53-954B-EFF56777877E}"/>
          </ac:spMkLst>
        </pc:spChg>
        <pc:graphicFrameChg chg="mod">
          <ac:chgData name="ALESSIO FOGGIA" userId="e2faecd0-9661-4636-8c3a-1189058deb95" providerId="ADAL" clId="{C200FE4A-A0C3-45CE-B4B3-30483D23393D}" dt="2022-12-04T09:18:50.090" v="167"/>
          <ac:graphicFrameMkLst>
            <pc:docMk/>
            <pc:sldMk cId="1703342593" sldId="261"/>
            <ac:graphicFrameMk id="4" creationId="{81E592E1-99DF-4294-A2E9-EF46299BD3F4}"/>
          </ac:graphicFrameMkLst>
        </pc:graphicFrameChg>
      </pc:sldChg>
      <pc:sldChg chg="addSp delSp modSp add mod setBg delDesignElem">
        <pc:chgData name="ALESSIO FOGGIA" userId="e2faecd0-9661-4636-8c3a-1189058deb95" providerId="ADAL" clId="{C200FE4A-A0C3-45CE-B4B3-30483D23393D}" dt="2022-12-04T09:30:08.056" v="300" actId="255"/>
        <pc:sldMkLst>
          <pc:docMk/>
          <pc:sldMk cId="65272293" sldId="262"/>
        </pc:sldMkLst>
        <pc:spChg chg="mod">
          <ac:chgData name="ALESSIO FOGGIA" userId="e2faecd0-9661-4636-8c3a-1189058deb95" providerId="ADAL" clId="{C200FE4A-A0C3-45CE-B4B3-30483D23393D}" dt="2022-12-04T09:29:45.591" v="298" actId="1076"/>
          <ac:spMkLst>
            <pc:docMk/>
            <pc:sldMk cId="65272293" sldId="262"/>
            <ac:spMk id="2" creationId="{7F2616EE-270D-4F4C-BA1F-2708D387B800}"/>
          </ac:spMkLst>
        </pc:spChg>
        <pc:spChg chg="del">
          <ac:chgData name="ALESSIO FOGGIA" userId="e2faecd0-9661-4636-8c3a-1189058deb95" providerId="ADAL" clId="{C200FE4A-A0C3-45CE-B4B3-30483D23393D}" dt="2022-12-04T09:05:12.870" v="26"/>
          <ac:spMkLst>
            <pc:docMk/>
            <pc:sldMk cId="65272293" sldId="262"/>
            <ac:spMk id="13" creationId="{4AE9D071-98CF-435C-BD2B-976514544DC5}"/>
          </ac:spMkLst>
        </pc:spChg>
        <pc:grpChg chg="del">
          <ac:chgData name="ALESSIO FOGGIA" userId="e2faecd0-9661-4636-8c3a-1189058deb95" providerId="ADAL" clId="{C200FE4A-A0C3-45CE-B4B3-30483D23393D}" dt="2022-12-04T09:05:12.870" v="26"/>
          <ac:grpSpMkLst>
            <pc:docMk/>
            <pc:sldMk cId="65272293" sldId="262"/>
            <ac:grpSpMk id="15" creationId="{D619FC33-16ED-4246-9596-BEFEB55E4CF6}"/>
          </ac:grpSpMkLst>
        </pc:grpChg>
        <pc:graphicFrameChg chg="add del mod">
          <ac:chgData name="ALESSIO FOGGIA" userId="e2faecd0-9661-4636-8c3a-1189058deb95" providerId="ADAL" clId="{C200FE4A-A0C3-45CE-B4B3-30483D23393D}" dt="2022-12-04T09:24:43.193" v="207" actId="12084"/>
          <ac:graphicFrameMkLst>
            <pc:docMk/>
            <pc:sldMk cId="65272293" sldId="262"/>
            <ac:graphicFrameMk id="3" creationId="{617CE3C4-6FB5-C338-F3CD-D9E34F692B79}"/>
          </ac:graphicFrameMkLst>
        </pc:graphicFrameChg>
        <pc:graphicFrameChg chg="mod">
          <ac:chgData name="ALESSIO FOGGIA" userId="e2faecd0-9661-4636-8c3a-1189058deb95" providerId="ADAL" clId="{C200FE4A-A0C3-45CE-B4B3-30483D23393D}" dt="2022-12-04T09:30:08.056" v="300" actId="255"/>
          <ac:graphicFrameMkLst>
            <pc:docMk/>
            <pc:sldMk cId="65272293" sldId="262"/>
            <ac:graphicFrameMk id="6" creationId="{BF629521-FFD2-45DA-9D1D-A5F09BD5A2D9}"/>
          </ac:graphicFrameMkLst>
        </pc:graphicFrameChg>
        <pc:picChg chg="add del mod">
          <ac:chgData name="ALESSIO FOGGIA" userId="e2faecd0-9661-4636-8c3a-1189058deb95" providerId="ADAL" clId="{C200FE4A-A0C3-45CE-B4B3-30483D23393D}" dt="2022-12-04T09:24:49.388" v="209" actId="1076"/>
          <ac:picMkLst>
            <pc:docMk/>
            <pc:sldMk cId="65272293" sldId="262"/>
            <ac:picMk id="8" creationId="{EA70616B-E344-4856-8DF9-707C26236613}"/>
          </ac:picMkLst>
        </pc:picChg>
      </pc:sldChg>
      <pc:sldChg chg="delSp add setBg delDesignElem">
        <pc:chgData name="ALESSIO FOGGIA" userId="e2faecd0-9661-4636-8c3a-1189058deb95" providerId="ADAL" clId="{C200FE4A-A0C3-45CE-B4B3-30483D23393D}" dt="2022-12-04T09:05:13.621" v="28"/>
        <pc:sldMkLst>
          <pc:docMk/>
          <pc:sldMk cId="1390467286" sldId="263"/>
        </pc:sldMkLst>
        <pc:spChg chg="del">
          <ac:chgData name="ALESSIO FOGGIA" userId="e2faecd0-9661-4636-8c3a-1189058deb95" providerId="ADAL" clId="{C200FE4A-A0C3-45CE-B4B3-30483D23393D}" dt="2022-12-04T09:05:13.621" v="28"/>
          <ac:spMkLst>
            <pc:docMk/>
            <pc:sldMk cId="1390467286" sldId="263"/>
            <ac:spMk id="13" creationId="{4AE9D071-98CF-435C-BD2B-976514544DC5}"/>
          </ac:spMkLst>
        </pc:spChg>
        <pc:grpChg chg="del">
          <ac:chgData name="ALESSIO FOGGIA" userId="e2faecd0-9661-4636-8c3a-1189058deb95" providerId="ADAL" clId="{C200FE4A-A0C3-45CE-B4B3-30483D23393D}" dt="2022-12-04T09:05:13.621" v="28"/>
          <ac:grpSpMkLst>
            <pc:docMk/>
            <pc:sldMk cId="1390467286" sldId="263"/>
            <ac:grpSpMk id="15" creationId="{D619FC33-16ED-4246-9596-BEFEB55E4CF6}"/>
          </ac:grpSpMkLst>
        </pc:grpChg>
      </pc:sldChg>
      <pc:sldChg chg="delSp add setBg delDesignElem">
        <pc:chgData name="ALESSIO FOGGIA" userId="e2faecd0-9661-4636-8c3a-1189058deb95" providerId="ADAL" clId="{C200FE4A-A0C3-45CE-B4B3-30483D23393D}" dt="2022-12-04T09:05:14.273" v="30"/>
        <pc:sldMkLst>
          <pc:docMk/>
          <pc:sldMk cId="385876725" sldId="264"/>
        </pc:sldMkLst>
        <pc:spChg chg="del">
          <ac:chgData name="ALESSIO FOGGIA" userId="e2faecd0-9661-4636-8c3a-1189058deb95" providerId="ADAL" clId="{C200FE4A-A0C3-45CE-B4B3-30483D23393D}" dt="2022-12-04T09:05:14.273" v="30"/>
          <ac:spMkLst>
            <pc:docMk/>
            <pc:sldMk cId="385876725" sldId="264"/>
            <ac:spMk id="13" creationId="{4AE9D071-98CF-435C-BD2B-976514544DC5}"/>
          </ac:spMkLst>
        </pc:spChg>
        <pc:grpChg chg="del">
          <ac:chgData name="ALESSIO FOGGIA" userId="e2faecd0-9661-4636-8c3a-1189058deb95" providerId="ADAL" clId="{C200FE4A-A0C3-45CE-B4B3-30483D23393D}" dt="2022-12-04T09:05:14.273" v="30"/>
          <ac:grpSpMkLst>
            <pc:docMk/>
            <pc:sldMk cId="385876725" sldId="264"/>
            <ac:grpSpMk id="15" creationId="{D619FC33-16ED-4246-9596-BEFEB55E4CF6}"/>
          </ac:grpSpMkLst>
        </pc:grpChg>
      </pc:sldChg>
      <pc:sldChg chg="delSp add setBg delDesignElem">
        <pc:chgData name="ALESSIO FOGGIA" userId="e2faecd0-9661-4636-8c3a-1189058deb95" providerId="ADAL" clId="{C200FE4A-A0C3-45CE-B4B3-30483D23393D}" dt="2022-12-04T09:05:14.877" v="32"/>
        <pc:sldMkLst>
          <pc:docMk/>
          <pc:sldMk cId="524636170" sldId="265"/>
        </pc:sldMkLst>
        <pc:spChg chg="del">
          <ac:chgData name="ALESSIO FOGGIA" userId="e2faecd0-9661-4636-8c3a-1189058deb95" providerId="ADAL" clId="{C200FE4A-A0C3-45CE-B4B3-30483D23393D}" dt="2022-12-04T09:05:14.877" v="32"/>
          <ac:spMkLst>
            <pc:docMk/>
            <pc:sldMk cId="524636170" sldId="265"/>
            <ac:spMk id="13" creationId="{4AE9D071-98CF-435C-BD2B-976514544DC5}"/>
          </ac:spMkLst>
        </pc:spChg>
        <pc:grpChg chg="del">
          <ac:chgData name="ALESSIO FOGGIA" userId="e2faecd0-9661-4636-8c3a-1189058deb95" providerId="ADAL" clId="{C200FE4A-A0C3-45CE-B4B3-30483D23393D}" dt="2022-12-04T09:05:14.877" v="32"/>
          <ac:grpSpMkLst>
            <pc:docMk/>
            <pc:sldMk cId="524636170" sldId="265"/>
            <ac:grpSpMk id="15" creationId="{D619FC33-16ED-4246-9596-BEFEB55E4CF6}"/>
          </ac:grpSpMkLst>
        </pc:grpChg>
      </pc:sldChg>
      <pc:sldChg chg="delSp add setBg delDesignElem">
        <pc:chgData name="ALESSIO FOGGIA" userId="e2faecd0-9661-4636-8c3a-1189058deb95" providerId="ADAL" clId="{C200FE4A-A0C3-45CE-B4B3-30483D23393D}" dt="2022-12-04T09:05:15.476" v="34"/>
        <pc:sldMkLst>
          <pc:docMk/>
          <pc:sldMk cId="766142574" sldId="266"/>
        </pc:sldMkLst>
        <pc:spChg chg="del">
          <ac:chgData name="ALESSIO FOGGIA" userId="e2faecd0-9661-4636-8c3a-1189058deb95" providerId="ADAL" clId="{C200FE4A-A0C3-45CE-B4B3-30483D23393D}" dt="2022-12-04T09:05:15.476" v="34"/>
          <ac:spMkLst>
            <pc:docMk/>
            <pc:sldMk cId="766142574" sldId="266"/>
            <ac:spMk id="13" creationId="{4AE9D071-98CF-435C-BD2B-976514544DC5}"/>
          </ac:spMkLst>
        </pc:spChg>
        <pc:grpChg chg="del">
          <ac:chgData name="ALESSIO FOGGIA" userId="e2faecd0-9661-4636-8c3a-1189058deb95" providerId="ADAL" clId="{C200FE4A-A0C3-45CE-B4B3-30483D23393D}" dt="2022-12-04T09:05:15.476" v="34"/>
          <ac:grpSpMkLst>
            <pc:docMk/>
            <pc:sldMk cId="766142574" sldId="266"/>
            <ac:grpSpMk id="15" creationId="{D619FC33-16ED-4246-9596-BEFEB55E4CF6}"/>
          </ac:grpSpMkLst>
        </pc:grpChg>
      </pc:sldChg>
    </pc:docChg>
  </pc:docChgLst>
  <pc:docChgLst>
    <pc:chgData name="GIUSEPPE DE ROSA" userId="S::giuseppe.derosa20@studenti.unina.it::80942317-903c-48f9-8d04-f96f73835b1d" providerId="AD" clId="Web-{C9C0B234-A39B-4536-9668-C8D81BD9D2CD}"/>
    <pc:docChg chg="modSld">
      <pc:chgData name="GIUSEPPE DE ROSA" userId="S::giuseppe.derosa20@studenti.unina.it::80942317-903c-48f9-8d04-f96f73835b1d" providerId="AD" clId="Web-{C9C0B234-A39B-4536-9668-C8D81BD9D2CD}" dt="2022-12-09T18:23:15.622" v="39" actId="20577"/>
      <pc:docMkLst>
        <pc:docMk/>
      </pc:docMkLst>
      <pc:sldChg chg="modSp">
        <pc:chgData name="GIUSEPPE DE ROSA" userId="S::giuseppe.derosa20@studenti.unina.it::80942317-903c-48f9-8d04-f96f73835b1d" providerId="AD" clId="Web-{C9C0B234-A39B-4536-9668-C8D81BD9D2CD}" dt="2022-12-09T18:21:16.829" v="9" actId="20577"/>
        <pc:sldMkLst>
          <pc:docMk/>
          <pc:sldMk cId="2906250466" sldId="258"/>
        </pc:sldMkLst>
        <pc:spChg chg="mod">
          <ac:chgData name="GIUSEPPE DE ROSA" userId="S::giuseppe.derosa20@studenti.unina.it::80942317-903c-48f9-8d04-f96f73835b1d" providerId="AD" clId="Web-{C9C0B234-A39B-4536-9668-C8D81BD9D2CD}" dt="2022-12-09T18:21:16.829" v="9" actId="20577"/>
          <ac:spMkLst>
            <pc:docMk/>
            <pc:sldMk cId="2906250466" sldId="258"/>
            <ac:spMk id="3" creationId="{A5311FE8-FBFB-4313-7664-085349C2C1B7}"/>
          </ac:spMkLst>
        </pc:spChg>
      </pc:sldChg>
      <pc:sldChg chg="modSp">
        <pc:chgData name="GIUSEPPE DE ROSA" userId="S::giuseppe.derosa20@studenti.unina.it::80942317-903c-48f9-8d04-f96f73835b1d" providerId="AD" clId="Web-{C9C0B234-A39B-4536-9668-C8D81BD9D2CD}" dt="2022-12-09T18:23:15.622" v="39" actId="20577"/>
        <pc:sldMkLst>
          <pc:docMk/>
          <pc:sldMk cId="2810847025" sldId="260"/>
        </pc:sldMkLst>
        <pc:spChg chg="mod">
          <ac:chgData name="GIUSEPPE DE ROSA" userId="S::giuseppe.derosa20@studenti.unina.it::80942317-903c-48f9-8d04-f96f73835b1d" providerId="AD" clId="Web-{C9C0B234-A39B-4536-9668-C8D81BD9D2CD}" dt="2022-12-09T18:23:15.622" v="39" actId="20577"/>
          <ac:spMkLst>
            <pc:docMk/>
            <pc:sldMk cId="2810847025" sldId="260"/>
            <ac:spMk id="3" creationId="{8363590B-6FFF-9EB7-F0DA-F07E4BA7875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OpenVPN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7E0D76-7458-A2FB-E449-1E2BECE5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VPN: motivi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65FE27-A5EF-FC0A-DA14-4F8A641D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15251"/>
            <a:ext cx="11029615" cy="3678303"/>
          </a:xfrm>
        </p:spPr>
        <p:txBody>
          <a:bodyPr/>
          <a:lstStyle/>
          <a:p>
            <a:r>
              <a:rPr lang="it-IT" dirty="0"/>
              <a:t>E’ possibile individuare diversi motivi per implementare una </a:t>
            </a:r>
            <a:r>
              <a:rPr lang="it-IT" b="1" dirty="0"/>
              <a:t>VPN </a:t>
            </a:r>
            <a:r>
              <a:rPr lang="it-IT" dirty="0"/>
              <a:t>sulla rete dei dipendenti: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Maggiore sicurezza di accesso alla rete, che richiederà la connessione al client VPN possibilmente anche con </a:t>
            </a:r>
            <a:r>
              <a:rPr lang="it-IT" b="1" dirty="0"/>
              <a:t>autenticazione a due fattori</a:t>
            </a:r>
            <a:r>
              <a:rPr lang="it-IT" dirty="0"/>
              <a:t>, soprattutto in reti segmentate dipendenti-ospiti (possibile sviluppo futuro);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Implementazione sicura di scenari in cui un dipendente volesse poter accedere a distanza all’applicazione (road-</a:t>
            </a:r>
            <a:r>
              <a:rPr lang="it-IT" dirty="0" err="1"/>
              <a:t>warrior</a:t>
            </a:r>
            <a:r>
              <a:rPr lang="it-IT" dirty="0"/>
              <a:t>); </a:t>
            </a:r>
          </a:p>
          <a:p>
            <a:pPr lvl="2">
              <a:buFont typeface="Wingdings 2" panose="05020102010507070707" pitchFamily="18" charset="2"/>
              <a:buChar char=""/>
            </a:pPr>
            <a:r>
              <a:rPr lang="it-IT" dirty="0"/>
              <a:t>Il gestore del ristorante, ad esempio, potrebbe essere interessato a vedere i guadagni o lo storico degli ordini da remoto; </a:t>
            </a:r>
          </a:p>
          <a:p>
            <a:pPr lvl="2">
              <a:buFont typeface="Wingdings 2" panose="05020102010507070707" pitchFamily="18" charset="2"/>
              <a:buChar char=""/>
            </a:pPr>
            <a:r>
              <a:rPr lang="it-IT" dirty="0"/>
              <a:t>Un dipendente,  ad esempio colui che si occupa dell’accoglienza, potrebbe essere interessato a prenotare dei tavoli a distanza; </a:t>
            </a:r>
          </a:p>
          <a:p>
            <a:pPr lvl="2">
              <a:buFont typeface="Wingdings 2" panose="05020102010507070707" pitchFamily="18" charset="2"/>
              <a:buChar char=""/>
            </a:pPr>
            <a:r>
              <a:rPr lang="it-IT" dirty="0"/>
              <a:t>Un generico cameriere potrebbe voler agganciarsi alla rete mediante la rete dati del proprio cellulare poiché la copertura dell’access point del ristorante potrebbe non coprire tutta l’area d’interesse del cameriere stesso. </a:t>
            </a:r>
          </a:p>
          <a:p>
            <a:pPr lvl="1">
              <a:buFont typeface="Wingdings 2" panose="05020102010507070707" pitchFamily="18" charset="2"/>
              <a:buChar char=""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FB00413-6C7D-2041-A646-0D113E381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555" y="5128412"/>
            <a:ext cx="6684982" cy="132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8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E01F3-1C9E-AB60-43CD-48201D5A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OpenVPN</a:t>
            </a:r>
            <a:r>
              <a:rPr lang="it-IT" dirty="0"/>
              <a:t>: Come settarla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311FE8-FBFB-4313-7664-085349C2C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it-IT" dirty="0"/>
              <a:t>Il client VPN scelto è </a:t>
            </a:r>
            <a:r>
              <a:rPr lang="it-IT" dirty="0" err="1"/>
              <a:t>OpenVPN</a:t>
            </a:r>
            <a:r>
              <a:rPr lang="it-IT" dirty="0"/>
              <a:t>, un client opensource che mette a disposizione due modalità: </a:t>
            </a:r>
            <a:endParaRPr lang="it-IT"/>
          </a:p>
          <a:p>
            <a:pPr marL="629920" lvl="1" indent="-305435">
              <a:buFont typeface="Wingdings 2" panose="05020102010507070707" pitchFamily="18" charset="2"/>
              <a:buChar char=""/>
            </a:pPr>
            <a:r>
              <a:rPr lang="it-IT" b="1" dirty="0" err="1"/>
              <a:t>Bridged</a:t>
            </a:r>
            <a:r>
              <a:rPr lang="it-IT" dirty="0"/>
              <a:t>: utile per collegare due reti a livello 2 della pila ISO/OSI. Il tunnel VPN incapsulerà direttamente le frames Ethernet rendendo le due reti equivalente ad un’unica, reale rete con lo stesso livello 2 (data-link). </a:t>
            </a:r>
          </a:p>
          <a:p>
            <a:pPr marL="629920" lvl="1" indent="-305435">
              <a:buFont typeface="Wingdings 2" panose="05020102010507070707" pitchFamily="18" charset="2"/>
              <a:buChar char=""/>
            </a:pPr>
            <a:r>
              <a:rPr lang="it-IT" b="1" dirty="0"/>
              <a:t>Routing</a:t>
            </a:r>
            <a:r>
              <a:rPr lang="it-IT" dirty="0"/>
              <a:t>: più efficiente rispetto al primo, il tunnel VPN incapsula direttamente i pacchetti IP creando un tunneling tra le due reti al livello 3 (rete) della pila ISO/OSI. </a:t>
            </a:r>
          </a:p>
          <a:p>
            <a:pPr marL="305435" indent="-305435"/>
            <a:r>
              <a:rPr lang="it-IT" dirty="0"/>
              <a:t>Generalmente, la scelta di </a:t>
            </a:r>
            <a:r>
              <a:rPr lang="it-IT" dirty="0" err="1"/>
              <a:t>routing</a:t>
            </a:r>
            <a:r>
              <a:rPr lang="it-IT" dirty="0"/>
              <a:t> è quella preferibile a meno di particolari esigenze, e dunque il Client </a:t>
            </a:r>
            <a:r>
              <a:rPr lang="it-IT" dirty="0" err="1"/>
              <a:t>OpenVPN</a:t>
            </a:r>
            <a:r>
              <a:rPr lang="it-IT" dirty="0"/>
              <a:t> è stato settato in tale modalità. </a:t>
            </a:r>
          </a:p>
          <a:p>
            <a:pPr marL="305435" indent="-305435"/>
            <a:r>
              <a:rPr lang="it-IT" dirty="0"/>
              <a:t>Il tunnel VPN, a livello trasporto, effettuerà un </a:t>
            </a:r>
            <a:r>
              <a:rPr lang="it-IT" dirty="0" err="1"/>
              <a:t>handshake</a:t>
            </a:r>
            <a:r>
              <a:rPr lang="it-IT" dirty="0"/>
              <a:t> SSL e dunque è necessario che esponga un certificato ai client che intendono connettersi. </a:t>
            </a:r>
          </a:p>
          <a:p>
            <a:pPr marL="629920" lvl="1" indent="-305435">
              <a:buFont typeface="Wingdings 2" panose="05020102010507070707" pitchFamily="18" charset="2"/>
              <a:buChar char=""/>
            </a:pPr>
            <a:r>
              <a:rPr lang="it-IT" dirty="0"/>
              <a:t>Il certificato del server e la chiave privata vanno trascritti sul file di configurazione di </a:t>
            </a:r>
            <a:r>
              <a:rPr lang="it-IT" dirty="0" err="1"/>
              <a:t>OpenVPN</a:t>
            </a:r>
            <a:r>
              <a:rPr lang="it-IT" dirty="0"/>
              <a:t>, protetto in lettura e scrittura dalle policy di Windows in maniera tale che sia necessario possedere i permessi di amministrazione per aprirlo. </a:t>
            </a:r>
          </a:p>
        </p:txBody>
      </p:sp>
    </p:spTree>
    <p:extLst>
      <p:ext uri="{BB962C8B-B14F-4D97-AF65-F5344CB8AC3E}">
        <p14:creationId xmlns:p14="http://schemas.microsoft.com/office/powerpoint/2010/main" val="290625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A5ED87-61C2-A149-CC67-967E44D0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OpenVPN</a:t>
            </a:r>
            <a:r>
              <a:rPr lang="it-IT" dirty="0"/>
              <a:t>: Come settarla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3722044-CB02-85D1-5A22-00279041E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167" y="5805250"/>
            <a:ext cx="8711231" cy="866874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E31F1796-367B-0FB9-E66D-8E03766D789B}"/>
              </a:ext>
            </a:extLst>
          </p:cNvPr>
          <p:cNvSpPr/>
          <p:nvPr/>
        </p:nvSpPr>
        <p:spPr>
          <a:xfrm>
            <a:off x="4244201" y="6358508"/>
            <a:ext cx="879499" cy="56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0E54299-71F2-95F7-8FE5-8AF17A008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741" y="1965268"/>
            <a:ext cx="3544412" cy="3476249"/>
          </a:xfrm>
          <a:prstGeom prst="rect">
            <a:avLst/>
          </a:prstGeom>
        </p:spPr>
      </p:pic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A17E8008-A63F-8C7D-2B12-896DF79AE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915252"/>
            <a:ext cx="5837193" cy="2645025"/>
          </a:xfrm>
        </p:spPr>
        <p:txBody>
          <a:bodyPr>
            <a:normAutofit fontScale="92500"/>
          </a:bodyPr>
          <a:lstStyle/>
          <a:p>
            <a:r>
              <a:rPr lang="it-IT" dirty="0"/>
              <a:t>Bisogna creare un file di configurazione che preveda: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Setting del protocollo trasporto e porta (UDP, di default porto 1194);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Abilitare la comunicazione SSL con la crittografia simmetrica preferita, il certificato della root CA, il certificato pubblico del server </a:t>
            </a:r>
            <a:r>
              <a:rPr lang="it-IT" dirty="0" err="1"/>
              <a:t>OpenVPN</a:t>
            </a:r>
            <a:r>
              <a:rPr lang="it-IT" dirty="0"/>
              <a:t> e la chiave privata;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Enumerare il blocco di indirizzi associato alla VPN;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Abilitare il port forwarding sul router che funge da access point; </a:t>
            </a:r>
          </a:p>
          <a:p>
            <a:pPr marL="324000" lvl="1" indent="0">
              <a:buNone/>
            </a:pPr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AC8FC8A7-4C9D-AE07-8DAC-7AD52FA0A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090" y="4220725"/>
            <a:ext cx="4115011" cy="1511378"/>
          </a:xfrm>
          <a:prstGeom prst="rect">
            <a:avLst/>
          </a:prstGeom>
        </p:spPr>
      </p:pic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953F4F50-3588-AC31-3098-489C982ECE38}"/>
              </a:ext>
            </a:extLst>
          </p:cNvPr>
          <p:cNvSpPr/>
          <p:nvPr/>
        </p:nvSpPr>
        <p:spPr>
          <a:xfrm>
            <a:off x="7420708" y="2244969"/>
            <a:ext cx="1178169" cy="87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D860218F-C248-AB17-0AE4-3F908FF84777}"/>
              </a:ext>
            </a:extLst>
          </p:cNvPr>
          <p:cNvSpPr/>
          <p:nvPr/>
        </p:nvSpPr>
        <p:spPr>
          <a:xfrm>
            <a:off x="6997564" y="3130062"/>
            <a:ext cx="3318744" cy="1974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C1B80F38-26F8-E0CF-476E-323F57E87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215" y="4462037"/>
            <a:ext cx="1333569" cy="10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0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6C8A27-7D36-A9AC-C517-D8D5B058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Alternative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63590B-6FFF-9EB7-F0DA-F07E4BA78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20675"/>
            <a:ext cx="11029615" cy="3678303"/>
          </a:xfrm>
        </p:spPr>
        <p:txBody>
          <a:bodyPr>
            <a:normAutofit lnSpcReduction="10000"/>
          </a:bodyPr>
          <a:lstStyle/>
          <a:p>
            <a:pPr marL="305435" indent="-305435"/>
            <a:r>
              <a:rPr lang="it-IT" dirty="0"/>
              <a:t>Amazon fornisce una propria implementazione di un client VPN per accedere al database in qualità di client remoto (road </a:t>
            </a:r>
            <a:r>
              <a:rPr lang="it-IT" dirty="0" err="1"/>
              <a:t>warrior</a:t>
            </a:r>
            <a:r>
              <a:rPr lang="it-IT" dirty="0"/>
              <a:t>) mediante un tool che fa parte della </a:t>
            </a:r>
            <a:r>
              <a:rPr lang="it-IT" dirty="0" err="1"/>
              <a:t>toolchain</a:t>
            </a:r>
            <a:r>
              <a:rPr lang="it-IT" dirty="0"/>
              <a:t> di Amazon AWS ed è chiamato </a:t>
            </a:r>
            <a:r>
              <a:rPr lang="it-IT" b="1" dirty="0" err="1"/>
              <a:t>ClientVPN</a:t>
            </a:r>
            <a:r>
              <a:rPr lang="it-IT" dirty="0"/>
              <a:t>. Esso ha diversi vantaggi: </a:t>
            </a:r>
            <a:endParaRPr lang="it-IT"/>
          </a:p>
          <a:p>
            <a:pPr marL="629920" lvl="1" indent="-305435">
              <a:buFont typeface="Wingdings 2" panose="05020102010507070707" pitchFamily="18" charset="2"/>
              <a:buChar char=""/>
            </a:pPr>
            <a:r>
              <a:rPr lang="it-IT" dirty="0"/>
              <a:t>Accesso diretto e veloce direttamente al database Amazon RDS, grazie alla completa compatibilità coi servizi Amazon; </a:t>
            </a:r>
          </a:p>
          <a:p>
            <a:pPr marL="629920" lvl="1" indent="-305435">
              <a:buFont typeface="Wingdings 2" panose="05020102010507070707" pitchFamily="18" charset="2"/>
              <a:buChar char=""/>
            </a:pPr>
            <a:r>
              <a:rPr lang="it-IT" dirty="0"/>
              <a:t>Consente di implementare controlli di sicurezza con granularità scalabile, potendo al limite definire gruppi di sicurezza fino al singolo IP che può o non può accedere; </a:t>
            </a:r>
          </a:p>
          <a:p>
            <a:pPr marL="629920" lvl="1" indent="-305435">
              <a:buFont typeface="Wingdings 2" panose="05020102010507070707" pitchFamily="18" charset="2"/>
              <a:buChar char=""/>
            </a:pPr>
            <a:r>
              <a:rPr lang="it-IT" dirty="0"/>
              <a:t>Autenticazione basata su certificati e comunicazione crittografata mediante SSL/TLS; </a:t>
            </a:r>
          </a:p>
          <a:p>
            <a:pPr marL="629920" lvl="1" indent="-305435">
              <a:buFont typeface="Wingdings 2" panose="05020102010507070707" pitchFamily="18" charset="2"/>
              <a:buChar char=""/>
            </a:pPr>
            <a:r>
              <a:rPr lang="it-IT" dirty="0"/>
              <a:t>Facilità di utilizzo: è necessario solo scaricarlo ed inserire l’endpoint del database Amazon RDS per connettervisi mediante tunneling VPN. </a:t>
            </a:r>
          </a:p>
          <a:p>
            <a:pPr marL="305435" indent="-305435">
              <a:buFont typeface="Wingdings 2" panose="05020102010507070707" pitchFamily="18" charset="2"/>
              <a:buChar char=""/>
            </a:pPr>
            <a:r>
              <a:rPr lang="it-IT" b="1" dirty="0"/>
              <a:t>Contro</a:t>
            </a:r>
            <a:r>
              <a:rPr lang="it-IT" dirty="0"/>
              <a:t>: </a:t>
            </a:r>
          </a:p>
          <a:p>
            <a:pPr marL="629920" lvl="1" indent="-305435">
              <a:buChar char=""/>
            </a:pPr>
            <a:r>
              <a:rPr lang="it-IT" dirty="0">
                <a:ea typeface="+mn-lt"/>
                <a:cs typeface="+mn-lt"/>
              </a:rPr>
              <a:t>Soluzione a pagamento (in base oraria sul totale di utilizzo), per cui non è stata implementata ed è stata considerata come possibile candidata per implementazioni future. </a:t>
            </a:r>
          </a:p>
          <a:p>
            <a:pPr marL="629920" lvl="1" indent="-305435"/>
            <a:endParaRPr lang="it-IT" dirty="0"/>
          </a:p>
          <a:p>
            <a:pPr marL="629920" lvl="1" indent="-305435">
              <a:buFont typeface="Wingdings 2" panose="05020102010507070707" pitchFamily="18" charset="2"/>
              <a:buChar char=""/>
            </a:pPr>
            <a:endParaRPr lang="it-IT" dirty="0"/>
          </a:p>
          <a:p>
            <a:pPr marL="305435" indent="-305435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08470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FF3CDC142E59F46976220B5CA0CB5FC" ma:contentTypeVersion="2" ma:contentTypeDescription="Creare un nuovo documento." ma:contentTypeScope="" ma:versionID="0b8a8c1c321c01bcbeb872dfd6c1bb21">
  <xsd:schema xmlns:xsd="http://www.w3.org/2001/XMLSchema" xmlns:xs="http://www.w3.org/2001/XMLSchema" xmlns:p="http://schemas.microsoft.com/office/2006/metadata/properties" xmlns:ns2="78bd1115-c349-4e94-811d-d06a7ae9090b" targetNamespace="http://schemas.microsoft.com/office/2006/metadata/properties" ma:root="true" ma:fieldsID="e4ae236ed4d02964ec2f225fff35efa2" ns2:_="">
    <xsd:import namespace="78bd1115-c349-4e94-811d-d06a7ae909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d1115-c349-4e94-811d-d06a7ae909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895A41-F65A-4D7F-8780-A8AB39E167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2907EA-C9B4-4F62-A581-FDB91E9E52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1A652F2-A7FB-47B0-A74E-655D27CDEC35}"/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110</TotalTime>
  <Words>569</Words>
  <Application>Microsoft Office PowerPoint</Application>
  <PresentationFormat>Widescreen</PresentationFormat>
  <Paragraphs>30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Dividend</vt:lpstr>
      <vt:lpstr>OpenVPN</vt:lpstr>
      <vt:lpstr>VPN: motivi</vt:lpstr>
      <vt:lpstr>OpenVPN: Come settarla</vt:lpstr>
      <vt:lpstr>OpenVPN: Come settarla</vt:lpstr>
      <vt:lpstr>Alternative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Antonio Iacono</dc:creator>
  <cp:lastModifiedBy>Giuseppe De Rosa</cp:lastModifiedBy>
  <cp:revision>17</cp:revision>
  <dcterms:created xsi:type="dcterms:W3CDTF">2022-12-02T16:52:54Z</dcterms:created>
  <dcterms:modified xsi:type="dcterms:W3CDTF">2022-12-09T18:23:23Z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0x0101001FF3CDC142E59F46976220B5CA0CB5FC</vt:lpwstr>
  </property>
</Properties>
</file>