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82" r:id="rId7"/>
    <p:sldId id="286" r:id="rId8"/>
    <p:sldId id="289" r:id="rId9"/>
    <p:sldId id="290" r:id="rId10"/>
    <p:sldId id="291" r:id="rId11"/>
    <p:sldId id="292" r:id="rId12"/>
    <p:sldId id="29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SYSTEM AND INFORMATION INTEGRITY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SYSTEM AND INFORMATION INTEGRITY </a:t>
            </a:r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SI-3: </a:t>
            </a:r>
            <a:r>
              <a:rPr lang="it-IT" sz="2400" b="1" dirty="0" err="1"/>
              <a:t>Malicious</a:t>
            </a:r>
            <a:r>
              <a:rPr lang="it-IT" sz="2400" b="1" dirty="0"/>
              <a:t> Code </a:t>
            </a:r>
            <a:r>
              <a:rPr lang="it-IT" sz="2400" b="1" dirty="0" err="1"/>
              <a:t>Protection</a:t>
            </a:r>
            <a:r>
              <a:rPr lang="it-IT" sz="2400" b="1" dirty="0"/>
              <a:t>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SYSTEM AND INFORMATION INTEGRITY </a:t>
            </a:r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SI-10: </a:t>
            </a:r>
            <a:r>
              <a:rPr lang="it-IT" sz="2400" b="1" dirty="0"/>
              <a:t>Information input-</a:t>
            </a:r>
            <a:r>
              <a:rPr lang="it-IT" sz="2400" b="1" dirty="0" err="1"/>
              <a:t>validation</a:t>
            </a:r>
            <a:r>
              <a:rPr lang="it-IT" sz="2400" b="1" dirty="0"/>
              <a:t>. </a:t>
            </a:r>
            <a:r>
              <a:rPr lang="it-IT" sz="2400" dirty="0"/>
              <a:t>Check della validità dell’input.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SI-11: </a:t>
            </a:r>
            <a:r>
              <a:rPr lang="it-IT" sz="2400" b="1" dirty="0" err="1"/>
              <a:t>Error</a:t>
            </a:r>
            <a:r>
              <a:rPr lang="it-IT" sz="2400" b="1" dirty="0"/>
              <a:t> Handling. </a:t>
            </a:r>
            <a:r>
              <a:rPr lang="it-IT" sz="2400" dirty="0"/>
              <a:t>Il sistema informativo genera messaggi di errore senza rivelare informazioni che possono essere </a:t>
            </a:r>
            <a:r>
              <a:rPr lang="it-IT" sz="2400" dirty="0" err="1"/>
              <a:t>exploitate</a:t>
            </a:r>
            <a:r>
              <a:rPr lang="it-IT" sz="2400" dirty="0"/>
              <a:t> da attaccanti.</a:t>
            </a:r>
          </a:p>
        </p:txBody>
      </p:sp>
    </p:spTree>
    <p:extLst>
      <p:ext uri="{BB962C8B-B14F-4D97-AF65-F5344CB8AC3E}">
        <p14:creationId xmlns:p14="http://schemas.microsoft.com/office/powerpoint/2010/main" val="342503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livello</a:t>
            </a:r>
            <a:r>
              <a:rPr lang="en-US" dirty="0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SI-2(1): </a:t>
            </a:r>
            <a:r>
              <a:rPr lang="it-IT" sz="2400" b="1" dirty="0" err="1"/>
              <a:t>Flaw</a:t>
            </a:r>
            <a:r>
              <a:rPr lang="it-IT" sz="2400" b="1" dirty="0"/>
              <a:t> </a:t>
            </a:r>
            <a:r>
              <a:rPr lang="it-IT" sz="2400" b="1" dirty="0" err="1"/>
              <a:t>remediation</a:t>
            </a:r>
            <a:r>
              <a:rPr lang="it-IT" sz="2400" b="1" dirty="0"/>
              <a:t>| Central Management. </a:t>
            </a:r>
            <a:r>
              <a:rPr lang="it-IT" sz="2400" dirty="0"/>
              <a:t>L’organizzazione gestisce centralmente il processo di riparazione dei difetti.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SI-2(2): </a:t>
            </a:r>
            <a:r>
              <a:rPr lang="it-IT" sz="2400" b="1" dirty="0"/>
              <a:t>Stato di risoluzione automatica del difetto.</a:t>
            </a:r>
            <a:endParaRPr lang="it-IT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SI-3(1): </a:t>
            </a:r>
            <a:r>
              <a:rPr lang="it-IT" sz="2400" b="1" dirty="0"/>
              <a:t>Central Management of </a:t>
            </a:r>
            <a:r>
              <a:rPr lang="it-IT" sz="2400" b="1" dirty="0" err="1"/>
              <a:t>Malicious</a:t>
            </a:r>
            <a:r>
              <a:rPr lang="it-IT" sz="2400" b="1" dirty="0"/>
              <a:t> Code </a:t>
            </a:r>
            <a:r>
              <a:rPr lang="it-IT" sz="2400" b="1" dirty="0" err="1"/>
              <a:t>Protection</a:t>
            </a:r>
            <a:r>
              <a:rPr lang="it-IT" sz="2400" b="1" dirty="0"/>
              <a:t>.</a:t>
            </a:r>
            <a:endParaRPr lang="it-IT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SI-3(2):  </a:t>
            </a:r>
            <a:r>
              <a:rPr lang="it-IT" sz="2400" b="1" dirty="0" err="1"/>
              <a:t>Automatic</a:t>
            </a:r>
            <a:r>
              <a:rPr lang="it-IT" sz="2400" b="1" dirty="0"/>
              <a:t> updates of </a:t>
            </a:r>
            <a:r>
              <a:rPr lang="it-IT" sz="2400" b="1" dirty="0" err="1"/>
              <a:t>malicious</a:t>
            </a:r>
            <a:r>
              <a:rPr lang="it-IT" sz="2400" b="1" dirty="0"/>
              <a:t> code </a:t>
            </a:r>
            <a:r>
              <a:rPr lang="it-IT" sz="2400" b="1" dirty="0" err="1"/>
              <a:t>protection</a:t>
            </a:r>
            <a:r>
              <a:rPr lang="it-IT" sz="2400" b="1" dirty="0"/>
              <a:t> </a:t>
            </a:r>
            <a:r>
              <a:rPr lang="it-IT" sz="2400" b="1" dirty="0" err="1"/>
              <a:t>mechanisms</a:t>
            </a:r>
            <a:r>
              <a:rPr lang="it-IT" sz="2400" b="1" dirty="0"/>
              <a:t>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34945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livello</a:t>
            </a:r>
            <a:r>
              <a:rPr lang="en-US" dirty="0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SI-4(2): </a:t>
            </a:r>
            <a:r>
              <a:rPr lang="it-IT" sz="2400" b="1" dirty="0"/>
              <a:t>Monitoraggio del sistema informativo| strumenti automatizzati per l’analisi in tempo reale.</a:t>
            </a:r>
            <a:endParaRPr lang="it-IT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SI-4(4): </a:t>
            </a:r>
            <a:r>
              <a:rPr lang="it-IT" sz="2400" b="1" dirty="0"/>
              <a:t>Monitoraggio del sistema informativo| traffico di comunicazioni inbound e </a:t>
            </a:r>
            <a:r>
              <a:rPr lang="it-IT" sz="2400" b="1" dirty="0" err="1"/>
              <a:t>outbound</a:t>
            </a:r>
            <a:r>
              <a:rPr lang="it-IT" sz="2400" b="1" dirty="0"/>
              <a:t>.</a:t>
            </a:r>
            <a:endParaRPr lang="it-IT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SI-4(5): </a:t>
            </a:r>
            <a:r>
              <a:rPr lang="it-IT" sz="2400" b="1" dirty="0"/>
              <a:t>Monitoraggio del sistema informativo| Generazione di </a:t>
            </a:r>
            <a:r>
              <a:rPr lang="it-IT" sz="2400" b="1" dirty="0" err="1"/>
              <a:t>alerts</a:t>
            </a:r>
            <a:r>
              <a:rPr lang="it-IT" sz="2400" b="1" dirty="0"/>
              <a:t>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82930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livello</a:t>
            </a:r>
            <a:r>
              <a:rPr lang="en-US" dirty="0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SI-5(1): </a:t>
            </a:r>
            <a:r>
              <a:rPr lang="en-US" b="1" dirty="0"/>
              <a:t>Security alerts, advisories, and directives | automated alerts and advisories.</a:t>
            </a:r>
            <a:endParaRPr lang="it-IT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SI-6: </a:t>
            </a:r>
            <a:r>
              <a:rPr lang="it-IT" b="1" dirty="0"/>
              <a:t>Verifica delle funzioni di sicurezza. </a:t>
            </a:r>
            <a:r>
              <a:rPr lang="it-IT" dirty="0"/>
              <a:t>Il sistema verifica il corretto funzionamento delle funzioni di sicurezza riportando eventuali errori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89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livello</a:t>
            </a:r>
            <a:r>
              <a:rPr lang="en-US" dirty="0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SI-7(1): </a:t>
            </a:r>
            <a:r>
              <a:rPr lang="en-US" b="1" dirty="0"/>
              <a:t>SOFTWARE, FIRMWARE, AND INFORMATION INTEGRITY | INTEGRITY CHECKS. </a:t>
            </a:r>
            <a:endParaRPr lang="it-IT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SI-7(2): </a:t>
            </a:r>
            <a:r>
              <a:rPr lang="en-US" b="1" dirty="0"/>
              <a:t>SOFTWARE, FIRMWARE, AND INFORMATION INTEGRITY | AUTOMATED NOTIFICATIONS OF INTEGRITY VIOLATIONS.</a:t>
            </a:r>
            <a:endParaRPr lang="it-IT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SI-7(5): </a:t>
            </a:r>
            <a:r>
              <a:rPr lang="en-US" b="1" dirty="0"/>
              <a:t>SOFTWARE, FIRMWARE, AND INFORMATION INTEGRITY | AUTOMATED RESPONSE TO INTEGRITY VIOLATIONS.</a:t>
            </a:r>
            <a:endParaRPr lang="it-IT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SI-7(7): </a:t>
            </a:r>
            <a:r>
              <a:rPr lang="en-US" b="1" dirty="0"/>
              <a:t>SOFTWARE, FIRMWARE, AND INFORMATION INTEGRITY | INTEGRATION OF DETECTION AND RESPONSE.</a:t>
            </a:r>
            <a:endParaRPr lang="it-IT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SI-7(14): </a:t>
            </a:r>
            <a:r>
              <a:rPr lang="en-US" b="1" dirty="0"/>
              <a:t>SOFTWARE, FIRMWARE, AND INFORMATION INTEGRITY | BINARY OR MACHINE EXECUTABLE CODE.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9411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livello</a:t>
            </a:r>
            <a:r>
              <a:rPr lang="en-US" dirty="0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SI-8(1): </a:t>
            </a:r>
            <a:r>
              <a:rPr lang="it-IT" sz="2000" b="1" dirty="0"/>
              <a:t>Gestione centralizzata per la protezione allo spam.</a:t>
            </a: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SI-8(2):  </a:t>
            </a:r>
            <a:r>
              <a:rPr lang="it-IT" sz="2000" b="1" dirty="0"/>
              <a:t>Aggiornamenti automatici dei meccanismi di protezione allo spam.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96911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livello</a:t>
            </a:r>
            <a:r>
              <a:rPr lang="en-US" dirty="0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SI-12: </a:t>
            </a:r>
            <a:r>
              <a:rPr lang="it-IT" sz="2400" b="1" dirty="0"/>
              <a:t>Trattamento e conservazione delle informazioni.</a:t>
            </a:r>
            <a:endParaRPr lang="it-IT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SI-16: </a:t>
            </a:r>
            <a:r>
              <a:rPr lang="it-IT" sz="2400" b="1" dirty="0"/>
              <a:t>Memory </a:t>
            </a:r>
            <a:r>
              <a:rPr lang="it-IT" sz="2400" b="1" dirty="0" err="1"/>
              <a:t>Protection</a:t>
            </a:r>
            <a:r>
              <a:rPr lang="it-IT" sz="2400" b="1" dirty="0"/>
              <a:t>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2237947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FF3CDC142E59F46976220B5CA0CB5FC" ma:contentTypeVersion="2" ma:contentTypeDescription="Creare un nuovo documento." ma:contentTypeScope="" ma:versionID="0b8a8c1c321c01bcbeb872dfd6c1bb21">
  <xsd:schema xmlns:xsd="http://www.w3.org/2001/XMLSchema" xmlns:xs="http://www.w3.org/2001/XMLSchema" xmlns:p="http://schemas.microsoft.com/office/2006/metadata/properties" xmlns:ns2="78bd1115-c349-4e94-811d-d06a7ae9090b" targetNamespace="http://schemas.microsoft.com/office/2006/metadata/properties" ma:root="true" ma:fieldsID="e4ae236ed4d02964ec2f225fff35efa2" ns2:_="">
    <xsd:import namespace="78bd1115-c349-4e94-811d-d06a7ae909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d1115-c349-4e94-811d-d06a7ae909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8D9501-F500-4133-B51B-E97B6DA3F76D}"/>
</file>

<file path=customXml/itemProps2.xml><?xml version="1.0" encoding="utf-8"?>
<ds:datastoreItem xmlns:ds="http://schemas.openxmlformats.org/officeDocument/2006/customXml" ds:itemID="{932907EA-C9B4-4F62-A581-FDB91E9E52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5895A41-F65A-4D7F-8780-A8AB39E167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387</TotalTime>
  <Words>321</Words>
  <Application>Microsoft Office PowerPoint</Application>
  <PresentationFormat>Widescreen</PresentationFormat>
  <Paragraphs>31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Calibri</vt:lpstr>
      <vt:lpstr>Gill Sans MT</vt:lpstr>
      <vt:lpstr>Wingdings</vt:lpstr>
      <vt:lpstr>Wingdings 2</vt:lpstr>
      <vt:lpstr>Dividend</vt:lpstr>
      <vt:lpstr>SYSTEM AND INFORMATION INTEGRITY </vt:lpstr>
      <vt:lpstr>SYSTEM AND INFORMATION INTEGRITY </vt:lpstr>
      <vt:lpstr>SYSTEM AND INFORMATION INTEGRITY </vt:lpstr>
      <vt:lpstr>Meccanismi di sicurezza di livello alto</vt:lpstr>
      <vt:lpstr>Meccanismi di sicurezza di livello alto</vt:lpstr>
      <vt:lpstr>Meccanismi di sicurezza di livello alto</vt:lpstr>
      <vt:lpstr>Meccanismi di sicurezza di livello alto</vt:lpstr>
      <vt:lpstr>Meccanismi di sicurezza di livello alto</vt:lpstr>
      <vt:lpstr>Meccanismi di sicurezza di livello alto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Antonio Iacono</dc:creator>
  <cp:lastModifiedBy>ALESSIO FOGGIA</cp:lastModifiedBy>
  <cp:revision>20</cp:revision>
  <dcterms:created xsi:type="dcterms:W3CDTF">2022-12-02T16:52:54Z</dcterms:created>
  <dcterms:modified xsi:type="dcterms:W3CDTF">2022-12-12T14:34:59Z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0x0101001FF3CDC142E59F46976220B5CA0CB5FC</vt:lpwstr>
  </property>
</Properties>
</file>