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9AFD6-A5EF-4821-B5AE-A1818210D205}" type="datetimeFigureOut">
              <a:rPr lang="ko-KR" altLang="en-US" smtClean="0"/>
              <a:t>2015-03-30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87AA5-BAB2-47C9-B12F-665B64F28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787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87AA5-BAB2-47C9-B12F-665B64F28B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63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56EF-2874-4B89-9FEB-9A47EA14FC02}" type="datetime1">
              <a:rPr lang="ko-KR" altLang="en-US" smtClean="0"/>
              <a:t>2015-03-30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Ailab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35CA-E2BB-4946-BE73-73405DB74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39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177C-13C3-4E28-9351-A5A8C907035E}" type="datetime1">
              <a:rPr lang="ko-KR" altLang="en-US" smtClean="0"/>
              <a:t>2015-03-30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Ailab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35CA-E2BB-4946-BE73-73405DB74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4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62F7-C052-4DE2-AF60-19E67E3DEF08}" type="datetime1">
              <a:rPr lang="ko-KR" altLang="en-US" smtClean="0"/>
              <a:t>2015-03-30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Ailab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35CA-E2BB-4946-BE73-73405DB74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76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DA87-A34F-46B4-B515-5D49EEB9C9FF}" type="datetime1">
              <a:rPr lang="ko-KR" altLang="en-US" smtClean="0"/>
              <a:t>2015-03-30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Ailab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35CA-E2BB-4946-BE73-73405DB74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65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42BF-EFEB-4100-A530-D192D73A6B9F}" type="datetime1">
              <a:rPr lang="ko-KR" altLang="en-US" smtClean="0"/>
              <a:t>2015-03-30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Ailab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35CA-E2BB-4946-BE73-73405DB74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97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9EA8-44C0-4BED-B569-15FAFAA35937}" type="datetime1">
              <a:rPr lang="ko-KR" altLang="en-US" smtClean="0"/>
              <a:t>2015-03-30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Ailab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35CA-E2BB-4946-BE73-73405DB74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46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E43E-6369-45A7-8959-EBC4B2745E93}" type="datetime1">
              <a:rPr lang="ko-KR" altLang="en-US" smtClean="0"/>
              <a:t>2015-03-30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Ailab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35CA-E2BB-4946-BE73-73405DB74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2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2F4B-0B23-4F66-9B26-92F00EC6B33C}" type="datetime1">
              <a:rPr lang="ko-KR" altLang="en-US" smtClean="0"/>
              <a:t>2015-03-30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Ailab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35CA-E2BB-4946-BE73-73405DB74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1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25AF-6618-4986-8835-9E29AB99B46B}" type="datetime1">
              <a:rPr lang="ko-KR" altLang="en-US" smtClean="0"/>
              <a:t>2015-03-30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Ailab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35CA-E2BB-4946-BE73-73405DB74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1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10CF-01D7-4E82-B949-9C9FBC03A467}" type="datetime1">
              <a:rPr lang="ko-KR" altLang="en-US" smtClean="0"/>
              <a:t>2015-03-30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Ailab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35CA-E2BB-4946-BE73-73405DB74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9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5D02-F64D-408E-B1EC-5206349B36CA}" type="datetime1">
              <a:rPr lang="ko-KR" altLang="en-US" smtClean="0"/>
              <a:t>2015-03-30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Ailab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35CA-E2BB-4946-BE73-73405DB74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51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5BDF2-BDE5-4E2E-A4AD-CF78B1A3FD0C}" type="datetime1">
              <a:rPr lang="ko-KR" altLang="en-US" smtClean="0"/>
              <a:t>2015-03-30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Ailab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535CA-E2BB-4946-BE73-73405DB74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8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opencvlibrary/fil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Open </a:t>
            </a:r>
            <a:r>
              <a:rPr lang="en-US" altLang="ko-KR" dirty="0" smtClean="0"/>
              <a:t>CV Tutorial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대상 </a:t>
            </a:r>
            <a:r>
              <a:rPr lang="en-US" altLang="ko-KR" dirty="0" smtClean="0"/>
              <a:t>: Visual studio </a:t>
            </a:r>
            <a:r>
              <a:rPr lang="en-US" altLang="ko-KR" dirty="0" smtClean="0"/>
              <a:t>2010 32bit&gt;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전북대학교 인공지능 연구실</a:t>
            </a:r>
            <a:endParaRPr lang="en-US" altLang="ko-K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60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구성속성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링커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추가 종속성에 파일 추가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40330"/>
              </p:ext>
            </p:extLst>
          </p:nvPr>
        </p:nvGraphicFramePr>
        <p:xfrm>
          <a:off x="981796" y="2910603"/>
          <a:ext cx="10588532" cy="283368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47133"/>
                <a:gridCol w="2647133"/>
                <a:gridCol w="2647133"/>
                <a:gridCol w="2647133"/>
              </a:tblGrid>
              <a:tr h="4560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opencv_calib3d2411d.lib</a:t>
                      </a:r>
                      <a:endParaRPr lang="ko-KR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opencv_contrib2411d.lib</a:t>
                      </a:r>
                      <a:endParaRPr lang="ko-KR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opencv_core2411d.lib</a:t>
                      </a:r>
                      <a:endParaRPr lang="ko-KR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opencv_features2d2411d.lib</a:t>
                      </a:r>
                      <a:endParaRPr lang="ko-KR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</a:tr>
              <a:tr h="451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opencv_flann2411d.lib</a:t>
                      </a:r>
                      <a:endParaRPr lang="ko-KR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opencv_gpu2411d.lib</a:t>
                      </a:r>
                      <a:endParaRPr lang="ko-KR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opencv_highgui2411d.lib</a:t>
                      </a:r>
                      <a:endParaRPr lang="ko-KR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opencv_imgproc2411d.lib</a:t>
                      </a:r>
                      <a:endParaRPr lang="ko-KR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</a:tr>
              <a:tr h="451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opencv_legacy2411d.lib</a:t>
                      </a:r>
                      <a:endParaRPr lang="ko-KR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opencv_ml2411d.lib</a:t>
                      </a:r>
                      <a:endParaRPr lang="ko-KR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opencv_nonfree2411d.lib</a:t>
                      </a:r>
                      <a:endParaRPr lang="ko-KR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opencv_objdetect2411d.lib</a:t>
                      </a:r>
                      <a:endParaRPr lang="ko-KR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</a:tr>
              <a:tr h="540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opencv_ocl2411d.lib</a:t>
                      </a:r>
                      <a:endParaRPr lang="ko-KR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opencv_photo2411d.lib</a:t>
                      </a:r>
                      <a:endParaRPr lang="ko-KR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opencv_stitching2411d.lib</a:t>
                      </a:r>
                      <a:endParaRPr lang="ko-KR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opencv_superres2411d.lib</a:t>
                      </a:r>
                      <a:endParaRPr lang="ko-KR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</a:tr>
              <a:tr h="7384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opencv_ts2411d.lib</a:t>
                      </a:r>
                      <a:endParaRPr lang="ko-KR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opencv_video2411d.lib</a:t>
                      </a:r>
                      <a:endParaRPr lang="ko-KR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opencv_videostab2411d.lib</a:t>
                      </a:r>
                      <a:endParaRPr lang="ko-KR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48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1.Open CV </a:t>
            </a:r>
            <a:r>
              <a:rPr lang="en-US" altLang="ko-KR" dirty="0" smtClean="0"/>
              <a:t>file download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Source : </a:t>
            </a:r>
            <a:r>
              <a:rPr lang="en-US" altLang="ko-KR" dirty="0" smtClean="0">
                <a:hlinkClick r:id="rId2"/>
              </a:rPr>
              <a:t>http://sourceforge.net/projects/opencvlibrary/files/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 </a:t>
            </a:r>
            <a:r>
              <a:rPr lang="ko-KR" altLang="en-US" dirty="0" smtClean="0"/>
              <a:t>드라이브에 </a:t>
            </a:r>
            <a:r>
              <a:rPr lang="en-US" altLang="ko-KR" dirty="0" smtClean="0"/>
              <a:t>Open CV </a:t>
            </a:r>
            <a:r>
              <a:rPr lang="ko-KR" altLang="en-US" dirty="0" smtClean="0"/>
              <a:t>파일 압축 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78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환경 변수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고급 시스템 설정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환경변수 설정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19" y="2343277"/>
            <a:ext cx="5257800" cy="440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7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환경 변수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고급 시스템 설정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환경변수 설정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8956"/>
            <a:ext cx="5600700" cy="44015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22505" y="3558012"/>
            <a:ext cx="514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변수 값</a:t>
            </a:r>
            <a:r>
              <a:rPr lang="en-US" altLang="ko-KR" dirty="0" smtClean="0"/>
              <a:t>(V) : %OPENCV_BUILD\x86\vc10\bin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21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환경 변수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(64bit </a:t>
            </a:r>
            <a:r>
              <a:rPr lang="ko-KR" altLang="en-US" dirty="0" smtClean="0"/>
              <a:t>전용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드라이브 </a:t>
            </a:r>
            <a:r>
              <a:rPr lang="en-US" altLang="ko-KR" dirty="0" smtClean="0"/>
              <a:t>-&gt; open cv -&gt; build -&gt; x86 -&gt; vc10 -&gt; bin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smtClean="0"/>
              <a:t>bin</a:t>
            </a:r>
            <a:r>
              <a:rPr lang="ko-KR" altLang="en-US" dirty="0" smtClean="0"/>
              <a:t>폴더에 </a:t>
            </a:r>
            <a:r>
              <a:rPr lang="ko-KR" altLang="en-US" dirty="0" smtClean="0"/>
              <a:t>있는 모든 </a:t>
            </a:r>
            <a:r>
              <a:rPr lang="en-US" altLang="ko-KR" dirty="0" smtClean="0"/>
              <a:t>*.</a:t>
            </a:r>
            <a:r>
              <a:rPr lang="en-US" altLang="ko-KR" dirty="0" err="1" smtClean="0"/>
              <a:t>dll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복사 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C </a:t>
            </a:r>
            <a:r>
              <a:rPr lang="ko-KR" altLang="en-US" dirty="0" smtClean="0"/>
              <a:t>드라이브 </a:t>
            </a:r>
            <a:r>
              <a:rPr lang="en-US" altLang="ko-KR" dirty="0" smtClean="0"/>
              <a:t>-&gt; Windows -&gt; SysWOW64 </a:t>
            </a:r>
            <a:r>
              <a:rPr lang="ko-KR" altLang="en-US" dirty="0" smtClean="0"/>
              <a:t>폴더에 붙여 넣기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107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환경 변수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(32 bit </a:t>
            </a:r>
            <a:r>
              <a:rPr lang="ko-KR" altLang="en-US" dirty="0" smtClean="0"/>
              <a:t>전용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드라이브 </a:t>
            </a:r>
            <a:r>
              <a:rPr lang="en-US" altLang="ko-KR" dirty="0" smtClean="0"/>
              <a:t>-&gt; open cv -&gt; build -&gt; x86 -&gt; vc10 -&gt; bin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폴더에 있는 모든 </a:t>
            </a:r>
            <a:r>
              <a:rPr lang="en-US" altLang="ko-KR" dirty="0" smtClean="0"/>
              <a:t>*.</a:t>
            </a:r>
            <a:r>
              <a:rPr lang="en-US" altLang="ko-KR" dirty="0" err="1" smtClean="0"/>
              <a:t>dll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복사 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C </a:t>
            </a:r>
            <a:r>
              <a:rPr lang="ko-KR" altLang="en-US" dirty="0" smtClean="0"/>
              <a:t>드라이브 </a:t>
            </a:r>
            <a:r>
              <a:rPr lang="en-US" altLang="ko-KR" dirty="0" smtClean="0"/>
              <a:t>-&gt; Windows -&gt; </a:t>
            </a:r>
            <a:r>
              <a:rPr lang="en-US" altLang="ko-KR" dirty="0" smtClean="0"/>
              <a:t>System32 </a:t>
            </a:r>
            <a:r>
              <a:rPr lang="ko-KR" altLang="en-US" dirty="0" smtClean="0"/>
              <a:t>폴더에 붙여 넣기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518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 프로젝트 </a:t>
            </a:r>
            <a:r>
              <a:rPr lang="en-US" altLang="ko-KR" dirty="0" smtClean="0"/>
              <a:t>-&gt; Win32 </a:t>
            </a:r>
            <a:r>
              <a:rPr lang="ko-KR" altLang="en-US" dirty="0" smtClean="0"/>
              <a:t>콘솔 응용 프로그램 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추가 옵션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빈 프로젝트 체크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소스 폴더 </a:t>
            </a:r>
            <a:r>
              <a:rPr lang="en-US" altLang="ko-KR" dirty="0" smtClean="0"/>
              <a:t>-&gt; *.</a:t>
            </a:r>
            <a:r>
              <a:rPr lang="en-US" altLang="ko-KR" dirty="0" err="1" smtClean="0"/>
              <a:t>cpp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생성</a:t>
            </a:r>
            <a:endParaRPr lang="ko-KR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455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생성 후 메뉴</a:t>
            </a:r>
            <a:r>
              <a:rPr lang="en-US" altLang="ko-KR" dirty="0" smtClean="0"/>
              <a:t>＂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“ -&gt; </a:t>
            </a:r>
            <a:r>
              <a:rPr lang="ko-KR" altLang="en-US" dirty="0" smtClean="0"/>
              <a:t>속성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구성속성 </a:t>
            </a:r>
            <a:r>
              <a:rPr lang="en-US" altLang="ko-KR" dirty="0" smtClean="0"/>
              <a:t>-&gt; VC++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포함 디렉터리에 경로 추가</a:t>
            </a:r>
            <a:endParaRPr lang="en-US" altLang="ko-KR" dirty="0" smtClean="0"/>
          </a:p>
          <a:p>
            <a:endParaRPr lang="en-US" altLang="ko-KR" dirty="0" smtClean="0"/>
          </a:p>
          <a:p>
            <a:pPr latinLnBrk="0"/>
            <a:r>
              <a:rPr lang="en-US" altLang="ko-KR" dirty="0" smtClean="0"/>
              <a:t>C:\opencv2.4.11\build\include</a:t>
            </a:r>
            <a:endParaRPr lang="ko-KR" altLang="ko-KR" dirty="0"/>
          </a:p>
          <a:p>
            <a:pPr latinLnBrk="0"/>
            <a:r>
              <a:rPr lang="en-US" altLang="ko-KR" dirty="0" smtClean="0"/>
              <a:t>C:\opencv2.4.11\build\include\opencv</a:t>
            </a:r>
            <a:endParaRPr lang="ko-KR" altLang="ko-KR" dirty="0"/>
          </a:p>
          <a:p>
            <a:pPr latinLnBrk="0"/>
            <a:r>
              <a:rPr lang="en-US" altLang="ko-KR" dirty="0" smtClean="0"/>
              <a:t>C:\opencv2.4.11\build\include\opencv2</a:t>
            </a:r>
            <a:endParaRPr lang="ko-KR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866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생성 후 메뉴</a:t>
            </a:r>
            <a:r>
              <a:rPr lang="en-US" altLang="ko-KR" dirty="0" smtClean="0"/>
              <a:t>＂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“ -&gt; </a:t>
            </a:r>
            <a:r>
              <a:rPr lang="ko-KR" altLang="en-US" dirty="0" smtClean="0"/>
              <a:t>속성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구성속성 </a:t>
            </a:r>
            <a:r>
              <a:rPr lang="en-US" altLang="ko-KR" dirty="0" smtClean="0"/>
              <a:t>-&gt; VC++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라이브러리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경로             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endParaRPr lang="en-US" altLang="ko-KR" dirty="0" smtClean="0"/>
          </a:p>
          <a:p>
            <a:pPr latinLnBrk="0"/>
            <a:r>
              <a:rPr lang="en-US" altLang="ko-KR" dirty="0" smtClean="0"/>
              <a:t>C:\</a:t>
            </a:r>
            <a:r>
              <a:rPr lang="en-US" altLang="ko-KR" dirty="0" smtClean="0"/>
              <a:t>opencv2.4.11\build\x64\vc10\lib (64 </a:t>
            </a:r>
            <a:r>
              <a:rPr lang="en-US" altLang="ko-KR" dirty="0" smtClean="0"/>
              <a:t>bit)</a:t>
            </a:r>
            <a:endParaRPr lang="en-US" altLang="ko-KR" dirty="0" smtClean="0"/>
          </a:p>
          <a:p>
            <a:pPr latinLnBrk="0"/>
            <a:r>
              <a:rPr lang="en-US" altLang="ko-KR" dirty="0"/>
              <a:t>C:\</a:t>
            </a:r>
            <a:r>
              <a:rPr lang="en-US" altLang="ko-KR" dirty="0" smtClean="0"/>
              <a:t>opencv2.4.11\build\x86\vc10\lib (32 bit)</a:t>
            </a:r>
            <a:endParaRPr lang="ko-KR" altLang="ko-KR" dirty="0"/>
          </a:p>
          <a:p>
            <a:pPr latinLnBrk="0"/>
            <a:endParaRPr lang="ko-KR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104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280</Words>
  <Application>Microsoft Office PowerPoint</Application>
  <PresentationFormat>와이드스크린</PresentationFormat>
  <Paragraphs>70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Helvetica</vt:lpstr>
      <vt:lpstr>Office 테마</vt:lpstr>
      <vt:lpstr>Open CV Tutorial </vt:lpstr>
      <vt:lpstr>1.Open CV file download</vt:lpstr>
      <vt:lpstr>2. 환경 변수 설정</vt:lpstr>
      <vt:lpstr>2. 환경 변수 설정</vt:lpstr>
      <vt:lpstr>2. 환경 변수 설정(64bit 전용)</vt:lpstr>
      <vt:lpstr>2. 환경 변수 설정(32 bit 전용)</vt:lpstr>
      <vt:lpstr>3. 프로젝트 생성</vt:lpstr>
      <vt:lpstr>3. 프로젝트 생성</vt:lpstr>
      <vt:lpstr>3. 프로젝트 생성</vt:lpstr>
      <vt:lpstr>3. 프로젝트 생성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cv 설정</dc:title>
  <dc:creator>jun</dc:creator>
  <cp:lastModifiedBy>jun</cp:lastModifiedBy>
  <cp:revision>14</cp:revision>
  <dcterms:created xsi:type="dcterms:W3CDTF">2015-03-19T04:55:11Z</dcterms:created>
  <dcterms:modified xsi:type="dcterms:W3CDTF">2015-03-30T12:10:14Z</dcterms:modified>
</cp:coreProperties>
</file>