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75" r:id="rId2"/>
    <p:sldId id="262" r:id="rId3"/>
    <p:sldId id="276" r:id="rId4"/>
    <p:sldId id="287" r:id="rId5"/>
    <p:sldId id="278" r:id="rId6"/>
    <p:sldId id="285" r:id="rId7"/>
    <p:sldId id="277" r:id="rId8"/>
    <p:sldId id="28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E3315-C558-7A47-91E5-4941460C8FEF}" v="807" dt="2024-04-23T06:23:38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76774" autoAdjust="0"/>
  </p:normalViewPr>
  <p:slideViewPr>
    <p:cSldViewPr snapToGrid="0">
      <p:cViewPr varScale="1">
        <p:scale>
          <a:sx n="138" d="100"/>
          <a:sy n="138" d="100"/>
        </p:scale>
        <p:origin x="2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Χριστόδουλος Πελτέκης" userId="ff7747fd-0b67-4134-a027-d7db4471bddc" providerId="ADAL" clId="{35E4417D-2301-4198-AB3C-B0595D1716E3}"/>
    <pc:docChg chg="undo custSel addSld delSld modSld sldOrd">
      <pc:chgData name="Χριστόδουλος Πελτέκης" userId="ff7747fd-0b67-4134-a027-d7db4471bddc" providerId="ADAL" clId="{35E4417D-2301-4198-AB3C-B0595D1716E3}" dt="2024-04-18T15:34:39.823" v="5739" actId="20577"/>
      <pc:docMkLst>
        <pc:docMk/>
      </pc:docMkLst>
      <pc:sldChg chg="addSp modSp mod modAnim">
        <pc:chgData name="Χριστόδουλος Πελτέκης" userId="ff7747fd-0b67-4134-a027-d7db4471bddc" providerId="ADAL" clId="{35E4417D-2301-4198-AB3C-B0595D1716E3}" dt="2024-04-18T13:41:21.401" v="5464" actId="1076"/>
        <pc:sldMkLst>
          <pc:docMk/>
          <pc:sldMk cId="2449085178" sldId="276"/>
        </pc:sldMkLst>
        <pc:spChg chg="add mod">
          <ac:chgData name="Χριστόδουλος Πελτέκης" userId="ff7747fd-0b67-4134-a027-d7db4471bddc" providerId="ADAL" clId="{35E4417D-2301-4198-AB3C-B0595D1716E3}" dt="2024-04-18T13:41:21.401" v="5464" actId="1076"/>
          <ac:spMkLst>
            <pc:docMk/>
            <pc:sldMk cId="2449085178" sldId="276"/>
            <ac:spMk id="4" creationId="{EE564AA7-8C4E-0FDD-0ABB-AE53E0580B43}"/>
          </ac:spMkLst>
        </pc:spChg>
        <pc:spChg chg="add mod">
          <ac:chgData name="Χριστόδουλος Πελτέκης" userId="ff7747fd-0b67-4134-a027-d7db4471bddc" providerId="ADAL" clId="{35E4417D-2301-4198-AB3C-B0595D1716E3}" dt="2024-04-16T16:41:26.163" v="692" actId="14100"/>
          <ac:spMkLst>
            <pc:docMk/>
            <pc:sldMk cId="2449085178" sldId="276"/>
            <ac:spMk id="6" creationId="{A4FF97B1-15D4-7FE6-41CA-8AF1A2C516EF}"/>
          </ac:spMkLst>
        </pc:spChg>
        <pc:spChg chg="mod">
          <ac:chgData name="Χριστόδουλος Πελτέκης" userId="ff7747fd-0b67-4134-a027-d7db4471bddc" providerId="ADAL" clId="{35E4417D-2301-4198-AB3C-B0595D1716E3}" dt="2024-04-16T16:34:22.565" v="552" actId="20577"/>
          <ac:spMkLst>
            <pc:docMk/>
            <pc:sldMk cId="2449085178" sldId="276"/>
            <ac:spMk id="60" creationId="{402CFD6D-A72B-FAF5-7191-617DB7F33F09}"/>
          </ac:spMkLst>
        </pc:spChg>
        <pc:spChg chg="mod">
          <ac:chgData name="Χριστόδουλος Πελτέκης" userId="ff7747fd-0b67-4134-a027-d7db4471bddc" providerId="ADAL" clId="{35E4417D-2301-4198-AB3C-B0595D1716E3}" dt="2024-04-16T13:19:51.462" v="471" actId="20577"/>
          <ac:spMkLst>
            <pc:docMk/>
            <pc:sldMk cId="2449085178" sldId="276"/>
            <ac:spMk id="70" creationId="{897F9A70-FBA2-B509-8974-CB8FFFEC18FC}"/>
          </ac:spMkLst>
        </pc:spChg>
        <pc:spChg chg="mod">
          <ac:chgData name="Χριστόδουλος Πελτέκης" userId="ff7747fd-0b67-4134-a027-d7db4471bddc" providerId="ADAL" clId="{35E4417D-2301-4198-AB3C-B0595D1716E3}" dt="2024-04-16T14:00:27.117" v="487" actId="20577"/>
          <ac:spMkLst>
            <pc:docMk/>
            <pc:sldMk cId="2449085178" sldId="276"/>
            <ac:spMk id="97" creationId="{DB3E4C21-391C-99BD-CDE4-D3E145762DAF}"/>
          </ac:spMkLst>
        </pc:spChg>
        <pc:spChg chg="mod">
          <ac:chgData name="Χριστόδουλος Πελτέκης" userId="ff7747fd-0b67-4134-a027-d7db4471bddc" providerId="ADAL" clId="{35E4417D-2301-4198-AB3C-B0595D1716E3}" dt="2024-04-16T14:04:01.092" v="547" actId="14100"/>
          <ac:spMkLst>
            <pc:docMk/>
            <pc:sldMk cId="2449085178" sldId="276"/>
            <ac:spMk id="105" creationId="{F297A8C9-B6F2-3649-7E28-C1E7D2E915A9}"/>
          </ac:spMkLst>
        </pc:spChg>
        <pc:spChg chg="mod">
          <ac:chgData name="Χριστόδουλος Πελτέκης" userId="ff7747fd-0b67-4134-a027-d7db4471bddc" providerId="ADAL" clId="{35E4417D-2301-4198-AB3C-B0595D1716E3}" dt="2024-04-16T14:03:56.137" v="546" actId="14100"/>
          <ac:spMkLst>
            <pc:docMk/>
            <pc:sldMk cId="2449085178" sldId="276"/>
            <ac:spMk id="106" creationId="{A71A8545-7C4E-8239-51DF-7E63D45FC2E9}"/>
          </ac:spMkLst>
        </pc:spChg>
      </pc:sldChg>
      <pc:sldChg chg="addSp delSp modSp mod ord modAnim">
        <pc:chgData name="Χριστόδουλος Πελτέκης" userId="ff7747fd-0b67-4134-a027-d7db4471bddc" providerId="ADAL" clId="{35E4417D-2301-4198-AB3C-B0595D1716E3}" dt="2024-04-18T14:27:58.459" v="5731" actId="20577"/>
        <pc:sldMkLst>
          <pc:docMk/>
          <pc:sldMk cId="3796127965" sldId="277"/>
        </pc:sldMkLst>
        <pc:spChg chg="mod">
          <ac:chgData name="Χριστόδουλος Πελτέκης" userId="ff7747fd-0b67-4134-a027-d7db4471bddc" providerId="ADAL" clId="{35E4417D-2301-4198-AB3C-B0595D1716E3}" dt="2024-04-16T16:42:16.349" v="704" actId="20577"/>
          <ac:spMkLst>
            <pc:docMk/>
            <pc:sldMk cId="3796127965" sldId="277"/>
            <ac:spMk id="3" creationId="{44CE1479-A7E6-4DBD-91EE-7EBF3F73B268}"/>
          </ac:spMkLst>
        </pc:spChg>
        <pc:spChg chg="del mod">
          <ac:chgData name="Χριστόδουλος Πελτέκης" userId="ff7747fd-0b67-4134-a027-d7db4471bddc" providerId="ADAL" clId="{35E4417D-2301-4198-AB3C-B0595D1716E3}" dt="2024-04-18T10:15:05.125" v="4200" actId="478"/>
          <ac:spMkLst>
            <pc:docMk/>
            <pc:sldMk cId="3796127965" sldId="277"/>
            <ac:spMk id="4" creationId="{0F0680B8-3FCC-4673-8F19-CAEC6C40DCC2}"/>
          </ac:spMkLst>
        </pc:spChg>
        <pc:spChg chg="add del mod">
          <ac:chgData name="Χριστόδουλος Πελτέκης" userId="ff7747fd-0b67-4134-a027-d7db4471bddc" providerId="ADAL" clId="{35E4417D-2301-4198-AB3C-B0595D1716E3}" dt="2024-04-18T07:49:58.188" v="4195" actId="478"/>
          <ac:spMkLst>
            <pc:docMk/>
            <pc:sldMk cId="3796127965" sldId="277"/>
            <ac:spMk id="6" creationId="{2151A32A-CCC3-6F7A-75C6-E5A03CC2187B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7" creationId="{05DB85FB-6587-DA70-1591-132679101121}"/>
          </ac:spMkLst>
        </pc:spChg>
        <pc:spChg chg="add del">
          <ac:chgData name="Χριστόδουλος Πελτέκης" userId="ff7747fd-0b67-4134-a027-d7db4471bddc" providerId="ADAL" clId="{35E4417D-2301-4198-AB3C-B0595D1716E3}" dt="2024-04-18T11:15:55.764" v="4284" actId="11529"/>
          <ac:spMkLst>
            <pc:docMk/>
            <pc:sldMk cId="3796127965" sldId="277"/>
            <ac:spMk id="8" creationId="{EE7A7FAD-FA0F-A89A-BEF9-A24786DEE28C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9" creationId="{C17A3E65-866B-892C-C046-2C4842E8806B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10" creationId="{09491DB8-075C-4515-A82A-6EF13A49141F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11" creationId="{80C5A7A1-E905-769B-346D-1871A7A8EB28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16" creationId="{57984CE3-B4CE-0543-78B3-483749600D32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17" creationId="{E5FEA27A-E575-0D56-951D-604468499342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18" creationId="{DCEEDC84-90BB-16F1-BA43-4E54738054F5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19" creationId="{608BEDD9-AA20-9D66-EBB4-83F999BAA7D0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28:40.211" v="4558" actId="1036"/>
          <ac:spMkLst>
            <pc:docMk/>
            <pc:sldMk cId="3796127965" sldId="277"/>
            <ac:spMk id="20" creationId="{68137899-0CAB-13A9-BC5F-311674653DF5}"/>
          </ac:spMkLst>
        </pc:spChg>
        <pc:spChg chg="add mod">
          <ac:chgData name="Χριστόδουλος Πελτέκης" userId="ff7747fd-0b67-4134-a027-d7db4471bddc" providerId="ADAL" clId="{35E4417D-2301-4198-AB3C-B0595D1716E3}" dt="2024-04-18T11:31:15.542" v="4656" actId="1076"/>
          <ac:spMkLst>
            <pc:docMk/>
            <pc:sldMk cId="3796127965" sldId="277"/>
            <ac:spMk id="21" creationId="{DA814A07-DF9B-4206-8070-781623A8FE0D}"/>
          </ac:spMkLst>
        </pc:spChg>
        <pc:spChg chg="mod">
          <ac:chgData name="Χριστόδουλος Πελτέκης" userId="ff7747fd-0b67-4134-a027-d7db4471bddc" providerId="ADAL" clId="{35E4417D-2301-4198-AB3C-B0595D1716E3}" dt="2024-04-18T14:27:58.459" v="5731" actId="20577"/>
          <ac:spMkLst>
            <pc:docMk/>
            <pc:sldMk cId="3796127965" sldId="277"/>
            <ac:spMk id="23" creationId="{656206AA-4CAF-97A6-7734-0EAA3CAB914D}"/>
          </ac:spMkLst>
        </pc:spChg>
        <pc:cxnChg chg="add mod">
          <ac:chgData name="Χριστόδουλος Πελτέκης" userId="ff7747fd-0b67-4134-a027-d7db4471bddc" providerId="ADAL" clId="{35E4417D-2301-4198-AB3C-B0595D1716E3}" dt="2024-04-18T11:28:40.211" v="4558" actId="1036"/>
          <ac:cxnSpMkLst>
            <pc:docMk/>
            <pc:sldMk cId="3796127965" sldId="277"/>
            <ac:cxnSpMk id="13" creationId="{17B0AEDB-2E40-9870-7714-571763149BAC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1:28:40.211" v="4558" actId="1036"/>
          <ac:cxnSpMkLst>
            <pc:docMk/>
            <pc:sldMk cId="3796127965" sldId="277"/>
            <ac:cxnSpMk id="14" creationId="{73659DA8-FE19-EE70-59E4-9BCCBDA4759C}"/>
          </ac:cxnSpMkLst>
        </pc:cxnChg>
      </pc:sldChg>
      <pc:sldChg chg="addSp delSp modSp mod modAnim">
        <pc:chgData name="Χριστόδουλος Πελτέκης" userId="ff7747fd-0b67-4134-a027-d7db4471bddc" providerId="ADAL" clId="{35E4417D-2301-4198-AB3C-B0595D1716E3}" dt="2024-04-18T15:34:39.823" v="5739" actId="20577"/>
        <pc:sldMkLst>
          <pc:docMk/>
          <pc:sldMk cId="503766196" sldId="278"/>
        </pc:sldMkLst>
        <pc:spChg chg="mod">
          <ac:chgData name="Χριστόδουλος Πελτέκης" userId="ff7747fd-0b67-4134-a027-d7db4471bddc" providerId="ADAL" clId="{35E4417D-2301-4198-AB3C-B0595D1716E3}" dt="2024-04-16T12:06:17.803" v="385" actId="1036"/>
          <ac:spMkLst>
            <pc:docMk/>
            <pc:sldMk cId="503766196" sldId="278"/>
            <ac:spMk id="2" creationId="{A5C93919-41FA-4B8F-8ED2-31C2EC5B59C4}"/>
          </ac:spMkLst>
        </pc:spChg>
        <pc:spChg chg="mod">
          <ac:chgData name="Χριστόδουλος Πελτέκης" userId="ff7747fd-0b67-4134-a027-d7db4471bddc" providerId="ADAL" clId="{35E4417D-2301-4198-AB3C-B0595D1716E3}" dt="2024-04-18T13:09:07.864" v="5041" actId="20577"/>
          <ac:spMkLst>
            <pc:docMk/>
            <pc:sldMk cId="503766196" sldId="278"/>
            <ac:spMk id="3" creationId="{44CE1479-A7E6-4DBD-91EE-7EBF3F73B268}"/>
          </ac:spMkLst>
        </pc:spChg>
        <pc:spChg chg="del mod">
          <ac:chgData name="Χριστόδουλος Πελτέκης" userId="ff7747fd-0b67-4134-a027-d7db4471bddc" providerId="ADAL" clId="{35E4417D-2301-4198-AB3C-B0595D1716E3}" dt="2024-04-18T13:10:24.777" v="5080" actId="478"/>
          <ac:spMkLst>
            <pc:docMk/>
            <pc:sldMk cId="503766196" sldId="278"/>
            <ac:spMk id="4" creationId="{0F0680B8-3FCC-4673-8F19-CAEC6C40DCC2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39:34.487" v="5450" actId="20577"/>
          <ac:spMkLst>
            <pc:docMk/>
            <pc:sldMk cId="503766196" sldId="278"/>
            <ac:spMk id="4" creationId="{E5F1FE32-DFD8-84B7-AE49-920942519169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6" creationId="{FF62C6E7-E64D-4F94-84EC-B37E1816C5CA}"/>
          </ac:spMkLst>
        </pc:spChg>
        <pc:spChg chg="add mod">
          <ac:chgData name="Χριστόδουλος Πελτέκης" userId="ff7747fd-0b67-4134-a027-d7db4471bddc" providerId="ADAL" clId="{35E4417D-2301-4198-AB3C-B0595D1716E3}" dt="2024-04-17T08:32:47.385" v="982" actId="164"/>
          <ac:spMkLst>
            <pc:docMk/>
            <pc:sldMk cId="503766196" sldId="278"/>
            <ac:spMk id="7" creationId="{09200400-557E-B19A-DFA0-CD354AE93507}"/>
          </ac:spMkLst>
        </pc:spChg>
        <pc:spChg chg="add mod">
          <ac:chgData name="Χριστόδουλος Πελτέκης" userId="ff7747fd-0b67-4134-a027-d7db4471bddc" providerId="ADAL" clId="{35E4417D-2301-4198-AB3C-B0595D1716E3}" dt="2024-04-17T08:32:47.385" v="982" actId="164"/>
          <ac:spMkLst>
            <pc:docMk/>
            <pc:sldMk cId="503766196" sldId="278"/>
            <ac:spMk id="8" creationId="{081D93D5-DDB8-285A-0102-0E283B43ED63}"/>
          </ac:spMkLst>
        </pc:spChg>
        <pc:spChg chg="add mod">
          <ac:chgData name="Χριστόδουλος Πελτέκης" userId="ff7747fd-0b67-4134-a027-d7db4471bddc" providerId="ADAL" clId="{35E4417D-2301-4198-AB3C-B0595D1716E3}" dt="2024-04-17T08:31:28.216" v="965"/>
          <ac:spMkLst>
            <pc:docMk/>
            <pc:sldMk cId="503766196" sldId="278"/>
            <ac:spMk id="9" creationId="{9DF41401-E24F-65DF-F218-A64ABC703659}"/>
          </ac:spMkLst>
        </pc:spChg>
        <pc:spChg chg="add del mod">
          <ac:chgData name="Χριστόδουλος Πελτέκης" userId="ff7747fd-0b67-4134-a027-d7db4471bddc" providerId="ADAL" clId="{35E4417D-2301-4198-AB3C-B0595D1716E3}" dt="2024-04-18T13:32:11.910" v="5105" actId="478"/>
          <ac:spMkLst>
            <pc:docMk/>
            <pc:sldMk cId="503766196" sldId="278"/>
            <ac:spMk id="9" creationId="{C08F6FF1-EC20-1B75-EEA6-0B17FBD4785B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9" creationId="{D686A0CB-CE0F-1160-E3C5-4FDA77FFF9BC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10" creationId="{A72F6080-F8E5-3C35-2AAD-8A5061E7F145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0" creationId="{B5590A49-D489-6130-C220-BC7B36A322CB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1" creationId="{79676E15-F6AA-69BA-4E8F-616251F158E9}"/>
          </ac:spMkLst>
        </pc:spChg>
        <pc:spChg chg="add mod">
          <ac:chgData name="Χριστόδουλος Πελτέκης" userId="ff7747fd-0b67-4134-a027-d7db4471bddc" providerId="ADAL" clId="{35E4417D-2301-4198-AB3C-B0595D1716E3}" dt="2024-04-18T15:34:39.823" v="5739" actId="20577"/>
          <ac:spMkLst>
            <pc:docMk/>
            <pc:sldMk cId="503766196" sldId="278"/>
            <ac:spMk id="12" creationId="{A63E79EB-43B2-AFA3-74BA-D9E85BF5800E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13" creationId="{7565CDF7-572A-2290-E261-6547D6C0A482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4" creationId="{91D7DD3C-06D1-4445-1092-2537442B8880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5" creationId="{52F51D45-2C1A-9DBE-299F-EE5945DFF56B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6" creationId="{9FE63D84-CBE4-88E8-252C-1EB7CE9EB636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7" creationId="{2B6E580E-FC96-494D-722D-028DD2FECBD0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25" creationId="{EEE3CB1A-AA80-22E1-9218-BB453A0B71A8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26" creationId="{7E0BE8E9-66EC-FA6F-1B9F-DB6EB6986449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27" creationId="{6DE1B343-8869-B7B4-B47C-29FD875FAE1A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28" creationId="{BC5088E1-E947-29C5-6A37-2730A483DFFA}"/>
          </ac:spMkLst>
        </pc:spChg>
        <pc:spChg chg="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29" creationId="{C24AF7DA-E157-753F-8F9B-6FD44F50D36C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30" creationId="{EFEF508D-F014-54AA-F139-376FF2FFC303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31" creationId="{89F22AF5-624E-1104-208D-8FC47A90D35E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24.410" v="201" actId="478"/>
          <ac:spMkLst>
            <pc:docMk/>
            <pc:sldMk cId="503766196" sldId="278"/>
            <ac:spMk id="32" creationId="{8DC7040E-CC81-6340-8A14-4D2DCAA503FD}"/>
          </ac:spMkLst>
        </pc:spChg>
        <pc:spChg chg="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32" creationId="{F11D8B76-D681-3596-968C-D53C14CD8B00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34" creationId="{631DF9D1-DAA4-05D5-7EDA-34288D393F62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35" creationId="{84D62828-D787-FC18-CAD2-164773236744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36" creationId="{1D0F0922-22E4-B348-9682-DE0C803B6624}"/>
          </ac:spMkLst>
        </pc:spChg>
        <pc:spChg chg="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37" creationId="{9A48B000-E7BA-AA24-E45A-F358670F4371}"/>
          </ac:spMkLst>
        </pc:spChg>
        <pc:spChg chg="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38" creationId="{CB0240F6-659D-B17F-E58F-254B0071D0B0}"/>
          </ac:spMkLst>
        </pc:spChg>
        <pc:spChg chg="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40" creationId="{C15260E1-39B2-6D6F-B19F-B31C856A056D}"/>
          </ac:spMkLst>
        </pc:spChg>
        <pc:spChg chg="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41" creationId="{348E9FE1-BB59-5B58-6B29-AFEE68444F5A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41" creationId="{C027CE08-1C50-5168-2D56-51B74E1D164B}"/>
          </ac:spMkLst>
        </pc:spChg>
        <pc:spChg chg="mod">
          <ac:chgData name="Χριστόδουλος Πελτέκης" userId="ff7747fd-0b67-4134-a027-d7db4471bddc" providerId="ADAL" clId="{35E4417D-2301-4198-AB3C-B0595D1716E3}" dt="2024-04-18T13:33:35.405" v="5246" actId="1036"/>
          <ac:spMkLst>
            <pc:docMk/>
            <pc:sldMk cId="503766196" sldId="278"/>
            <ac:spMk id="42" creationId="{46D21CD1-8630-B297-8A24-6D9D7E915207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42" creationId="{5526A733-8435-1561-7DE5-2BCA463A4142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43" creationId="{5F84044F-62FA-F55A-0339-EA21820E7A68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46" creationId="{43233EE0-4B90-D560-7A71-8F4A637539C5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47" creationId="{BA01ADA2-3D40-D9F0-7BD1-BC8E2A64250B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49" creationId="{8294F510-F8FC-B638-B7A4-D596882CEB1D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50" creationId="{2E7F8D39-40DC-2C79-EFDC-95725C06AFDA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51" creationId="{FB6AFCBF-1827-1B4D-A9B5-BCAE749319D7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55" creationId="{6D24EEC3-DB9D-158D-5519-4CE7CAAC438E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56" creationId="{84D10DE0-E111-307A-9215-AB213279671F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57" creationId="{173EE48D-4DC2-9F2F-2268-52898EF3EA5D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59" creationId="{7E21C0DF-2368-7492-E3BD-0906A1A1FC0A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60" creationId="{3D634524-5AC3-418E-0034-925F9EF6D576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61" creationId="{43ACA36D-2203-DF07-6385-72876A15C122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5:09.374" v="289" actId="478"/>
          <ac:spMkLst>
            <pc:docMk/>
            <pc:sldMk cId="503766196" sldId="278"/>
            <ac:spMk id="65" creationId="{E2639036-AA12-73C7-EF94-54E614249E8D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7T08:35:05.605" v="1024" actId="207"/>
          <ac:spMkLst>
            <pc:docMk/>
            <pc:sldMk cId="503766196" sldId="278"/>
            <ac:spMk id="66" creationId="{5AD580A0-39CB-024B-F9C3-B6A87F747B86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7T08:35:05.605" v="1024" actId="207"/>
          <ac:spMkLst>
            <pc:docMk/>
            <pc:sldMk cId="503766196" sldId="278"/>
            <ac:spMk id="67" creationId="{C4A77759-C25B-180A-93AC-126A52635546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7T08:35:05.605" v="1024" actId="207"/>
          <ac:spMkLst>
            <pc:docMk/>
            <pc:sldMk cId="503766196" sldId="278"/>
            <ac:spMk id="68" creationId="{381121AE-060A-54FE-7B40-772CD0E2377F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7T08:35:05.605" v="1024" actId="207"/>
          <ac:spMkLst>
            <pc:docMk/>
            <pc:sldMk cId="503766196" sldId="278"/>
            <ac:spMk id="69" creationId="{A53692DA-AACA-43CF-D77F-220A4A3C76F3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71" creationId="{EC151DC8-A6FA-A9DF-9C2F-52C603E1752A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72" creationId="{EB08436A-18C7-EA0A-722D-EA0EB06BD8C9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76" creationId="{5C6D7CFE-D5CF-C9FB-8A79-70B614C9F18C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77" creationId="{EAE75CD8-B366-9310-F7C7-374331FEA20C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4:55.812" v="276" actId="478"/>
          <ac:spMkLst>
            <pc:docMk/>
            <pc:sldMk cId="503766196" sldId="278"/>
            <ac:spMk id="82" creationId="{F8A8F678-81BE-FBE9-700B-5C99BE58C5CA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4:54.940" v="275" actId="478"/>
          <ac:spMkLst>
            <pc:docMk/>
            <pc:sldMk cId="503766196" sldId="278"/>
            <ac:spMk id="83" creationId="{DDF9247B-071A-68EA-8862-4FFB49623C44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84" creationId="{AEE15C2C-9944-CF9E-7B0E-1C15640353F7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86" creationId="{B2C5544E-718B-EE88-6E28-B0D69C48ED3E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87" creationId="{EAF729A3-A354-8F12-23DB-93C60F7FE29F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88" creationId="{FE0462FF-3C3C-3E7E-01DC-6C48D3043217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90" creationId="{2EF4D811-E324-F815-1B71-81780AAB1049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91" creationId="{44798DA7-B066-DD0E-7379-7FD36270C8B2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92" creationId="{6F94BCC6-497F-427E-CC9C-C43D5565E5C9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96" creationId="{5876CBEC-F45D-639C-718F-24FC38B2749F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97" creationId="{102C46BB-0661-9B62-ADD2-DDEED360BE0C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98" creationId="{A575E725-1E50-091A-9F1F-448BA43BE99A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7T08:35:05.605" v="1024" actId="207"/>
          <ac:spMkLst>
            <pc:docMk/>
            <pc:sldMk cId="503766196" sldId="278"/>
            <ac:spMk id="99" creationId="{01F274EA-F189-811B-020B-56A8C9941C83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7T08:35:05.605" v="1024" actId="207"/>
          <ac:spMkLst>
            <pc:docMk/>
            <pc:sldMk cId="503766196" sldId="278"/>
            <ac:spMk id="100" creationId="{E9217B5C-915A-740A-68DE-8B7B781BC37C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7T08:35:05.605" v="1024" actId="207"/>
          <ac:spMkLst>
            <pc:docMk/>
            <pc:sldMk cId="503766196" sldId="278"/>
            <ac:spMk id="101" creationId="{92CE73E3-395B-D55E-5A4C-B2A0E1A0652F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03" creationId="{F13BEF9D-2043-050B-6A4B-60BCFFEEBD45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04" creationId="{565BC305-9086-B8BC-FABE-07915E950258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05" creationId="{11F7CE33-9385-4C3E-4AB0-402D7A56869E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11" creationId="{F99021F6-7128-AC43-62FD-DD596FB2B280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12" creationId="{B412A35A-E55F-82D2-C875-D9D75634D140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13" creationId="{988EFB92-8826-35E7-D625-1599F3A3EE1B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30.986" v="206" actId="478"/>
          <ac:spMkLst>
            <pc:docMk/>
            <pc:sldMk cId="503766196" sldId="278"/>
            <ac:spMk id="117" creationId="{8515DB61-9570-ABFE-47E7-0DED08D32F17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26.738" v="204" actId="478"/>
          <ac:spMkLst>
            <pc:docMk/>
            <pc:sldMk cId="503766196" sldId="278"/>
            <ac:spMk id="118" creationId="{E39C35B3-0764-D62C-AE32-E5B94E8DAD75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23.490" v="200" actId="478"/>
          <ac:spMkLst>
            <pc:docMk/>
            <pc:sldMk cId="503766196" sldId="278"/>
            <ac:spMk id="119" creationId="{AC4C5BCE-50AE-76A2-155E-FAD70D6A37F0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35.915" v="210" actId="478"/>
          <ac:spMkLst>
            <pc:docMk/>
            <pc:sldMk cId="503766196" sldId="278"/>
            <ac:spMk id="120" creationId="{9D11B2BE-B670-B21A-9758-93CAC213B896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32.547" v="208" actId="478"/>
          <ac:spMkLst>
            <pc:docMk/>
            <pc:sldMk cId="503766196" sldId="278"/>
            <ac:spMk id="121" creationId="{421076FA-0AAB-3C66-90E7-85C902F38763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17.642" v="194" actId="478"/>
          <ac:spMkLst>
            <pc:docMk/>
            <pc:sldMk cId="503766196" sldId="278"/>
            <ac:spMk id="122" creationId="{348D7754-BFB9-59E3-D20D-5E680367693D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18.233" v="195" actId="478"/>
          <ac:spMkLst>
            <pc:docMk/>
            <pc:sldMk cId="503766196" sldId="278"/>
            <ac:spMk id="123" creationId="{27CE4D04-1DCB-2F37-EF92-231466075893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20.499" v="198" actId="478"/>
          <ac:spMkLst>
            <pc:docMk/>
            <pc:sldMk cId="503766196" sldId="278"/>
            <ac:spMk id="124" creationId="{45A18D40-CBF8-723D-63CA-BA2486637441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3:19.411" v="197" actId="478"/>
          <ac:spMkLst>
            <pc:docMk/>
            <pc:sldMk cId="503766196" sldId="278"/>
            <ac:spMk id="125" creationId="{930F90D5-948E-847E-4C8B-D1F31F32FAD3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5:08.301" v="288" actId="478"/>
          <ac:spMkLst>
            <pc:docMk/>
            <pc:sldMk cId="503766196" sldId="278"/>
            <ac:spMk id="126" creationId="{6AADC2EF-504B-163B-2E93-54E00C63DB85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5:06.893" v="287" actId="478"/>
          <ac:spMkLst>
            <pc:docMk/>
            <pc:sldMk cId="503766196" sldId="278"/>
            <ac:spMk id="127" creationId="{5768865D-E8A0-2E78-D7DB-A97189B4276F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4:59.037" v="280" actId="478"/>
          <ac:spMkLst>
            <pc:docMk/>
            <pc:sldMk cId="503766196" sldId="278"/>
            <ac:spMk id="128" creationId="{86FBD65F-08C9-6F77-0170-117B1244982E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5:01.996" v="283" actId="478"/>
          <ac:spMkLst>
            <pc:docMk/>
            <pc:sldMk cId="503766196" sldId="278"/>
            <ac:spMk id="129" creationId="{2BB1D92D-950C-85FD-8385-4CC90F290770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5:00.645" v="282" actId="478"/>
          <ac:spMkLst>
            <pc:docMk/>
            <pc:sldMk cId="503766196" sldId="278"/>
            <ac:spMk id="130" creationId="{FC268371-2502-62C9-F4E9-C3EE6F85049F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31" creationId="{3B4CDC0A-F22B-2F41-6921-B9BB71DEB264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32" creationId="{AF22B59F-8FFD-27E6-267B-577BD3F23E34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33" creationId="{95B227C7-7A6F-E997-A369-DF4D9CA93DAE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34" creationId="{32F45F52-85E8-A855-9C6B-F315C709C32F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41" creationId="{799336D3-E9A0-8D02-6E24-F8FEF8362B5A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42" creationId="{12467476-287A-608F-C942-6B68045CB35F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43" creationId="{8C8079F2-BD65-AF49-3C10-6048533CEBFE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47" creationId="{71BB88DD-BBB2-2E5E-882E-34AD258EE096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48" creationId="{EBEFB636-0743-8C2F-D0B7-0CB1802DC65F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49" creationId="{B58FD444-B47E-869F-B656-F5276BD1BB49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51" creationId="{AA389369-734A-5C15-B167-631F3180F8D8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52" creationId="{B1740545-664B-ABD1-2DFB-6D183B073D6E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53" creationId="{4D5DCD6D-8680-A1D6-BE74-D862D79AD5E5}"/>
          </ac:spMkLst>
        </pc:spChg>
        <pc:spChg chg="add del mod topLvl">
          <ac:chgData name="Χριστόδουλος Πελτέκης" userId="ff7747fd-0b67-4134-a027-d7db4471bddc" providerId="ADAL" clId="{35E4417D-2301-4198-AB3C-B0595D1716E3}" dt="2024-04-16T11:35:11.493" v="291" actId="478"/>
          <ac:spMkLst>
            <pc:docMk/>
            <pc:sldMk cId="503766196" sldId="278"/>
            <ac:spMk id="158" creationId="{1D9A934D-7D21-BAA6-648D-665843886580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59" creationId="{797FED2E-F231-51E0-EB41-D7EAA98BE3FB}"/>
          </ac:spMkLst>
        </pc:spChg>
        <pc:spChg chg="add mod topLvl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60" creationId="{044577B5-FB15-C4C2-30FA-94C9AE4F9F05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62" creationId="{1EDB2EE3-6E91-9581-5C44-6DEFE92A4A90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63" creationId="{88E48221-2152-66F1-E2E1-FFB342C493CE}"/>
          </ac:spMkLst>
        </pc:spChg>
        <pc:spChg chg="mod">
          <ac:chgData name="Χριστόδουλος Πελτέκης" userId="ff7747fd-0b67-4134-a027-d7db4471bddc" providerId="ADAL" clId="{35E4417D-2301-4198-AB3C-B0595D1716E3}" dt="2024-04-16T10:57:35.489" v="50" actId="165"/>
          <ac:spMkLst>
            <pc:docMk/>
            <pc:sldMk cId="503766196" sldId="278"/>
            <ac:spMk id="164" creationId="{5B774ABB-75A2-D594-D1B3-44B5159FD6EE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66" creationId="{3A1E58E5-A778-13AF-3AD8-4AB45EF5A2F2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67" creationId="{F1DBCBE7-BC07-60D5-864F-07794F06D909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6:22.303" v="393" actId="1036"/>
          <ac:spMkLst>
            <pc:docMk/>
            <pc:sldMk cId="503766196" sldId="278"/>
            <ac:spMk id="168" creationId="{D55DFD17-B0CF-E16C-4520-CF0C21598303}"/>
          </ac:spMkLst>
        </pc:spChg>
        <pc:grpChg chg="add del mod topLvl">
          <ac:chgData name="Χριστόδουλος Πελτέκης" userId="ff7747fd-0b67-4134-a027-d7db4471bddc" providerId="ADAL" clId="{35E4417D-2301-4198-AB3C-B0595D1716E3}" dt="2024-04-16T11:35:03.725" v="285" actId="478"/>
          <ac:grpSpMkLst>
            <pc:docMk/>
            <pc:sldMk cId="503766196" sldId="278"/>
            <ac:grpSpMk id="8" creationId="{135B78A0-61E9-DC8C-A9F4-23F2EF06762A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8T13:33:35.405" v="5246" actId="1036"/>
          <ac:grpSpMkLst>
            <pc:docMk/>
            <pc:sldMk cId="503766196" sldId="278"/>
            <ac:grpSpMk id="11" creationId="{C278C7F0-1C09-1ECC-8CA2-A44788A75CCB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24" creationId="{9568C5B1-4BA9-EDB6-F733-1EC947A89F8A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33" creationId="{5B8BEF8F-F1A0-84C2-8AAA-7BC7760B1E48}"/>
          </ac:grpSpMkLst>
        </pc:grpChg>
        <pc:grpChg chg="add del mod topLvl">
          <ac:chgData name="Χριστόδουλος Πελτέκης" userId="ff7747fd-0b67-4134-a027-d7db4471bddc" providerId="ADAL" clId="{35E4417D-2301-4198-AB3C-B0595D1716E3}" dt="2024-04-16T11:33:36.954" v="211" actId="478"/>
          <ac:grpSpMkLst>
            <pc:docMk/>
            <pc:sldMk cId="503766196" sldId="278"/>
            <ac:grpSpMk id="40" creationId="{0845585D-DB7B-3910-4C53-F0F6FA0AB5D8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48" creationId="{161B35EF-608A-72AA-95F9-103CBB130858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54" creationId="{C088A31D-3576-D0D1-42AB-E9D5FA18D46B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58" creationId="{E06FA7C1-BDC6-A108-21BA-C7B320A71DB9}"/>
          </ac:grpSpMkLst>
        </pc:grpChg>
        <pc:grpChg chg="add del mod topLvl">
          <ac:chgData name="Χριστόδουλος Πελτέκης" userId="ff7747fd-0b67-4134-a027-d7db4471bddc" providerId="ADAL" clId="{35E4417D-2301-4198-AB3C-B0595D1716E3}" dt="2024-04-16T11:34:58.060" v="279" actId="478"/>
          <ac:grpSpMkLst>
            <pc:docMk/>
            <pc:sldMk cId="503766196" sldId="278"/>
            <ac:grpSpMk id="85" creationId="{CE3EE0C3-F317-7C54-4D2A-4DFA71BB702D}"/>
          </ac:grpSpMkLst>
        </pc:grpChg>
        <pc:grpChg chg="add del mod topLvl">
          <ac:chgData name="Χριστόδουλος Πελτέκης" userId="ff7747fd-0b67-4134-a027-d7db4471bddc" providerId="ADAL" clId="{35E4417D-2301-4198-AB3C-B0595D1716E3}" dt="2024-04-16T11:34:57.205" v="278" actId="478"/>
          <ac:grpSpMkLst>
            <pc:docMk/>
            <pc:sldMk cId="503766196" sldId="278"/>
            <ac:grpSpMk id="89" creationId="{C9AE374D-022A-4DC5-795D-0FB05ECBD32A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95" creationId="{132325A4-AE44-A460-F5E4-00D1F1FB7EFA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102" creationId="{AD34FB99-B76E-E321-9FDD-6C7F60205BA6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110" creationId="{19A0E3F3-AF5A-04B8-9AC1-5A4AD3C60705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140" creationId="{2749E35E-D827-B11A-F82D-76BA95C109C9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146" creationId="{56F8753B-7473-96D0-E03C-50E1896CD528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150" creationId="{49E67A89-1FBB-012E-9FF3-5F320163E4D8}"/>
          </ac:grpSpMkLst>
        </pc:grpChg>
        <pc:grpChg chg="add mod topLvl">
          <ac:chgData name="Χριστόδουλος Πελτέκης" userId="ff7747fd-0b67-4134-a027-d7db4471bddc" providerId="ADAL" clId="{35E4417D-2301-4198-AB3C-B0595D1716E3}" dt="2024-04-16T12:06:22.303" v="393" actId="1036"/>
          <ac:grpSpMkLst>
            <pc:docMk/>
            <pc:sldMk cId="503766196" sldId="278"/>
            <ac:grpSpMk id="161" creationId="{60A47171-1AAA-5939-DBA5-692EA3A8DCF2}"/>
          </ac:grpSpMkLst>
        </pc:grpChg>
        <pc:grpChg chg="add del mod">
          <ac:chgData name="Χριστόδουλος Πελτέκης" userId="ff7747fd-0b67-4134-a027-d7db4471bddc" providerId="ADAL" clId="{35E4417D-2301-4198-AB3C-B0595D1716E3}" dt="2024-04-16T10:57:35.489" v="50" actId="165"/>
          <ac:grpSpMkLst>
            <pc:docMk/>
            <pc:sldMk cId="503766196" sldId="278"/>
            <ac:grpSpMk id="165" creationId="{A1A58F32-6759-C624-06EF-B5D40CBEB03E}"/>
          </ac:grpSpMkLst>
        </pc:grpChg>
        <pc:cxnChg chg="add del mod topLvl">
          <ac:chgData name="Χριστόδουλος Πελτέκης" userId="ff7747fd-0b67-4134-a027-d7db4471bddc" providerId="ADAL" clId="{35E4417D-2301-4198-AB3C-B0595D1716E3}" dt="2024-04-16T11:35:02.988" v="284" actId="478"/>
          <ac:cxnSpMkLst>
            <pc:docMk/>
            <pc:sldMk cId="503766196" sldId="278"/>
            <ac:cxnSpMk id="6" creationId="{5B974681-AA24-3B3C-420C-DD0D012B5F13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5:04.964" v="286" actId="478"/>
          <ac:cxnSpMkLst>
            <pc:docMk/>
            <pc:sldMk cId="503766196" sldId="278"/>
            <ac:cxnSpMk id="7" creationId="{F2926C04-DAE9-4741-1F7B-A1A1FDFA9A74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3:34.355" v="209" actId="478"/>
          <ac:cxnSpMkLst>
            <pc:docMk/>
            <pc:sldMk cId="503766196" sldId="278"/>
            <ac:cxnSpMk id="12" creationId="{BB162C48-47C4-2DE6-BA88-613794A3B6ED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3:21.995" v="199" actId="478"/>
          <ac:cxnSpMkLst>
            <pc:docMk/>
            <pc:sldMk cId="503766196" sldId="278"/>
            <ac:cxnSpMk id="13" creationId="{963C354A-B0D0-A552-44B9-B75AEA7D55DC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8" creationId="{4156CFF5-1C78-DB43-74D0-E164086F7FF3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9" creationId="{CC75FF3D-72B2-646A-4CD1-1C75518A7A14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20" creationId="{F3C60D85-732F-293B-9B34-8BA0632262CA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21" creationId="{7D88BCAC-0AB2-DB68-F9CF-1124C00F5063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22" creationId="{58F75804-14A6-B3B4-5257-A6C6BE8CFA4D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23" creationId="{29B6A8B6-BD50-A8A1-85AD-2F8F88195173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3:31.634" v="207" actId="478"/>
          <ac:cxnSpMkLst>
            <pc:docMk/>
            <pc:sldMk cId="503766196" sldId="278"/>
            <ac:cxnSpMk id="28" creationId="{983591DB-5C57-DAD6-6536-890358F60C3F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3:27.603" v="205" actId="478"/>
          <ac:cxnSpMkLst>
            <pc:docMk/>
            <pc:sldMk cId="503766196" sldId="278"/>
            <ac:cxnSpMk id="29" creationId="{92E08622-275E-37A1-C824-4985884E6E08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3:25.066" v="202" actId="478"/>
          <ac:cxnSpMkLst>
            <pc:docMk/>
            <pc:sldMk cId="503766196" sldId="278"/>
            <ac:cxnSpMk id="37" creationId="{2DD7D6F0-69A6-C203-3F46-BBC83575E0EE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3:39.250" v="212" actId="478"/>
          <ac:cxnSpMkLst>
            <pc:docMk/>
            <pc:sldMk cId="503766196" sldId="278"/>
            <ac:cxnSpMk id="38" creationId="{53453AE8-A50E-94E2-45F2-032EC162D171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39" creationId="{8BD817C9-E463-1090-4F41-FA2B56828C48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44" creationId="{172E2087-40AB-2DED-639D-AFECA970A2FF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45" creationId="{799B5A8B-B018-CA75-0641-5908BD083149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52" creationId="{1C7E7EAD-1854-054E-478A-4B029EC80E04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53" creationId="{739DF9BB-7EA4-CD40-09D5-497DA2EC7F9B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62" creationId="{A5CA5759-9D2A-B7CF-43BA-68A744BBBC21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63" creationId="{86C300B8-F1B4-6FBF-A07D-A8C8DC3C0352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64" creationId="{C8BA5C4B-8AB0-CD74-93D9-61B10526EC40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70" creationId="{E72A77BA-536A-A67E-8ECE-4D3A490CDF2B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5:12.845" v="292" actId="478"/>
          <ac:cxnSpMkLst>
            <pc:docMk/>
            <pc:sldMk cId="503766196" sldId="278"/>
            <ac:cxnSpMk id="73" creationId="{6578C1F8-1EED-9248-4334-0500E2232274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5:13.821" v="293" actId="478"/>
          <ac:cxnSpMkLst>
            <pc:docMk/>
            <pc:sldMk cId="503766196" sldId="278"/>
            <ac:cxnSpMk id="74" creationId="{A86D929A-D6D6-0B96-F6F4-AB400B73191C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75" creationId="{513FF8D0-7DF7-9E53-8B70-DD72F73744FC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78" creationId="{5D89EB39-2DF0-3948-63F7-420296FF9A18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79" creationId="{579020D8-626B-2FCE-9174-6C9049DE5F9D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80" creationId="{5538AD3A-5266-A2BA-71E5-8C0E8B77BBA3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81" creationId="{79F3A4C5-F0D8-1416-23EB-E9CCF96C9C83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4:56.515" v="277" actId="478"/>
          <ac:cxnSpMkLst>
            <pc:docMk/>
            <pc:sldMk cId="503766196" sldId="278"/>
            <ac:cxnSpMk id="93" creationId="{4FF18532-4CE4-2C55-C4F1-ED3B9783682C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4:53.764" v="274" actId="478"/>
          <ac:cxnSpMkLst>
            <pc:docMk/>
            <pc:sldMk cId="503766196" sldId="278"/>
            <ac:cxnSpMk id="94" creationId="{D932C09C-7D5A-7BBD-8791-574AE2508A8A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06" creationId="{74337794-93F1-A1E9-C966-9511B8C8B2BB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07" creationId="{3BE14614-5D83-9AFC-F201-74D7A0C4D8EB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08" creationId="{4B563A43-1228-D544-AE5E-40A25B2B2CB4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09" creationId="{B3C8A5C5-5921-D256-2A61-D67F65E25E67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14" creationId="{8E7154C0-CC1B-2A5F-931B-668B89BB37A0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15" creationId="{BED98D47-4018-A042-2E16-C98D93744C5D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16" creationId="{6FCDAB16-56E9-60AF-7669-76A666C85CA6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35" creationId="{1596F5B2-C0BC-2658-B838-E9B5C426A2C0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36" creationId="{DBC6CFD7-BC5F-5F9A-BF2B-FC623008AA19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37" creationId="{7CB1E5FE-DAB6-568C-7C0E-2595DB6D691F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38" creationId="{984C357B-2DA8-B144-7A7E-3922E9DB4545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39" creationId="{BE21E4D9-D9AF-1B90-29D4-5013D682B639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44" creationId="{02CDF402-5B5B-FCD2-7C09-CB942F5531BE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45" creationId="{94A51F72-550D-0A7D-0498-FE2C2A23C383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54" creationId="{FFD170CB-1518-9886-875B-BD0D7E0497D6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4:52.067" v="272" actId="478"/>
          <ac:cxnSpMkLst>
            <pc:docMk/>
            <pc:sldMk cId="503766196" sldId="278"/>
            <ac:cxnSpMk id="155" creationId="{F52546BA-4998-EA0F-0A9D-90D74B759522}"/>
          </ac:cxnSpMkLst>
        </pc:cxnChg>
        <pc:cxnChg chg="add del mod topLvl">
          <ac:chgData name="Χριστόδουλος Πελτέκης" userId="ff7747fd-0b67-4134-a027-d7db4471bddc" providerId="ADAL" clId="{35E4417D-2301-4198-AB3C-B0595D1716E3}" dt="2024-04-16T11:34:50.372" v="271" actId="478"/>
          <ac:cxnSpMkLst>
            <pc:docMk/>
            <pc:sldMk cId="503766196" sldId="278"/>
            <ac:cxnSpMk id="156" creationId="{4212174D-4298-1DDF-A1A3-2288F95EA835}"/>
          </ac:cxnSpMkLst>
        </pc:cxnChg>
        <pc:cxnChg chg="add mod topLvl">
          <ac:chgData name="Χριστόδουλος Πελτέκης" userId="ff7747fd-0b67-4134-a027-d7db4471bddc" providerId="ADAL" clId="{35E4417D-2301-4198-AB3C-B0595D1716E3}" dt="2024-04-16T12:06:22.303" v="393" actId="1036"/>
          <ac:cxnSpMkLst>
            <pc:docMk/>
            <pc:sldMk cId="503766196" sldId="278"/>
            <ac:cxnSpMk id="157" creationId="{D72C5A5F-9681-B2F6-577E-0D58A53BF83C}"/>
          </ac:cxnSpMkLst>
        </pc:cxnChg>
      </pc:sldChg>
      <pc:sldChg chg="addSp modSp mod modAnim">
        <pc:chgData name="Χριστόδουλος Πελτέκης" userId="ff7747fd-0b67-4134-a027-d7db4471bddc" providerId="ADAL" clId="{35E4417D-2301-4198-AB3C-B0595D1716E3}" dt="2024-04-18T06:25:21.519" v="4080" actId="6549"/>
        <pc:sldMkLst>
          <pc:docMk/>
          <pc:sldMk cId="889213889" sldId="279"/>
        </pc:sldMkLst>
        <pc:spChg chg="mod">
          <ac:chgData name="Χριστόδουλος Πελτέκης" userId="ff7747fd-0b67-4134-a027-d7db4471bddc" providerId="ADAL" clId="{35E4417D-2301-4198-AB3C-B0595D1716E3}" dt="2024-04-18T06:25:21.519" v="4080" actId="6549"/>
          <ac:spMkLst>
            <pc:docMk/>
            <pc:sldMk cId="889213889" sldId="279"/>
            <ac:spMk id="4" creationId="{0F0680B8-3FCC-4673-8F19-CAEC6C40DCC2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" creationId="{520ACF3D-64FE-575E-AF8B-24A60A24B4D9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" creationId="{DB5010FE-D727-8DE0-8A2B-2C9F4515E3DD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7" creationId="{2FE1EFD6-1667-3752-265F-BD932D71494F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8" creationId="{7A958346-E61B-B865-3527-884F3689B3F4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20" creationId="{ED309255-1EA7-02AF-09DF-1F7779CF7350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21" creationId="{AB26E4D8-C2F6-A02C-1490-1C440FCEE313}"/>
          </ac:spMkLst>
        </pc:spChg>
        <pc:spChg chg="add mod">
          <ac:chgData name="Χριστόδουλος Πελτέκης" userId="ff7747fd-0b67-4134-a027-d7db4471bddc" providerId="ADAL" clId="{35E4417D-2301-4198-AB3C-B0595D1716E3}" dt="2024-04-17T12:53:26.613" v="1616" actId="1035"/>
          <ac:spMkLst>
            <pc:docMk/>
            <pc:sldMk cId="889213889" sldId="279"/>
            <ac:spMk id="24" creationId="{56136B7D-C72E-9862-3662-AAF9B7C943A8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25" creationId="{BF22D288-E9FB-9FE1-4D92-F1155AF20D47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30" creationId="{648BEF7F-3C7C-8A34-21D4-E9FC629783B4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31" creationId="{80BE2D55-E177-4DED-895C-6CE5C2924723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32" creationId="{D471790F-68A1-B775-A409-3962DC4AB063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34" creationId="{D6DEF2D5-060B-CE9B-E300-2C94B71ECAF4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35" creationId="{9599FE41-9B31-7C66-45D7-63234C7C0DF7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39" creationId="{662C0B5B-3FEB-6140-3D9B-7E0D52091E52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40" creationId="{7ED5AF38-E1DC-2B12-D1EE-160DA2AB6BA6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41" creationId="{419C3950-28CE-3C69-A934-BCBFA34C9FB9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46" creationId="{0373AED0-0E46-30E4-A1D7-49BB591A0872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48" creationId="{3895264B-3FF6-C4DD-E89F-ECE7FCD3AECB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49" creationId="{9052EC83-0480-4A2C-875D-5DD8D4B41D83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50" creationId="{A30EFA05-EEF9-F3D1-3579-09212AB59937}"/>
          </ac:spMkLst>
        </pc:spChg>
        <pc:spChg chg="add mod">
          <ac:chgData name="Χριστόδουλος Πελτέκης" userId="ff7747fd-0b67-4134-a027-d7db4471bddc" providerId="ADAL" clId="{35E4417D-2301-4198-AB3C-B0595D1716E3}" dt="2024-04-17T11:45:41.289" v="1491" actId="208"/>
          <ac:spMkLst>
            <pc:docMk/>
            <pc:sldMk cId="889213889" sldId="279"/>
            <ac:spMk id="52" creationId="{68369829-FE65-E92B-F294-95A81A8F3B3D}"/>
          </ac:spMkLst>
        </pc:spChg>
        <pc:spChg chg="add mod">
          <ac:chgData name="Χριστόδουλος Πελτέκης" userId="ff7747fd-0b67-4134-a027-d7db4471bddc" providerId="ADAL" clId="{35E4417D-2301-4198-AB3C-B0595D1716E3}" dt="2024-04-17T11:45:41.289" v="1491" actId="208"/>
          <ac:spMkLst>
            <pc:docMk/>
            <pc:sldMk cId="889213889" sldId="279"/>
            <ac:spMk id="53" creationId="{5D5AC441-5A31-CF28-61DF-B15A75675D11}"/>
          </ac:spMkLst>
        </pc:spChg>
        <pc:spChg chg="add mod">
          <ac:chgData name="Χριστόδουλος Πελτέκης" userId="ff7747fd-0b67-4134-a027-d7db4471bddc" providerId="ADAL" clId="{35E4417D-2301-4198-AB3C-B0595D1716E3}" dt="2024-04-18T06:23:56.189" v="4079" actId="1038"/>
          <ac:spMkLst>
            <pc:docMk/>
            <pc:sldMk cId="889213889" sldId="279"/>
            <ac:spMk id="54" creationId="{94DCFEE0-B08D-3BDA-C6F5-7CE3F677F1AC}"/>
          </ac:spMkLst>
        </pc:spChg>
        <pc:spChg chg="add mod">
          <ac:chgData name="Χριστόδουλος Πελτέκης" userId="ff7747fd-0b67-4134-a027-d7db4471bddc" providerId="ADAL" clId="{35E4417D-2301-4198-AB3C-B0595D1716E3}" dt="2024-04-17T11:46:29.561" v="1496" actId="207"/>
          <ac:spMkLst>
            <pc:docMk/>
            <pc:sldMk cId="889213889" sldId="279"/>
            <ac:spMk id="55" creationId="{F954EDF0-50D5-4FC4-2838-9AC8BBAD16B0}"/>
          </ac:spMkLst>
        </pc:spChg>
        <pc:spChg chg="add mod ord">
          <ac:chgData name="Χριστόδουλος Πελτέκης" userId="ff7747fd-0b67-4134-a027-d7db4471bddc" providerId="ADAL" clId="{35E4417D-2301-4198-AB3C-B0595D1716E3}" dt="2024-04-16T12:09:55.621" v="466" actId="166"/>
          <ac:spMkLst>
            <pc:docMk/>
            <pc:sldMk cId="889213889" sldId="279"/>
            <ac:spMk id="58" creationId="{05F03C4B-CC27-F7AA-A33D-B96972918A3E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0" creationId="{E85D76F8-D544-6F88-5232-F9FE62AF7B9F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1" creationId="{356FBB6B-C0CC-45B4-DB1C-8452268D35F3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2" creationId="{67E8E311-72E7-27FF-EC1A-E962E723C1B6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4" creationId="{84BC89BB-39F2-9E8C-7690-736D09C7DE30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5" creationId="{334B0AA0-F598-6B5D-7319-F613631A0F1D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6" creationId="{C3E8FB9E-7154-B109-6337-65E4E75BA7AA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7" creationId="{70A3C660-29AB-1ADC-2EEF-2CDF0622F66E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69" creationId="{4BF7C1C2-E6CD-2660-3E7F-F739F677D7AD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70" creationId="{2185FB23-DE9C-38C9-D011-0B36BF8953D8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71" creationId="{9B509879-D710-E4B8-345D-88D57CA66019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73" creationId="{E0EF110C-4B98-4346-F10F-A6E677998A7D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74" creationId="{F28408E3-1AEB-5B4A-821F-173706A90FFA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75" creationId="{611883AF-3147-1516-88A9-818CE50FF4F1}"/>
          </ac:spMkLst>
        </pc:spChg>
        <pc:spChg chg="add mod">
          <ac:chgData name="Χριστόδουλος Πελτέκης" userId="ff7747fd-0b67-4134-a027-d7db4471bddc" providerId="ADAL" clId="{35E4417D-2301-4198-AB3C-B0595D1716E3}" dt="2024-04-17T12:53:26.613" v="1616" actId="1035"/>
          <ac:spMkLst>
            <pc:docMk/>
            <pc:sldMk cId="889213889" sldId="279"/>
            <ac:spMk id="77" creationId="{F061F05F-6481-0223-8BBD-C36E1BCB4B1D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79" creationId="{D12CE160-500E-7E7D-34CF-48A2B928D060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0" creationId="{3A758B92-3133-557C-DC98-27715FDF831D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1" creationId="{5027A1B8-121B-CC49-6346-C5A45A532898}"/>
          </ac:spMkLst>
        </pc:spChg>
        <pc:spChg chg="add mod">
          <ac:chgData name="Χριστόδουλος Πελτέκης" userId="ff7747fd-0b67-4134-a027-d7db4471bddc" providerId="ADAL" clId="{35E4417D-2301-4198-AB3C-B0595D1716E3}" dt="2024-04-17T12:53:26.613" v="1616" actId="1035"/>
          <ac:spMkLst>
            <pc:docMk/>
            <pc:sldMk cId="889213889" sldId="279"/>
            <ac:spMk id="82" creationId="{759F9E5A-3E06-C30F-87C9-B1A7DC5E427D}"/>
          </ac:spMkLst>
        </pc:spChg>
        <pc:spChg chg="add mod">
          <ac:chgData name="Χριστόδουλος Πελτέκης" userId="ff7747fd-0b67-4134-a027-d7db4471bddc" providerId="ADAL" clId="{35E4417D-2301-4198-AB3C-B0595D1716E3}" dt="2024-04-17T12:53:26.613" v="1616" actId="1035"/>
          <ac:spMkLst>
            <pc:docMk/>
            <pc:sldMk cId="889213889" sldId="279"/>
            <ac:spMk id="84" creationId="{7D8F8FF5-B15F-BA0D-7ECE-6116A1E2A6FE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5" creationId="{54BC0070-5984-FBC9-8693-C1AE4ECFDECB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6" creationId="{F567FF89-D162-16B7-1D15-AD69084C62B4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7" creationId="{5E6754E1-A24F-2C32-DA2F-FB70001327F5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8" creationId="{D66248C3-AF3C-35ED-E1D0-74E0F9F924D3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89" creationId="{3D178A95-5E8F-0CF8-5FA9-E57FAA6DA853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0" creationId="{FEE93BDC-7763-5468-7B75-32432C3D5488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1" creationId="{4655945B-9F6A-F724-AFF3-39B76291D276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2" creationId="{DE06BA2E-1671-9954-0C5E-247B2FCD23C3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4" creationId="{A6678786-EB44-9C73-CF7C-1F729A803719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5" creationId="{A79D32D3-E9C5-C38E-2E2B-63916C58CE29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6" creationId="{226A4A75-4A79-B8EE-DB9F-742D81322AE0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8" creationId="{50222EE9-8BFD-D63F-775E-DDE2B6109E4E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99" creationId="{432764FB-8125-E636-795C-61DF11D2E50A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00" creationId="{1B6A2661-8D21-FEC3-AE13-0FB2AB353062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02" creationId="{7D700DAD-9F16-E0E1-37D1-CC64F3BD276F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03" creationId="{9B1898B5-656D-48B8-F35E-5BB69D5A8D13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04" creationId="{767EAD74-7B5E-23EC-F5A4-007D6983EC7D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05" creationId="{E99667A6-B9CB-1A96-9295-990AD948D93A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07" creationId="{89690432-C58F-06F3-F3E9-82C7FC111742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10" creationId="{3B12B330-B0A5-BD10-ACC0-3D6F21E674CB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11" creationId="{F454F1F1-D5C1-5E57-7147-7CC99DC3AC2D}"/>
          </ac:spMkLst>
        </pc:spChg>
        <pc:spChg chg="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12" creationId="{D98AFF67-73C3-2A2F-ED90-E5DD0E550185}"/>
          </ac:spMkLst>
        </pc:spChg>
        <pc:spChg chg="mod">
          <ac:chgData name="Χριστόδουλος Πελτέκης" userId="ff7747fd-0b67-4134-a027-d7db4471bddc" providerId="ADAL" clId="{35E4417D-2301-4198-AB3C-B0595D1716E3}" dt="2024-04-17T11:46:24.056" v="1495" actId="207"/>
          <ac:spMkLst>
            <pc:docMk/>
            <pc:sldMk cId="889213889" sldId="279"/>
            <ac:spMk id="114" creationId="{59DC41CE-9061-9803-8939-5C4D9ECF4AFC}"/>
          </ac:spMkLst>
        </pc:spChg>
        <pc:spChg chg="mod">
          <ac:chgData name="Χριστόδουλος Πελτέκης" userId="ff7747fd-0b67-4134-a027-d7db4471bddc" providerId="ADAL" clId="{35E4417D-2301-4198-AB3C-B0595D1716E3}" dt="2024-04-17T11:46:24.056" v="1495" actId="207"/>
          <ac:spMkLst>
            <pc:docMk/>
            <pc:sldMk cId="889213889" sldId="279"/>
            <ac:spMk id="115" creationId="{B56545F3-F5AD-9C8C-5048-53B927A8AB8B}"/>
          </ac:spMkLst>
        </pc:spChg>
        <pc:spChg chg="mod">
          <ac:chgData name="Χριστόδουλος Πελτέκης" userId="ff7747fd-0b67-4134-a027-d7db4471bddc" providerId="ADAL" clId="{35E4417D-2301-4198-AB3C-B0595D1716E3}" dt="2024-04-17T11:46:24.056" v="1495" actId="207"/>
          <ac:spMkLst>
            <pc:docMk/>
            <pc:sldMk cId="889213889" sldId="279"/>
            <ac:spMk id="116" creationId="{B8EC19A0-5EC2-A1ED-F29F-EA6B65D88960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17" creationId="{861028BC-9DE9-23BE-6FE5-FA4BD930DC86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20" creationId="{62D18930-B611-47A1-0D33-C6E54CF7BE97}"/>
          </ac:spMkLst>
        </pc:spChg>
        <pc:spChg chg="add mod">
          <ac:chgData name="Χριστόδουλος Πελτέκης" userId="ff7747fd-0b67-4134-a027-d7db4471bddc" providerId="ADAL" clId="{35E4417D-2301-4198-AB3C-B0595D1716E3}" dt="2024-04-16T12:09:42.663" v="465" actId="2711"/>
          <ac:spMkLst>
            <pc:docMk/>
            <pc:sldMk cId="889213889" sldId="279"/>
            <ac:spMk id="125" creationId="{A44D11A8-04F3-03C6-F9CC-2B7E4038B5EA}"/>
          </ac:spMkLst>
        </pc:s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19" creationId="{B9DD11C2-8053-35C6-548F-BB07D6897C49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29" creationId="{06E9BCAC-BA4B-153D-5060-A5B85559903F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33" creationId="{CAABB69F-BBD3-8994-54F4-51B95204B380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38" creationId="{1E15FF79-82EB-EFA1-12CF-D0D24A392452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47" creationId="{B275F89F-B7C6-B29A-BDD2-14A7C410F9B8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59" creationId="{A5AC570C-0025-188D-F43B-44453829A100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63" creationId="{2FC034A0-7B5E-C8B1-F30E-3972021008B9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68" creationId="{7FA1A5D2-B7E7-617B-4280-626D6ECD7069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72" creationId="{E5F3EA12-607B-E561-1BDE-80C071E7619F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78" creationId="{2C764166-69D5-A1E6-1154-A0D738BBC001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93" creationId="{8D4B08BF-5998-FEDE-7A26-D5367EEF1E8A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97" creationId="{7A4685E3-53FD-591D-C3E2-6679A23279D0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101" creationId="{3E73342A-AF51-986B-C3B7-8F0C6D913D59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6T12:09:12.929" v="461" actId="1076"/>
          <ac:grpSpMkLst>
            <pc:docMk/>
            <pc:sldMk cId="889213889" sldId="279"/>
            <ac:grpSpMk id="109" creationId="{F7A89430-297E-1875-618F-667B67303DFD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7T11:46:24.056" v="1495" actId="207"/>
          <ac:grpSpMkLst>
            <pc:docMk/>
            <pc:sldMk cId="889213889" sldId="279"/>
            <ac:grpSpMk id="113" creationId="{C0294C08-5ADC-5A04-2BF0-B742CEB59C56}"/>
          </ac:grpSpMkLst>
        </pc:grpChg>
        <pc:graphicFrameChg chg="add mod">
          <ac:chgData name="Χριστόδουλος Πελτέκης" userId="ff7747fd-0b67-4134-a027-d7db4471bddc" providerId="ADAL" clId="{35E4417D-2301-4198-AB3C-B0595D1716E3}" dt="2024-04-16T12:09:12.929" v="461" actId="1076"/>
          <ac:graphicFrameMkLst>
            <pc:docMk/>
            <pc:sldMk cId="889213889" sldId="279"/>
            <ac:graphicFrameMk id="130" creationId="{CBA3DD35-0CBE-3EEC-3207-CEE6B7832FDA}"/>
          </ac:graphicFrameMkLst>
        </pc:graphicFrame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7" creationId="{6C6D2EC8-6EF4-33D3-62DC-228AAABDB311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9" creationId="{91E3BA2B-8927-A770-8EFB-868E2D5094CA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0" creationId="{596B118B-1739-9082-9689-0476EBA8D57E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1" creationId="{1A84226E-EE84-133F-FA64-75078B9F5996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2" creationId="{3931C6FB-30E1-168D-5EDC-9A0E3A3506B5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3" creationId="{6720BCCE-FD57-4005-8CAD-D5161317A305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4" creationId="{2E4C22CB-83A2-6D4B-3CCC-CAA48B32B6AC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5" creationId="{8CBDE0C1-E95B-9615-21AE-7857E71DCBCD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6" creationId="{5DE5C481-FCF8-77EA-15A9-A37A82040DA1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2:52:53.661" v="1601" actId="1035"/>
          <ac:cxnSpMkLst>
            <pc:docMk/>
            <pc:sldMk cId="889213889" sldId="279"/>
            <ac:cxnSpMk id="22" creationId="{0FFE9574-F713-7943-417A-B9AE5EEABE8E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23" creationId="{E043848A-789A-E4BF-7AEB-2DB36B55D98E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26" creationId="{B243A3A5-45ED-4C33-FE80-A5696679ABEE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27" creationId="{E46E0C32-116E-AAE9-E47C-092999C66156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28" creationId="{118F85D2-124B-845E-45DB-0019ED44929D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36" creationId="{AC2A6175-DFCB-BB0E-1FD8-E486DF430329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10:26.831" v="469" actId="14100"/>
          <ac:cxnSpMkLst>
            <pc:docMk/>
            <pc:sldMk cId="889213889" sldId="279"/>
            <ac:cxnSpMk id="37" creationId="{DE0FC21D-E1E0-D647-E692-366F644371FF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10:33.141" v="470" actId="14100"/>
          <ac:cxnSpMkLst>
            <pc:docMk/>
            <pc:sldMk cId="889213889" sldId="279"/>
            <ac:cxnSpMk id="42" creationId="{D23E42D9-893E-BF3A-43BE-A6E3348CA2F2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43" creationId="{21923FDC-E520-678E-9145-45EC1CE0A243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44" creationId="{A2A98A2C-00DD-33BB-9D86-AE8253C8CB8F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45" creationId="{A75F19D0-5233-1C88-D90C-A4502092499B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51" creationId="{144A9FD0-54F4-3856-35C3-8129D4B5EC72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1:46:18.870" v="1494" actId="208"/>
          <ac:cxnSpMkLst>
            <pc:docMk/>
            <pc:sldMk cId="889213889" sldId="279"/>
            <ac:cxnSpMk id="56" creationId="{89D55418-4ED8-9446-7A00-B5EE5D6FC1F7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1:46:18.870" v="1494" actId="208"/>
          <ac:cxnSpMkLst>
            <pc:docMk/>
            <pc:sldMk cId="889213889" sldId="279"/>
            <ac:cxnSpMk id="57" creationId="{F66CBD78-1513-5A39-723B-A2229D90B861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2:53:32.627" v="1617" actId="14100"/>
          <ac:cxnSpMkLst>
            <pc:docMk/>
            <pc:sldMk cId="889213889" sldId="279"/>
            <ac:cxnSpMk id="76" creationId="{66B3548E-D38D-6C5C-BDC5-6A35F38E7DD1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2:53:26.613" v="1616" actId="1035"/>
          <ac:cxnSpMkLst>
            <pc:docMk/>
            <pc:sldMk cId="889213889" sldId="279"/>
            <ac:cxnSpMk id="83" creationId="{1EF77C87-6574-494A-2064-8CE4E4EA7B19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06" creationId="{13367E5B-5097-23A1-9F1D-FAA6DBAEF5CF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08" creationId="{A5AF8E51-01AB-640A-AA85-CFD6A4B37B68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4:13:16.355" v="1620" actId="1036"/>
          <ac:cxnSpMkLst>
            <pc:docMk/>
            <pc:sldMk cId="889213889" sldId="279"/>
            <ac:cxnSpMk id="118" creationId="{54B57F52-5673-F37B-CAD1-6D184892B620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4:13:24.035" v="1621" actId="1035"/>
          <ac:cxnSpMkLst>
            <pc:docMk/>
            <pc:sldMk cId="889213889" sldId="279"/>
            <ac:cxnSpMk id="119" creationId="{E8D74E5D-D411-30D3-4B14-3F476F1AAF2C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21" creationId="{59C17126-F144-73FF-DB75-45EEAF0BADF4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22" creationId="{FD354232-5EB4-5019-0D6A-28C0516BB13F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23" creationId="{D0F506B9-6EA7-B428-A8E1-C3FB935375AA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24" creationId="{6B3C68DA-9875-880B-52B1-A5ED5AFFD1F0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26" creationId="{BDEE2C03-163E-C197-322C-8CF402C7313F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2:53:10.012" v="1614" actId="1036"/>
          <ac:cxnSpMkLst>
            <pc:docMk/>
            <pc:sldMk cId="889213889" sldId="279"/>
            <ac:cxnSpMk id="127" creationId="{D99CA91E-3215-F618-47D0-328B1752AC94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7T14:13:09.244" v="1618" actId="1035"/>
          <ac:cxnSpMkLst>
            <pc:docMk/>
            <pc:sldMk cId="889213889" sldId="279"/>
            <ac:cxnSpMk id="128" creationId="{F671F97C-DB4D-A6A0-FD5E-FD5B3F60B56B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6T12:09:12.929" v="461" actId="1076"/>
          <ac:cxnSpMkLst>
            <pc:docMk/>
            <pc:sldMk cId="889213889" sldId="279"/>
            <ac:cxnSpMk id="129" creationId="{361E0B62-D372-2C78-1B79-7796C78BD51E}"/>
          </ac:cxnSpMkLst>
        </pc:cxnChg>
      </pc:sldChg>
      <pc:sldChg chg="addSp modSp mod modAnim">
        <pc:chgData name="Χριστόδουλος Πελτέκης" userId="ff7747fd-0b67-4134-a027-d7db4471bddc" providerId="ADAL" clId="{35E4417D-2301-4198-AB3C-B0595D1716E3}" dt="2024-04-17T17:01:23.751" v="2200" actId="20577"/>
        <pc:sldMkLst>
          <pc:docMk/>
          <pc:sldMk cId="1320762929" sldId="280"/>
        </pc:sldMkLst>
        <pc:spChg chg="mod">
          <ac:chgData name="Χριστόδουλος Πελτέκης" userId="ff7747fd-0b67-4134-a027-d7db4471bddc" providerId="ADAL" clId="{35E4417D-2301-4198-AB3C-B0595D1716E3}" dt="2024-04-17T17:01:23.751" v="2200" actId="20577"/>
          <ac:spMkLst>
            <pc:docMk/>
            <pc:sldMk cId="1320762929" sldId="280"/>
            <ac:spMk id="4" creationId="{0F0680B8-3FCC-4673-8F19-CAEC6C40DCC2}"/>
          </ac:spMkLst>
        </pc:spChg>
        <pc:spChg chg="add mod">
          <ac:chgData name="Χριστόδουλος Πελτέκης" userId="ff7747fd-0b67-4134-a027-d7db4471bddc" providerId="ADAL" clId="{35E4417D-2301-4198-AB3C-B0595D1716E3}" dt="2024-04-17T16:58:00.876" v="2138" actId="1582"/>
          <ac:spMkLst>
            <pc:docMk/>
            <pc:sldMk cId="1320762929" sldId="280"/>
            <ac:spMk id="6" creationId="{2908DC35-233F-ADF7-D6F1-6404A70B0E45}"/>
          </ac:spMkLst>
        </pc:spChg>
        <pc:spChg chg="add mod">
          <ac:chgData name="Χριστόδουλος Πελτέκης" userId="ff7747fd-0b67-4134-a027-d7db4471bddc" providerId="ADAL" clId="{35E4417D-2301-4198-AB3C-B0595D1716E3}" dt="2024-04-17T16:59:08.178" v="2186" actId="207"/>
          <ac:spMkLst>
            <pc:docMk/>
            <pc:sldMk cId="1320762929" sldId="280"/>
            <ac:spMk id="7" creationId="{17BF9573-0B00-71FC-5AAB-FC71EA4E840D}"/>
          </ac:spMkLst>
        </pc:spChg>
      </pc:sldChg>
      <pc:sldChg chg="addSp delSp modSp mod">
        <pc:chgData name="Χριστόδουλος Πελτέκης" userId="ff7747fd-0b67-4134-a027-d7db4471bddc" providerId="ADAL" clId="{35E4417D-2301-4198-AB3C-B0595D1716E3}" dt="2024-04-17T18:02:38.851" v="3965" actId="1076"/>
        <pc:sldMkLst>
          <pc:docMk/>
          <pc:sldMk cId="1571827372" sldId="281"/>
        </pc:sldMkLst>
        <pc:spChg chg="mod">
          <ac:chgData name="Χριστόδουλος Πελτέκης" userId="ff7747fd-0b67-4134-a027-d7db4471bddc" providerId="ADAL" clId="{35E4417D-2301-4198-AB3C-B0595D1716E3}" dt="2024-04-17T17:08:31.039" v="2436" actId="14100"/>
          <ac:spMkLst>
            <pc:docMk/>
            <pc:sldMk cId="1571827372" sldId="281"/>
            <ac:spMk id="4" creationId="{0F0680B8-3FCC-4673-8F19-CAEC6C40DCC2}"/>
          </ac:spMkLst>
        </pc:spChg>
        <pc:graphicFrameChg chg="add mod modGraphic">
          <ac:chgData name="Χριστόδουλος Πελτέκης" userId="ff7747fd-0b67-4134-a027-d7db4471bddc" providerId="ADAL" clId="{35E4417D-2301-4198-AB3C-B0595D1716E3}" dt="2024-04-17T18:02:20.569" v="3963" actId="2165"/>
          <ac:graphicFrameMkLst>
            <pc:docMk/>
            <pc:sldMk cId="1571827372" sldId="281"/>
            <ac:graphicFrameMk id="8" creationId="{A976660D-B5CF-B0A4-9FCE-01AAFD9B10BD}"/>
          </ac:graphicFrameMkLst>
        </pc:graphicFrameChg>
        <pc:graphicFrameChg chg="add mod modGraphic">
          <ac:chgData name="Χριστόδουλος Πελτέκης" userId="ff7747fd-0b67-4134-a027-d7db4471bddc" providerId="ADAL" clId="{35E4417D-2301-4198-AB3C-B0595D1716E3}" dt="2024-04-17T18:02:38.851" v="3965" actId="1076"/>
          <ac:graphicFrameMkLst>
            <pc:docMk/>
            <pc:sldMk cId="1571827372" sldId="281"/>
            <ac:graphicFrameMk id="9" creationId="{244C9572-4065-166C-0D65-0881ADDA93BD}"/>
          </ac:graphicFrameMkLst>
        </pc:graphicFrameChg>
        <pc:picChg chg="add del mod">
          <ac:chgData name="Χριστόδουλος Πελτέκης" userId="ff7747fd-0b67-4134-a027-d7db4471bddc" providerId="ADAL" clId="{35E4417D-2301-4198-AB3C-B0595D1716E3}" dt="2024-04-17T18:01:36.129" v="3958" actId="478"/>
          <ac:picMkLst>
            <pc:docMk/>
            <pc:sldMk cId="1571827372" sldId="281"/>
            <ac:picMk id="7" creationId="{1BEE2D58-86B9-4FEA-99D2-067D7B32ED73}"/>
          </ac:picMkLst>
        </pc:picChg>
      </pc:sldChg>
      <pc:sldChg chg="addSp modSp mod">
        <pc:chgData name="Χριστόδουλος Πελτέκης" userId="ff7747fd-0b67-4134-a027-d7db4471bddc" providerId="ADAL" clId="{35E4417D-2301-4198-AB3C-B0595D1716E3}" dt="2024-04-17T17:52:53.007" v="3601" actId="15"/>
        <pc:sldMkLst>
          <pc:docMk/>
          <pc:sldMk cId="1762619640" sldId="282"/>
        </pc:sldMkLst>
        <pc:spChg chg="mod">
          <ac:chgData name="Χριστόδουλος Πελτέκης" userId="ff7747fd-0b67-4134-a027-d7db4471bddc" providerId="ADAL" clId="{35E4417D-2301-4198-AB3C-B0595D1716E3}" dt="2024-04-17T17:52:53.007" v="3601" actId="15"/>
          <ac:spMkLst>
            <pc:docMk/>
            <pc:sldMk cId="1762619640" sldId="282"/>
            <ac:spMk id="4" creationId="{0F0680B8-3FCC-4673-8F19-CAEC6C40DCC2}"/>
          </ac:spMkLst>
        </pc:spChg>
        <pc:graphicFrameChg chg="add mod modGraphic">
          <ac:chgData name="Χριστόδουλος Πελτέκης" userId="ff7747fd-0b67-4134-a027-d7db4471bddc" providerId="ADAL" clId="{35E4417D-2301-4198-AB3C-B0595D1716E3}" dt="2024-04-17T17:48:59.265" v="3433" actId="1076"/>
          <ac:graphicFrameMkLst>
            <pc:docMk/>
            <pc:sldMk cId="1762619640" sldId="282"/>
            <ac:graphicFrameMk id="6" creationId="{06595BDE-9F2A-9EE8-6557-2D4C32C58889}"/>
          </ac:graphicFrameMkLst>
        </pc:graphicFrameChg>
        <pc:graphicFrameChg chg="add mod">
          <ac:chgData name="Χριστόδουλος Πελτέκης" userId="ff7747fd-0b67-4134-a027-d7db4471bddc" providerId="ADAL" clId="{35E4417D-2301-4198-AB3C-B0595D1716E3}" dt="2024-04-17T17:48:45.866" v="3432"/>
          <ac:graphicFrameMkLst>
            <pc:docMk/>
            <pc:sldMk cId="1762619640" sldId="282"/>
            <ac:graphicFrameMk id="7" creationId="{32D3C9D4-55BC-2EBD-AFCD-F825FC73BACC}"/>
          </ac:graphicFrameMkLst>
        </pc:graphicFrameChg>
      </pc:sldChg>
      <pc:sldChg chg="addSp modSp mod modAnim">
        <pc:chgData name="Χριστόδουλος Πελτέκης" userId="ff7747fd-0b67-4134-a027-d7db4471bddc" providerId="ADAL" clId="{35E4417D-2301-4198-AB3C-B0595D1716E3}" dt="2024-04-17T17:30:26.791" v="2702"/>
        <pc:sldMkLst>
          <pc:docMk/>
          <pc:sldMk cId="3196594686" sldId="283"/>
        </pc:sldMkLst>
        <pc:spChg chg="mod">
          <ac:chgData name="Χριστόδουλος Πελτέκης" userId="ff7747fd-0b67-4134-a027-d7db4471bddc" providerId="ADAL" clId="{35E4417D-2301-4198-AB3C-B0595D1716E3}" dt="2024-04-17T17:28:30.591" v="2650" actId="14100"/>
          <ac:spMkLst>
            <pc:docMk/>
            <pc:sldMk cId="3196594686" sldId="283"/>
            <ac:spMk id="4" creationId="{0F0680B8-3FCC-4673-8F19-CAEC6C40DCC2}"/>
          </ac:spMkLst>
        </pc:spChg>
        <pc:spChg chg="add mod">
          <ac:chgData name="Χριστόδουλος Πελτέκης" userId="ff7747fd-0b67-4134-a027-d7db4471bddc" providerId="ADAL" clId="{35E4417D-2301-4198-AB3C-B0595D1716E3}" dt="2024-04-17T17:29:05.937" v="2662" actId="1076"/>
          <ac:spMkLst>
            <pc:docMk/>
            <pc:sldMk cId="3196594686" sldId="283"/>
            <ac:spMk id="8" creationId="{3D939697-8752-1219-08C9-F7AE7215825A}"/>
          </ac:spMkLst>
        </pc:spChg>
        <pc:spChg chg="add mod">
          <ac:chgData name="Χριστόδουλος Πελτέκης" userId="ff7747fd-0b67-4134-a027-d7db4471bddc" providerId="ADAL" clId="{35E4417D-2301-4198-AB3C-B0595D1716E3}" dt="2024-04-17T17:29:26.804" v="2682" actId="1038"/>
          <ac:spMkLst>
            <pc:docMk/>
            <pc:sldMk cId="3196594686" sldId="283"/>
            <ac:spMk id="9" creationId="{20A68C7E-5D2E-A52A-8349-1647EA542CCF}"/>
          </ac:spMkLst>
        </pc:spChg>
        <pc:spChg chg="add mod">
          <ac:chgData name="Χριστόδουλος Πελτέκης" userId="ff7747fd-0b67-4134-a027-d7db4471bddc" providerId="ADAL" clId="{35E4417D-2301-4198-AB3C-B0595D1716E3}" dt="2024-04-17T17:29:57.182" v="2695" actId="1037"/>
          <ac:spMkLst>
            <pc:docMk/>
            <pc:sldMk cId="3196594686" sldId="283"/>
            <ac:spMk id="10" creationId="{4B174D51-6DC5-F23D-A63B-00976712A68D}"/>
          </ac:spMkLst>
        </pc:spChg>
        <pc:spChg chg="add mod">
          <ac:chgData name="Χριστόδουλος Πελτέκης" userId="ff7747fd-0b67-4134-a027-d7db4471bddc" providerId="ADAL" clId="{35E4417D-2301-4198-AB3C-B0595D1716E3}" dt="2024-04-17T17:30:03.966" v="2698" actId="20577"/>
          <ac:spMkLst>
            <pc:docMk/>
            <pc:sldMk cId="3196594686" sldId="283"/>
            <ac:spMk id="11" creationId="{67274F4F-0E43-6989-9484-A6818B54047D}"/>
          </ac:spMkLst>
        </pc:spChg>
        <pc:picChg chg="add mod">
          <ac:chgData name="Χριστόδουλος Πελτέκης" userId="ff7747fd-0b67-4134-a027-d7db4471bddc" providerId="ADAL" clId="{35E4417D-2301-4198-AB3C-B0595D1716E3}" dt="2024-04-17T17:28:33.724" v="2651" actId="1076"/>
          <ac:picMkLst>
            <pc:docMk/>
            <pc:sldMk cId="3196594686" sldId="283"/>
            <ac:picMk id="7" creationId="{6D661C8D-9D7D-1512-15C8-FED4F1AF595B}"/>
          </ac:picMkLst>
        </pc:picChg>
      </pc:sldChg>
      <pc:sldChg chg="modSp mod">
        <pc:chgData name="Χριστόδουλος Πελτέκης" userId="ff7747fd-0b67-4134-a027-d7db4471bddc" providerId="ADAL" clId="{35E4417D-2301-4198-AB3C-B0595D1716E3}" dt="2024-04-17T17:43:21.151" v="3255" actId="207"/>
        <pc:sldMkLst>
          <pc:docMk/>
          <pc:sldMk cId="2883848949" sldId="284"/>
        </pc:sldMkLst>
        <pc:spChg chg="mod">
          <ac:chgData name="Χριστόδουλος Πελτέκης" userId="ff7747fd-0b67-4134-a027-d7db4471bddc" providerId="ADAL" clId="{35E4417D-2301-4198-AB3C-B0595D1716E3}" dt="2024-04-17T17:43:21.151" v="3255" actId="207"/>
          <ac:spMkLst>
            <pc:docMk/>
            <pc:sldMk cId="2883848949" sldId="284"/>
            <ac:spMk id="4" creationId="{0F0680B8-3FCC-4673-8F19-CAEC6C40DCC2}"/>
          </ac:spMkLst>
        </pc:spChg>
      </pc:sldChg>
      <pc:sldChg chg="addSp delSp modSp add mod ord delAnim modAnim">
        <pc:chgData name="Χριστόδουλος Πελτέκης" userId="ff7747fd-0b67-4134-a027-d7db4471bddc" providerId="ADAL" clId="{35E4417D-2301-4198-AB3C-B0595D1716E3}" dt="2024-04-18T13:53:06.733" v="5723" actId="20577"/>
        <pc:sldMkLst>
          <pc:docMk/>
          <pc:sldMk cId="1891443270" sldId="285"/>
        </pc:sldMkLst>
        <pc:spChg chg="mod">
          <ac:chgData name="Χριστόδουλος Πελτέκης" userId="ff7747fd-0b67-4134-a027-d7db4471bddc" providerId="ADAL" clId="{35E4417D-2301-4198-AB3C-B0595D1716E3}" dt="2024-04-18T13:48:18.071" v="5612" actId="20577"/>
          <ac:spMkLst>
            <pc:docMk/>
            <pc:sldMk cId="1891443270" sldId="285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35E4417D-2301-4198-AB3C-B0595D1716E3}" dt="2024-04-18T13:45:43.247" v="5502" actId="14100"/>
          <ac:spMkLst>
            <pc:docMk/>
            <pc:sldMk cId="1891443270" sldId="285"/>
            <ac:spMk id="4" creationId="{0F0680B8-3FCC-4673-8F19-CAEC6C40DCC2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4" creationId="{91D7DD3C-06D1-4445-1092-2537442B8880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5" creationId="{52F51D45-2C1A-9DBE-299F-EE5945DFF56B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6" creationId="{9FE63D84-CBE4-88E8-252C-1EB7CE9EB636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7" creationId="{2B6E580E-FC96-494D-722D-028DD2FECBD0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30" creationId="{EFEF508D-F014-54AA-F139-376FF2FFC303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31" creationId="{89F22AF5-624E-1104-208D-8FC47A90D35E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32" creationId="{8DC7040E-CC81-6340-8A14-4D2DCAA503FD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46" creationId="{43233EE0-4B90-D560-7A71-8F4A637539C5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47" creationId="{BA01ADA2-3D40-D9F0-7BD1-BC8E2A64250B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65" creationId="{E2639036-AA12-73C7-EF94-54E614249E8D}"/>
          </ac:spMkLst>
        </pc:spChg>
        <pc:spChg chg="del">
          <ac:chgData name="Χριστόδουλος Πελτέκης" userId="ff7747fd-0b67-4134-a027-d7db4471bddc" providerId="ADAL" clId="{35E4417D-2301-4198-AB3C-B0595D1716E3}" dt="2024-04-16T12:06:37.056" v="394" actId="478"/>
          <ac:spMkLst>
            <pc:docMk/>
            <pc:sldMk cId="1891443270" sldId="285"/>
            <ac:spMk id="66" creationId="{5AD580A0-39CB-024B-F9C3-B6A87F747B86}"/>
          </ac:spMkLst>
        </pc:spChg>
        <pc:spChg chg="add del mod">
          <ac:chgData name="Χριστόδουλος Πελτέκης" userId="ff7747fd-0b67-4134-a027-d7db4471bddc" providerId="ADAL" clId="{35E4417D-2301-4198-AB3C-B0595D1716E3}" dt="2024-04-17T08:37:26.558" v="1034" actId="478"/>
          <ac:spMkLst>
            <pc:docMk/>
            <pc:sldMk cId="1891443270" sldId="285"/>
            <ac:spMk id="66" creationId="{63D9510B-1DAE-119A-C420-9B3B876F7E7E}"/>
          </ac:spMkLst>
        </pc:spChg>
        <pc:spChg chg="add mod">
          <ac:chgData name="Χριστόδουλος Πελτέκης" userId="ff7747fd-0b67-4134-a027-d7db4471bddc" providerId="ADAL" clId="{35E4417D-2301-4198-AB3C-B0595D1716E3}" dt="2024-04-17T08:40:13.188" v="1152" actId="14100"/>
          <ac:spMkLst>
            <pc:docMk/>
            <pc:sldMk cId="1891443270" sldId="285"/>
            <ac:spMk id="67" creationId="{60A54FC3-E8A9-B792-E688-414761C14C27}"/>
          </ac:spMkLst>
        </pc:spChg>
        <pc:spChg chg="del">
          <ac:chgData name="Χριστόδουλος Πελτέκης" userId="ff7747fd-0b67-4134-a027-d7db4471bddc" providerId="ADAL" clId="{35E4417D-2301-4198-AB3C-B0595D1716E3}" dt="2024-04-16T12:06:37.056" v="394" actId="478"/>
          <ac:spMkLst>
            <pc:docMk/>
            <pc:sldMk cId="1891443270" sldId="285"/>
            <ac:spMk id="67" creationId="{C4A77759-C25B-180A-93AC-126A52635546}"/>
          </ac:spMkLst>
        </pc:spChg>
        <pc:spChg chg="add mod">
          <ac:chgData name="Χριστόδουλος Πελτέκης" userId="ff7747fd-0b67-4134-a027-d7db4471bddc" providerId="ADAL" clId="{35E4417D-2301-4198-AB3C-B0595D1716E3}" dt="2024-04-17T08:46:19.109" v="1164" actId="1076"/>
          <ac:spMkLst>
            <pc:docMk/>
            <pc:sldMk cId="1891443270" sldId="285"/>
            <ac:spMk id="68" creationId="{1B36589E-A746-CFBD-8A1E-20BD5F316654}"/>
          </ac:spMkLst>
        </pc:spChg>
        <pc:spChg chg="del">
          <ac:chgData name="Χριστόδουλος Πελτέκης" userId="ff7747fd-0b67-4134-a027-d7db4471bddc" providerId="ADAL" clId="{35E4417D-2301-4198-AB3C-B0595D1716E3}" dt="2024-04-16T12:06:37.056" v="394" actId="478"/>
          <ac:spMkLst>
            <pc:docMk/>
            <pc:sldMk cId="1891443270" sldId="285"/>
            <ac:spMk id="68" creationId="{381121AE-060A-54FE-7B40-772CD0E2377F}"/>
          </ac:spMkLst>
        </pc:spChg>
        <pc:spChg chg="del">
          <ac:chgData name="Χριστόδουλος Πελτέκης" userId="ff7747fd-0b67-4134-a027-d7db4471bddc" providerId="ADAL" clId="{35E4417D-2301-4198-AB3C-B0595D1716E3}" dt="2024-04-16T12:06:37.056" v="394" actId="478"/>
          <ac:spMkLst>
            <pc:docMk/>
            <pc:sldMk cId="1891443270" sldId="285"/>
            <ac:spMk id="69" creationId="{A53692DA-AACA-43CF-D77F-220A4A3C76F3}"/>
          </ac:spMkLst>
        </pc:spChg>
        <pc:spChg chg="add mod">
          <ac:chgData name="Χριστόδουλος Πελτέκης" userId="ff7747fd-0b67-4134-a027-d7db4471bddc" providerId="ADAL" clId="{35E4417D-2301-4198-AB3C-B0595D1716E3}" dt="2024-04-17T09:29:51.305" v="1234" actId="14100"/>
          <ac:spMkLst>
            <pc:docMk/>
            <pc:sldMk cId="1891443270" sldId="285"/>
            <ac:spMk id="69" creationId="{E6DDFE15-2518-B2A0-7AFF-91E05F9A30A8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71" creationId="{EC151DC8-A6FA-A9DF-9C2F-52C603E1752A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72" creationId="{EB08436A-18C7-EA0A-722D-EA0EB06BD8C9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76" creationId="{5C6D7CFE-D5CF-C9FB-8A79-70B614C9F18C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77" creationId="{EAE75CD8-B366-9310-F7C7-374331FEA20C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82" creationId="{F8A8F678-81BE-FBE9-700B-5C99BE58C5CA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83" creationId="{DDF9247B-071A-68EA-8862-4FFB49623C44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84" creationId="{AEE15C2C-9944-CF9E-7B0E-1C15640353F7}"/>
          </ac:spMkLst>
        </pc:spChg>
        <pc:spChg chg="del">
          <ac:chgData name="Χριστόδουλος Πελτέκης" userId="ff7747fd-0b67-4134-a027-d7db4471bddc" providerId="ADAL" clId="{35E4417D-2301-4198-AB3C-B0595D1716E3}" dt="2024-04-16T12:06:37.056" v="394" actId="478"/>
          <ac:spMkLst>
            <pc:docMk/>
            <pc:sldMk cId="1891443270" sldId="285"/>
            <ac:spMk id="99" creationId="{01F274EA-F189-811B-020B-56A8C9941C83}"/>
          </ac:spMkLst>
        </pc:spChg>
        <pc:spChg chg="add del mod">
          <ac:chgData name="Χριστόδουλος Πελτέκης" userId="ff7747fd-0b67-4134-a027-d7db4471bddc" providerId="ADAL" clId="{35E4417D-2301-4198-AB3C-B0595D1716E3}" dt="2024-04-18T13:44:25.151" v="5489" actId="478"/>
          <ac:spMkLst>
            <pc:docMk/>
            <pc:sldMk cId="1891443270" sldId="285"/>
            <ac:spMk id="99" creationId="{42B7F8B2-DDD4-AE20-397B-2FA0E6FBD699}"/>
          </ac:spMkLst>
        </pc:spChg>
        <pc:spChg chg="del">
          <ac:chgData name="Χριστόδουλος Πελτέκης" userId="ff7747fd-0b67-4134-a027-d7db4471bddc" providerId="ADAL" clId="{35E4417D-2301-4198-AB3C-B0595D1716E3}" dt="2024-04-16T12:06:37.056" v="394" actId="478"/>
          <ac:spMkLst>
            <pc:docMk/>
            <pc:sldMk cId="1891443270" sldId="285"/>
            <ac:spMk id="100" creationId="{E9217B5C-915A-740A-68DE-8B7B781BC37C}"/>
          </ac:spMkLst>
        </pc:spChg>
        <pc:spChg chg="del">
          <ac:chgData name="Χριστόδουλος Πελτέκης" userId="ff7747fd-0b67-4134-a027-d7db4471bddc" providerId="ADAL" clId="{35E4417D-2301-4198-AB3C-B0595D1716E3}" dt="2024-04-16T12:06:37.056" v="394" actId="478"/>
          <ac:spMkLst>
            <pc:docMk/>
            <pc:sldMk cId="1891443270" sldId="285"/>
            <ac:spMk id="101" creationId="{92CE73E3-395B-D55E-5A4C-B2A0E1A0652F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17" creationId="{8515DB61-9570-ABFE-47E7-0DED08D32F17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18" creationId="{E39C35B3-0764-D62C-AE32-E5B94E8DAD75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19" creationId="{AC4C5BCE-50AE-76A2-155E-FAD70D6A37F0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0" creationId="{9D11B2BE-B670-B21A-9758-93CAC213B896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1" creationId="{421076FA-0AAB-3C66-90E7-85C902F38763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2" creationId="{348D7754-BFB9-59E3-D20D-5E680367693D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3" creationId="{27CE4D04-1DCB-2F37-EF92-231466075893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4" creationId="{45A18D40-CBF8-723D-63CA-BA2486637441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5" creationId="{930F90D5-948E-847E-4C8B-D1F31F32FAD3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6" creationId="{6AADC2EF-504B-163B-2E93-54E00C63DB85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7" creationId="{5768865D-E8A0-2E78-D7DB-A97189B4276F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8" creationId="{86FBD65F-08C9-6F77-0170-117B1244982E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29" creationId="{2BB1D92D-950C-85FD-8385-4CC90F290770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30" creationId="{FC268371-2502-62C9-F4E9-C3EE6F85049F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31" creationId="{3B4CDC0A-F22B-2F41-6921-B9BB71DEB264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32" creationId="{AF22B59F-8FFD-27E6-267B-577BD3F23E34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33" creationId="{95B227C7-7A6F-E997-A369-DF4D9CA93DAE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34" creationId="{32F45F52-85E8-A855-9C6B-F315C709C32F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58" creationId="{1D9A934D-7D21-BAA6-648D-665843886580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59" creationId="{797FED2E-F231-51E0-EB41-D7EAA98BE3FB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60" creationId="{044577B5-FB15-C4C2-30FA-94C9AE4F9F05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66" creationId="{3A1E58E5-A778-13AF-3AD8-4AB45EF5A2F2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67" creationId="{F1DBCBE7-BC07-60D5-864F-07794F06D909}"/>
          </ac:spMkLst>
        </pc:spChg>
        <pc:spChg chg="mod">
          <ac:chgData name="Χριστόδουλος Πελτέκης" userId="ff7747fd-0b67-4134-a027-d7db4471bddc" providerId="ADAL" clId="{35E4417D-2301-4198-AB3C-B0595D1716E3}" dt="2024-04-18T13:43:31.194" v="5481" actId="164"/>
          <ac:spMkLst>
            <pc:docMk/>
            <pc:sldMk cId="1891443270" sldId="285"/>
            <ac:spMk id="168" creationId="{D55DFD17-B0CF-E16C-4520-CF0C21598303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8:52.696" v="5618" actId="14100"/>
          <ac:spMkLst>
            <pc:docMk/>
            <pc:sldMk cId="1891443270" sldId="285"/>
            <ac:spMk id="171" creationId="{426A9220-B361-CD4A-FAE9-86D76E21E192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5:06.025" v="5494" actId="1076"/>
          <ac:spMkLst>
            <pc:docMk/>
            <pc:sldMk cId="1891443270" sldId="285"/>
            <ac:spMk id="172" creationId="{C2DD6C65-8AF6-0585-BA6F-904E210235BA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7:27.365" v="5586" actId="1038"/>
          <ac:spMkLst>
            <pc:docMk/>
            <pc:sldMk cId="1891443270" sldId="285"/>
            <ac:spMk id="173" creationId="{F7AFF110-D30E-7B96-3EDB-3CBF5A65915B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8:48.338" v="5617" actId="1076"/>
          <ac:spMkLst>
            <pc:docMk/>
            <pc:sldMk cId="1891443270" sldId="285"/>
            <ac:spMk id="174" creationId="{D60C6F69-A65D-8C31-9F22-1501F307D99E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8:48.338" v="5617" actId="1076"/>
          <ac:spMkLst>
            <pc:docMk/>
            <pc:sldMk cId="1891443270" sldId="285"/>
            <ac:spMk id="175" creationId="{53A2D1DC-59EA-CBBF-82DB-777CEEAB8C46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5:36.172" v="5499" actId="1076"/>
          <ac:spMkLst>
            <pc:docMk/>
            <pc:sldMk cId="1891443270" sldId="285"/>
            <ac:spMk id="176" creationId="{EB6264FE-634A-04AF-E4B8-3744A41CA87D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7:27.365" v="5586" actId="1038"/>
          <ac:spMkLst>
            <pc:docMk/>
            <pc:sldMk cId="1891443270" sldId="285"/>
            <ac:spMk id="177" creationId="{C96DA730-F284-A515-C795-52457D66BC83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8:48.338" v="5617" actId="1076"/>
          <ac:spMkLst>
            <pc:docMk/>
            <pc:sldMk cId="1891443270" sldId="285"/>
            <ac:spMk id="178" creationId="{63C94A6D-24E7-BD5E-4B77-DD7C75E173F1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8:48.338" v="5617" actId="1076"/>
          <ac:spMkLst>
            <pc:docMk/>
            <pc:sldMk cId="1891443270" sldId="285"/>
            <ac:spMk id="179" creationId="{F567AB50-3D10-D1B8-F1A7-82E077CE4F95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81" creationId="{C7E1C99E-5D41-2727-7690-977CA4A495CD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82" creationId="{6DE2FF56-FB5C-8254-E671-853C1A0F8308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83" creationId="{4F27441F-226D-D308-A4DE-5A4F6C9BFFB9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85" creationId="{BCD289E3-55A4-C60F-BDCE-2FA7B998F49E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86" creationId="{42AC514B-8B65-CB8C-000F-C74A2061D091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87" creationId="{C36B88BA-1A85-D23F-9E7B-34F3B7C27F0D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89" creationId="{9F3538C5-9BB4-52BF-44EA-2D497E81CDE0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90" creationId="{3220E41E-31BF-9903-570E-F3ADBF3BBD04}"/>
          </ac:spMkLst>
        </pc:spChg>
        <pc:spChg chg="mod">
          <ac:chgData name="Χριστόδουλος Πελτέκης" userId="ff7747fd-0b67-4134-a027-d7db4471bddc" providerId="ADAL" clId="{35E4417D-2301-4198-AB3C-B0595D1716E3}" dt="2024-04-18T13:44:42.460" v="5490"/>
          <ac:spMkLst>
            <pc:docMk/>
            <pc:sldMk cId="1891443270" sldId="285"/>
            <ac:spMk id="191" creationId="{5F8AF736-CEB6-8552-14A1-C68F2C2B0486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52:56.872" v="5720" actId="20577"/>
          <ac:spMkLst>
            <pc:docMk/>
            <pc:sldMk cId="1891443270" sldId="285"/>
            <ac:spMk id="198" creationId="{6DDFF654-FD73-0C94-1805-79D5E4A065F7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53:00.115" v="5721" actId="20577"/>
          <ac:spMkLst>
            <pc:docMk/>
            <pc:sldMk cId="1891443270" sldId="285"/>
            <ac:spMk id="199" creationId="{8544D2A2-8CB3-DCFA-B1C7-D3A45BC8B44F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53:03.663" v="5722" actId="20577"/>
          <ac:spMkLst>
            <pc:docMk/>
            <pc:sldMk cId="1891443270" sldId="285"/>
            <ac:spMk id="200" creationId="{34AA6269-180C-5BB5-CB3E-E9A2BFDFC74E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53:06.733" v="5723" actId="20577"/>
          <ac:spMkLst>
            <pc:docMk/>
            <pc:sldMk cId="1891443270" sldId="285"/>
            <ac:spMk id="201" creationId="{73124EC2-7A10-5A12-E882-5782147FDF10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9:28.551" v="5624" actId="1582"/>
          <ac:spMkLst>
            <pc:docMk/>
            <pc:sldMk cId="1891443270" sldId="285"/>
            <ac:spMk id="204" creationId="{015A608C-BD90-C634-2B3B-C6891EBF9783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9:28.551" v="5624" actId="1582"/>
          <ac:spMkLst>
            <pc:docMk/>
            <pc:sldMk cId="1891443270" sldId="285"/>
            <ac:spMk id="205" creationId="{97F4498D-8F88-1EE0-0E68-DC7F381FCBB9}"/>
          </ac:spMkLst>
        </pc:spChg>
        <pc:spChg chg="add del mod">
          <ac:chgData name="Χριστόδουλος Πελτέκης" userId="ff7747fd-0b67-4134-a027-d7db4471bddc" providerId="ADAL" clId="{35E4417D-2301-4198-AB3C-B0595D1716E3}" dt="2024-04-18T13:51:57.853" v="5705" actId="478"/>
          <ac:spMkLst>
            <pc:docMk/>
            <pc:sldMk cId="1891443270" sldId="285"/>
            <ac:spMk id="206" creationId="{90BBCBBC-D221-2776-9688-3808530821AA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52:12.229" v="5710" actId="14100"/>
          <ac:spMkLst>
            <pc:docMk/>
            <pc:sldMk cId="1891443270" sldId="285"/>
            <ac:spMk id="207" creationId="{F4F5D5DD-C8E1-93CF-60EE-A3958EB0F06E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52:24.842" v="5714" actId="14100"/>
          <ac:spMkLst>
            <pc:docMk/>
            <pc:sldMk cId="1891443270" sldId="285"/>
            <ac:spMk id="208" creationId="{8421D130-6B41-5CE7-9F7F-C6483B37AADA}"/>
          </ac:spMkLst>
        </pc:s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8" creationId="{135B78A0-61E9-DC8C-A9F4-23F2EF06762A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24" creationId="{9568C5B1-4BA9-EDB6-F733-1EC947A89F8A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33" creationId="{5B8BEF8F-F1A0-84C2-8AAA-7BC7760B1E48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40" creationId="{0845585D-DB7B-3910-4C53-F0F6FA0AB5D8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48" creationId="{161B35EF-608A-72AA-95F9-103CBB130858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54" creationId="{C088A31D-3576-D0D1-42AB-E9D5FA18D46B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58" creationId="{E06FA7C1-BDC6-A108-21BA-C7B320A71DB9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66" creationId="{372B6C75-D3F7-45A4-7610-A54A762B2A2E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85" creationId="{CE3EE0C3-F317-7C54-4D2A-4DFA71BB702D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89" creationId="{C9AE374D-022A-4DC5-795D-0FB05ECBD32A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95" creationId="{132325A4-AE44-A460-F5E4-00D1F1FB7EFA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102" creationId="{AD34FB99-B76E-E321-9FDD-6C7F60205BA6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110" creationId="{19A0E3F3-AF5A-04B8-9AC1-5A4AD3C60705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140" creationId="{2749E35E-D827-B11A-F82D-76BA95C109C9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146" creationId="{56F8753B-7473-96D0-E03C-50E1896CD528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150" creationId="{49E67A89-1FBB-012E-9FF3-5F320163E4D8}"/>
          </ac:grpSpMkLst>
        </pc:grpChg>
        <pc:grpChg chg="mod">
          <ac:chgData name="Χριστόδουλος Πελτέκης" userId="ff7747fd-0b67-4134-a027-d7db4471bddc" providerId="ADAL" clId="{35E4417D-2301-4198-AB3C-B0595D1716E3}" dt="2024-04-18T13:43:31.194" v="5481" actId="164"/>
          <ac:grpSpMkLst>
            <pc:docMk/>
            <pc:sldMk cId="1891443270" sldId="285"/>
            <ac:grpSpMk id="161" creationId="{60A47171-1AAA-5939-DBA5-692EA3A8DCF2}"/>
          </ac:grpSpMkLst>
        </pc:grpChg>
        <pc:grpChg chg="add del mod">
          <ac:chgData name="Χριστόδουλος Πελτέκης" userId="ff7747fd-0b67-4134-a027-d7db4471bddc" providerId="ADAL" clId="{35E4417D-2301-4198-AB3C-B0595D1716E3}" dt="2024-04-18T13:44:52.231" v="5493" actId="478"/>
          <ac:grpSpMkLst>
            <pc:docMk/>
            <pc:sldMk cId="1891443270" sldId="285"/>
            <ac:grpSpMk id="180" creationId="{76AA9E12-4DAE-BDF3-B5D9-45BCDFF3F851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8T13:45:28.147" v="5498" actId="1076"/>
          <ac:grpSpMkLst>
            <pc:docMk/>
            <pc:sldMk cId="1891443270" sldId="285"/>
            <ac:grpSpMk id="184" creationId="{299B959C-C3DC-2D7F-6095-BEAB30150987}"/>
          </ac:grpSpMkLst>
        </pc:grpChg>
        <pc:grpChg chg="add mod">
          <ac:chgData name="Χριστόδουλος Πελτέκης" userId="ff7747fd-0b67-4134-a027-d7db4471bddc" providerId="ADAL" clId="{35E4417D-2301-4198-AB3C-B0595D1716E3}" dt="2024-04-18T13:45:36.172" v="5499" actId="1076"/>
          <ac:grpSpMkLst>
            <pc:docMk/>
            <pc:sldMk cId="1891443270" sldId="285"/>
            <ac:grpSpMk id="188" creationId="{0805E25B-5BDE-E66F-A48C-CFD8C9C1A27D}"/>
          </ac:grpSpMkLst>
        </pc:grp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6" creationId="{5B974681-AA24-3B3C-420C-DD0D012B5F13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7" creationId="{F2926C04-DAE9-4741-1F7B-A1A1FDFA9A74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2" creationId="{BB162C48-47C4-2DE6-BA88-613794A3B6ED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3" creationId="{963C354A-B0D0-A552-44B9-B75AEA7D55DC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8" creationId="{4156CFF5-1C78-DB43-74D0-E164086F7FF3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9" creationId="{CC75FF3D-72B2-646A-4CD1-1C75518A7A14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20" creationId="{F3C60D85-732F-293B-9B34-8BA0632262CA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21" creationId="{7D88BCAC-0AB2-DB68-F9CF-1124C00F5063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22" creationId="{58F75804-14A6-B3B4-5257-A6C6BE8CFA4D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23" creationId="{29B6A8B6-BD50-A8A1-85AD-2F8F88195173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28" creationId="{983591DB-5C57-DAD6-6536-890358F60C3F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29" creationId="{92E08622-275E-37A1-C824-4985884E6E08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37" creationId="{2DD7D6F0-69A6-C203-3F46-BBC83575E0EE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38" creationId="{53453AE8-A50E-94E2-45F2-032EC162D171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39" creationId="{8BD817C9-E463-1090-4F41-FA2B56828C48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44" creationId="{172E2087-40AB-2DED-639D-AFECA970A2FF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45" creationId="{799B5A8B-B018-CA75-0641-5908BD083149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52" creationId="{1C7E7EAD-1854-054E-478A-4B029EC80E04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53" creationId="{739DF9BB-7EA4-CD40-09D5-497DA2EC7F9B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62" creationId="{A5CA5759-9D2A-B7CF-43BA-68A744BBBC21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63" creationId="{86C300B8-F1B4-6FBF-A07D-A8C8DC3C0352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64" creationId="{C8BA5C4B-8AB0-CD74-93D9-61B10526EC40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70" creationId="{E72A77BA-536A-A67E-8ECE-4D3A490CDF2B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73" creationId="{6578C1F8-1EED-9248-4334-0500E2232274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74" creationId="{A86D929A-D6D6-0B96-F6F4-AB400B73191C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75" creationId="{513FF8D0-7DF7-9E53-8B70-DD72F73744FC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78" creationId="{5D89EB39-2DF0-3948-63F7-420296FF9A18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79" creationId="{579020D8-626B-2FCE-9174-6C9049DE5F9D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80" creationId="{5538AD3A-5266-A2BA-71E5-8C0E8B77BBA3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81" creationId="{79F3A4C5-F0D8-1416-23EB-E9CCF96C9C83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93" creationId="{4FF18532-4CE4-2C55-C4F1-ED3B9783682C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94" creationId="{D932C09C-7D5A-7BBD-8791-574AE2508A8A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5:14.961" v="5496" actId="1076"/>
          <ac:cxnSpMkLst>
            <pc:docMk/>
            <pc:sldMk cId="1891443270" sldId="285"/>
            <ac:cxnSpMk id="100" creationId="{58BA7F07-031E-248D-C679-8FE626E5E774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7:27.365" v="5586" actId="1038"/>
          <ac:cxnSpMkLst>
            <pc:docMk/>
            <pc:sldMk cId="1891443270" sldId="285"/>
            <ac:cxnSpMk id="101" creationId="{B72F6072-8FAA-6C85-3DF3-F545253E4D51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06" creationId="{74337794-93F1-A1E9-C966-9511B8C8B2BB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07" creationId="{3BE14614-5D83-9AFC-F201-74D7A0C4D8EB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08" creationId="{4B563A43-1228-D544-AE5E-40A25B2B2CB4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09" creationId="{B3C8A5C5-5921-D256-2A61-D67F65E25E67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14" creationId="{8E7154C0-CC1B-2A5F-931B-668B89BB37A0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15" creationId="{BED98D47-4018-A042-2E16-C98D93744C5D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16" creationId="{6FCDAB16-56E9-60AF-7669-76A666C85CA6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35" creationId="{1596F5B2-C0BC-2658-B838-E9B5C426A2C0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36" creationId="{DBC6CFD7-BC5F-5F9A-BF2B-FC623008AA19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37" creationId="{7CB1E5FE-DAB6-568C-7C0E-2595DB6D691F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38" creationId="{984C357B-2DA8-B144-7A7E-3922E9DB4545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39" creationId="{BE21E4D9-D9AF-1B90-29D4-5013D682B639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44" creationId="{02CDF402-5B5B-FCD2-7C09-CB942F5531BE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45" creationId="{94A51F72-550D-0A7D-0498-FE2C2A23C383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54" creationId="{FFD170CB-1518-9886-875B-BD0D7E0497D6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55" creationId="{F52546BA-4998-EA0F-0A9D-90D74B759522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56" creationId="{4212174D-4298-1DDF-A1A3-2288F95EA835}"/>
          </ac:cxnSpMkLst>
        </pc:cxnChg>
        <pc:cxnChg chg="mod">
          <ac:chgData name="Χριστόδουλος Πελτέκης" userId="ff7747fd-0b67-4134-a027-d7db4471bddc" providerId="ADAL" clId="{35E4417D-2301-4198-AB3C-B0595D1716E3}" dt="2024-04-18T13:43:31.194" v="5481" actId="164"/>
          <ac:cxnSpMkLst>
            <pc:docMk/>
            <pc:sldMk cId="1891443270" sldId="285"/>
            <ac:cxnSpMk id="157" creationId="{D72C5A5F-9681-B2F6-577E-0D58A53BF83C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8:48.338" v="5617" actId="1076"/>
          <ac:cxnSpMkLst>
            <pc:docMk/>
            <pc:sldMk cId="1891443270" sldId="285"/>
            <ac:cxnSpMk id="165" creationId="{E5B033D3-B195-B435-9E73-4BA10D5A8FF2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8:48.338" v="5617" actId="1076"/>
          <ac:cxnSpMkLst>
            <pc:docMk/>
            <pc:sldMk cId="1891443270" sldId="285"/>
            <ac:cxnSpMk id="169" creationId="{4D2AFF45-DD57-4ED8-219B-1D3BEBF755AC}"/>
          </ac:cxnSpMkLst>
        </pc:cxnChg>
        <pc:cxnChg chg="add del mod">
          <ac:chgData name="Χριστόδουλος Πελτέκης" userId="ff7747fd-0b67-4134-a027-d7db4471bddc" providerId="ADAL" clId="{35E4417D-2301-4198-AB3C-B0595D1716E3}" dt="2024-04-18T13:44:50.406" v="5492" actId="478"/>
          <ac:cxnSpMkLst>
            <pc:docMk/>
            <pc:sldMk cId="1891443270" sldId="285"/>
            <ac:cxnSpMk id="170" creationId="{4B2DED18-716D-6875-BE46-CCB0E90C6A7B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5:18.172" v="5497" actId="571"/>
          <ac:cxnSpMkLst>
            <pc:docMk/>
            <pc:sldMk cId="1891443270" sldId="285"/>
            <ac:cxnSpMk id="192" creationId="{311CE8A2-E43E-1837-08B7-483C35747AE1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7:27.365" v="5586" actId="1038"/>
          <ac:cxnSpMkLst>
            <pc:docMk/>
            <pc:sldMk cId="1891443270" sldId="285"/>
            <ac:cxnSpMk id="193" creationId="{47050057-650E-1291-FCE3-83738F801FA0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8:48.338" v="5617" actId="1076"/>
          <ac:cxnSpMkLst>
            <pc:docMk/>
            <pc:sldMk cId="1891443270" sldId="285"/>
            <ac:cxnSpMk id="194" creationId="{74D2EEC5-BF7B-DA6F-239E-C631D495AB19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8:48.338" v="5617" actId="1076"/>
          <ac:cxnSpMkLst>
            <pc:docMk/>
            <pc:sldMk cId="1891443270" sldId="285"/>
            <ac:cxnSpMk id="195" creationId="{E719ABA3-E70B-6C09-5B7E-823AB88462A9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7:43.067" v="5587" actId="571"/>
          <ac:cxnSpMkLst>
            <pc:docMk/>
            <pc:sldMk cId="1891443270" sldId="285"/>
            <ac:cxnSpMk id="196" creationId="{C3D858A9-441C-C215-778C-347269FF1564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7:43.067" v="5587" actId="571"/>
          <ac:cxnSpMkLst>
            <pc:docMk/>
            <pc:sldMk cId="1891443270" sldId="285"/>
            <ac:cxnSpMk id="197" creationId="{B891F989-7938-6114-1793-B59A07062FD6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7:43.067" v="5587" actId="571"/>
          <ac:cxnSpMkLst>
            <pc:docMk/>
            <pc:sldMk cId="1891443270" sldId="285"/>
            <ac:cxnSpMk id="202" creationId="{21FC3B60-C5B6-1716-3161-0ADD9BFB162D}"/>
          </ac:cxnSpMkLst>
        </pc:cxnChg>
        <pc:cxnChg chg="add mod">
          <ac:chgData name="Χριστόδουλος Πελτέκης" userId="ff7747fd-0b67-4134-a027-d7db4471bddc" providerId="ADAL" clId="{35E4417D-2301-4198-AB3C-B0595D1716E3}" dt="2024-04-18T13:47:43.067" v="5587" actId="571"/>
          <ac:cxnSpMkLst>
            <pc:docMk/>
            <pc:sldMk cId="1891443270" sldId="285"/>
            <ac:cxnSpMk id="203" creationId="{CB110584-5E18-1699-2258-2ECECC170DC0}"/>
          </ac:cxnSpMkLst>
        </pc:cxnChg>
      </pc:sldChg>
      <pc:sldChg chg="add del">
        <pc:chgData name="Χριστόδουλος Πελτέκης" userId="ff7747fd-0b67-4134-a027-d7db4471bddc" providerId="ADAL" clId="{35E4417D-2301-4198-AB3C-B0595D1716E3}" dt="2024-04-18T11:28:43.024" v="4559" actId="47"/>
        <pc:sldMkLst>
          <pc:docMk/>
          <pc:sldMk cId="939309532" sldId="286"/>
        </pc:sldMkLst>
      </pc:sldChg>
      <pc:sldChg chg="add mod ord modShow">
        <pc:chgData name="Χριστόδουλος Πελτέκης" userId="ff7747fd-0b67-4134-a027-d7db4471bddc" providerId="ADAL" clId="{35E4417D-2301-4198-AB3C-B0595D1716E3}" dt="2024-04-18T13:40:21.468" v="5454"/>
        <pc:sldMkLst>
          <pc:docMk/>
          <pc:sldMk cId="1506098274" sldId="286"/>
        </pc:sldMkLst>
      </pc:sldChg>
      <pc:sldChg chg="addSp delSp modSp add mod ord delAnim modAnim modShow">
        <pc:chgData name="Χριστόδουλος Πελτέκης" userId="ff7747fd-0b67-4134-a027-d7db4471bddc" providerId="ADAL" clId="{35E4417D-2301-4198-AB3C-B0595D1716E3}" dt="2024-04-18T14:58:46.536" v="5733" actId="20577"/>
        <pc:sldMkLst>
          <pc:docMk/>
          <pc:sldMk cId="2522909326" sldId="287"/>
        </pc:sldMkLst>
        <pc:spChg chg="mod">
          <ac:chgData name="Χριστόδουλος Πελτέκης" userId="ff7747fd-0b67-4134-a027-d7db4471bddc" providerId="ADAL" clId="{35E4417D-2301-4198-AB3C-B0595D1716E3}" dt="2024-04-18T13:09:43.854" v="5070" actId="20577"/>
          <ac:spMkLst>
            <pc:docMk/>
            <pc:sldMk cId="2522909326" sldId="287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35E4417D-2301-4198-AB3C-B0595D1716E3}" dt="2024-04-18T14:58:46.536" v="5733" actId="20577"/>
          <ac:spMkLst>
            <pc:docMk/>
            <pc:sldMk cId="2522909326" sldId="287"/>
            <ac:spMk id="4" creationId="{0F0680B8-3FCC-4673-8F19-CAEC6C40DCC2}"/>
          </ac:spMkLst>
        </pc:spChg>
        <pc:spChg chg="mod">
          <ac:chgData name="Χριστόδουλος Πελτέκης" userId="ff7747fd-0b67-4134-a027-d7db4471bddc" providerId="ADAL" clId="{35E4417D-2301-4198-AB3C-B0595D1716E3}" dt="2024-04-18T12:55:39.903" v="4721" actId="1076"/>
          <ac:spMkLst>
            <pc:docMk/>
            <pc:sldMk cId="2522909326" sldId="287"/>
            <ac:spMk id="6" creationId="{FF62C6E7-E64D-4F94-84EC-B37E1816C5CA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42:16.603" v="5477" actId="1036"/>
          <ac:spMkLst>
            <pc:docMk/>
            <pc:sldMk cId="2522909326" sldId="287"/>
            <ac:spMk id="9" creationId="{98AC6CAB-2808-FCFD-8917-FDBE8B60ED6E}"/>
          </ac:spMkLst>
        </pc:spChg>
        <pc:spChg chg="del">
          <ac:chgData name="Χριστόδουλος Πελτέκης" userId="ff7747fd-0b67-4134-a027-d7db4471bddc" providerId="ADAL" clId="{35E4417D-2301-4198-AB3C-B0595D1716E3}" dt="2024-04-18T12:55:26.918" v="4718" actId="478"/>
          <ac:spMkLst>
            <pc:docMk/>
            <pc:sldMk cId="2522909326" sldId="287"/>
            <ac:spMk id="10" creationId="{A72F6080-F8E5-3C35-2AAD-8A5061E7F145}"/>
          </ac:spMkLst>
        </pc:spChg>
        <pc:spChg chg="del">
          <ac:chgData name="Χριστόδουλος Πελτέκης" userId="ff7747fd-0b67-4134-a027-d7db4471bddc" providerId="ADAL" clId="{35E4417D-2301-4198-AB3C-B0595D1716E3}" dt="2024-04-18T12:55:25.559" v="4717" actId="478"/>
          <ac:spMkLst>
            <pc:docMk/>
            <pc:sldMk cId="2522909326" sldId="287"/>
            <ac:spMk id="12" creationId="{A63E79EB-43B2-AFA3-74BA-D9E85BF5800E}"/>
          </ac:spMkLst>
        </pc:spChg>
        <pc:spChg chg="add mod">
          <ac:chgData name="Χριστόδουλος Πελτέκης" userId="ff7747fd-0b67-4134-a027-d7db4471bddc" providerId="ADAL" clId="{35E4417D-2301-4198-AB3C-B0595D1716E3}" dt="2024-04-18T13:07:27.255" v="4969" actId="20577"/>
          <ac:spMkLst>
            <pc:docMk/>
            <pc:sldMk cId="2522909326" sldId="287"/>
            <ac:spMk id="13" creationId="{FE9A85B5-7051-EE86-76A5-F230136E0E88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4" creationId="{91D7DD3C-06D1-4445-1092-2537442B8880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5" creationId="{52F51D45-2C1A-9DBE-299F-EE5945DFF56B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6" creationId="{9FE63D84-CBE4-88E8-252C-1EB7CE9EB636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7" creationId="{2B6E580E-FC96-494D-722D-028DD2FECBD0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30" creationId="{EFEF508D-F014-54AA-F139-376FF2FFC303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31" creationId="{89F22AF5-624E-1104-208D-8FC47A90D35E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46" creationId="{43233EE0-4B90-D560-7A71-8F4A637539C5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47" creationId="{BA01ADA2-3D40-D9F0-7BD1-BC8E2A64250B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66" creationId="{5AD580A0-39CB-024B-F9C3-B6A87F747B86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67" creationId="{C4A77759-C25B-180A-93AC-126A52635546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68" creationId="{381121AE-060A-54FE-7B40-772CD0E2377F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69" creationId="{A53692DA-AACA-43CF-D77F-220A4A3C76F3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71" creationId="{EC151DC8-A6FA-A9DF-9C2F-52C603E1752A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72" creationId="{EB08436A-18C7-EA0A-722D-EA0EB06BD8C9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76" creationId="{5C6D7CFE-D5CF-C9FB-8A79-70B614C9F18C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77" creationId="{EAE75CD8-B366-9310-F7C7-374331FEA20C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84" creationId="{AEE15C2C-9944-CF9E-7B0E-1C15640353F7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99" creationId="{01F274EA-F189-811B-020B-56A8C9941C83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00" creationId="{E9217B5C-915A-740A-68DE-8B7B781BC37C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01" creationId="{92CE73E3-395B-D55E-5A4C-B2A0E1A0652F}"/>
          </ac:spMkLst>
        </pc:spChg>
        <pc:spChg chg="del mod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31" creationId="{3B4CDC0A-F22B-2F41-6921-B9BB71DEB264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32" creationId="{AF22B59F-8FFD-27E6-267B-577BD3F23E34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33" creationId="{95B227C7-7A6F-E997-A369-DF4D9CA93DAE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34" creationId="{32F45F52-85E8-A855-9C6B-F315C709C32F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59" creationId="{797FED2E-F231-51E0-EB41-D7EAA98BE3FB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60" creationId="{044577B5-FB15-C4C2-30FA-94C9AE4F9F05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66" creationId="{3A1E58E5-A778-13AF-3AD8-4AB45EF5A2F2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67" creationId="{F1DBCBE7-BC07-60D5-864F-07794F06D909}"/>
          </ac:spMkLst>
        </pc:spChg>
        <pc:spChg chg="del">
          <ac:chgData name="Χριστόδουλος Πελτέκης" userId="ff7747fd-0b67-4134-a027-d7db4471bddc" providerId="ADAL" clId="{35E4417D-2301-4198-AB3C-B0595D1716E3}" dt="2024-04-18T12:57:25.909" v="4761" actId="478"/>
          <ac:spMkLst>
            <pc:docMk/>
            <pc:sldMk cId="2522909326" sldId="287"/>
            <ac:spMk id="168" creationId="{D55DFD17-B0CF-E16C-4520-CF0C21598303}"/>
          </ac:spMkLst>
        </pc:spChg>
        <pc:grpChg chg="del">
          <ac:chgData name="Χριστόδουλος Πελτέκης" userId="ff7747fd-0b67-4134-a027-d7db4471bddc" providerId="ADAL" clId="{35E4417D-2301-4198-AB3C-B0595D1716E3}" dt="2024-04-18T12:55:28.678" v="4719" actId="478"/>
          <ac:grpSpMkLst>
            <pc:docMk/>
            <pc:sldMk cId="2522909326" sldId="287"/>
            <ac:grpSpMk id="11" creationId="{C278C7F0-1C09-1ECC-8CA2-A44788A75CCB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24" creationId="{9568C5B1-4BA9-EDB6-F733-1EC947A89F8A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33" creationId="{5B8BEF8F-F1A0-84C2-8AAA-7BC7760B1E48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48" creationId="{161B35EF-608A-72AA-95F9-103CBB130858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54" creationId="{C088A31D-3576-D0D1-42AB-E9D5FA18D46B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58" creationId="{E06FA7C1-BDC6-A108-21BA-C7B320A71DB9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95" creationId="{132325A4-AE44-A460-F5E4-00D1F1FB7EFA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102" creationId="{AD34FB99-B76E-E321-9FDD-6C7F60205BA6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110" creationId="{19A0E3F3-AF5A-04B8-9AC1-5A4AD3C60705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140" creationId="{2749E35E-D827-B11A-F82D-76BA95C109C9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146" creationId="{56F8753B-7473-96D0-E03C-50E1896CD528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150" creationId="{49E67A89-1FBB-012E-9FF3-5F320163E4D8}"/>
          </ac:grpSpMkLst>
        </pc:grpChg>
        <pc:grpChg chg="del">
          <ac:chgData name="Χριστόδουλος Πελτέκης" userId="ff7747fd-0b67-4134-a027-d7db4471bddc" providerId="ADAL" clId="{35E4417D-2301-4198-AB3C-B0595D1716E3}" dt="2024-04-18T12:57:25.909" v="4761" actId="478"/>
          <ac:grpSpMkLst>
            <pc:docMk/>
            <pc:sldMk cId="2522909326" sldId="287"/>
            <ac:grpSpMk id="161" creationId="{60A47171-1AAA-5939-DBA5-692EA3A8DCF2}"/>
          </ac:grpSpMkLst>
        </pc:grp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8" creationId="{4156CFF5-1C78-DB43-74D0-E164086F7FF3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9" creationId="{CC75FF3D-72B2-646A-4CD1-1C75518A7A14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20" creationId="{F3C60D85-732F-293B-9B34-8BA0632262CA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21" creationId="{7D88BCAC-0AB2-DB68-F9CF-1124C00F5063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22" creationId="{58F75804-14A6-B3B4-5257-A6C6BE8CFA4D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23" creationId="{29B6A8B6-BD50-A8A1-85AD-2F8F88195173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39" creationId="{8BD817C9-E463-1090-4F41-FA2B56828C48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44" creationId="{172E2087-40AB-2DED-639D-AFECA970A2FF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45" creationId="{799B5A8B-B018-CA75-0641-5908BD083149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52" creationId="{1C7E7EAD-1854-054E-478A-4B029EC80E04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53" creationId="{739DF9BB-7EA4-CD40-09D5-497DA2EC7F9B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62" creationId="{A5CA5759-9D2A-B7CF-43BA-68A744BBBC21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63" creationId="{86C300B8-F1B4-6FBF-A07D-A8C8DC3C0352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64" creationId="{C8BA5C4B-8AB0-CD74-93D9-61B10526EC40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70" creationId="{E72A77BA-536A-A67E-8ECE-4D3A490CDF2B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75" creationId="{513FF8D0-7DF7-9E53-8B70-DD72F73744FC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78" creationId="{5D89EB39-2DF0-3948-63F7-420296FF9A18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79" creationId="{579020D8-626B-2FCE-9174-6C9049DE5F9D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80" creationId="{5538AD3A-5266-A2BA-71E5-8C0E8B77BBA3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81" creationId="{79F3A4C5-F0D8-1416-23EB-E9CCF96C9C83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06" creationId="{74337794-93F1-A1E9-C966-9511B8C8B2BB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07" creationId="{3BE14614-5D83-9AFC-F201-74D7A0C4D8EB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08" creationId="{4B563A43-1228-D544-AE5E-40A25B2B2CB4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09" creationId="{B3C8A5C5-5921-D256-2A61-D67F65E25E67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14" creationId="{8E7154C0-CC1B-2A5F-931B-668B89BB37A0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15" creationId="{BED98D47-4018-A042-2E16-C98D93744C5D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16" creationId="{6FCDAB16-56E9-60AF-7669-76A666C85CA6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35" creationId="{1596F5B2-C0BC-2658-B838-E9B5C426A2C0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36" creationId="{DBC6CFD7-BC5F-5F9A-BF2B-FC623008AA19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37" creationId="{7CB1E5FE-DAB6-568C-7C0E-2595DB6D691F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38" creationId="{984C357B-2DA8-B144-7A7E-3922E9DB4545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39" creationId="{BE21E4D9-D9AF-1B90-29D4-5013D682B639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44" creationId="{02CDF402-5B5B-FCD2-7C09-CB942F5531BE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45" creationId="{94A51F72-550D-0A7D-0498-FE2C2A23C383}"/>
          </ac:cxnSpMkLst>
        </pc:cxnChg>
        <pc:cxnChg chg="del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54" creationId="{FFD170CB-1518-9886-875B-BD0D7E0497D6}"/>
          </ac:cxnSpMkLst>
        </pc:cxnChg>
        <pc:cxnChg chg="del mod">
          <ac:chgData name="Χριστόδουλος Πελτέκης" userId="ff7747fd-0b67-4134-a027-d7db4471bddc" providerId="ADAL" clId="{35E4417D-2301-4198-AB3C-B0595D1716E3}" dt="2024-04-18T12:57:25.909" v="4761" actId="478"/>
          <ac:cxnSpMkLst>
            <pc:docMk/>
            <pc:sldMk cId="2522909326" sldId="287"/>
            <ac:cxnSpMk id="157" creationId="{D72C5A5F-9681-B2F6-577E-0D58A53BF83C}"/>
          </ac:cxnSpMkLst>
        </pc:cxnChg>
      </pc:sldChg>
    </pc:docChg>
  </pc:docChgLst>
  <pc:docChgLst>
    <pc:chgData name="Χριστόδουλος Πελτέκης" userId="ff7747fd-0b67-4134-a027-d7db4471bddc" providerId="ADAL" clId="{E3FE3315-C558-7A47-91E5-4941460C8FEF}"/>
    <pc:docChg chg="undo custSel addSld delSld modSld sldOrd">
      <pc:chgData name="Χριστόδουλος Πελτέκης" userId="ff7747fd-0b67-4134-a027-d7db4471bddc" providerId="ADAL" clId="{E3FE3315-C558-7A47-91E5-4941460C8FEF}" dt="2024-05-01T08:18:32.355" v="6393" actId="20577"/>
      <pc:docMkLst>
        <pc:docMk/>
      </pc:docMkLst>
      <pc:sldChg chg="addSp delSp modSp mod modNotesTx">
        <pc:chgData name="Χριστόδουλος Πελτέκης" userId="ff7747fd-0b67-4134-a027-d7db4471bddc" providerId="ADAL" clId="{E3FE3315-C558-7A47-91E5-4941460C8FEF}" dt="2024-05-01T08:18:01.195" v="6388" actId="20577"/>
        <pc:sldMkLst>
          <pc:docMk/>
          <pc:sldMk cId="652766395" sldId="262"/>
        </pc:sldMkLst>
        <pc:spChg chg="mod">
          <ac:chgData name="Χριστόδουλος Πελτέκης" userId="ff7747fd-0b67-4134-a027-d7db4471bddc" providerId="ADAL" clId="{E3FE3315-C558-7A47-91E5-4941460C8FEF}" dt="2024-04-14T11:17:12.386" v="74" actId="20577"/>
          <ac:spMkLst>
            <pc:docMk/>
            <pc:sldMk cId="652766395" sldId="262"/>
            <ac:spMk id="3" creationId="{44CE1479-A7E6-4DBD-91EE-7EBF3F73B268}"/>
          </ac:spMkLst>
        </pc:spChg>
        <pc:spChg chg="del mod">
          <ac:chgData name="Χριστόδουλος Πελτέκης" userId="ff7747fd-0b67-4134-a027-d7db4471bddc" providerId="ADAL" clId="{E3FE3315-C558-7A47-91E5-4941460C8FEF}" dt="2024-04-14T12:52:14.852" v="316" actId="478"/>
          <ac:spMkLst>
            <pc:docMk/>
            <pc:sldMk cId="652766395" sldId="262"/>
            <ac:spMk id="4" creationId="{0F0680B8-3FCC-4673-8F19-CAEC6C40DCC2}"/>
          </ac:spMkLst>
        </pc:spChg>
        <pc:spChg chg="add mod">
          <ac:chgData name="Χριστόδουλος Πελτέκης" userId="ff7747fd-0b67-4134-a027-d7db4471bddc" providerId="ADAL" clId="{E3FE3315-C558-7A47-91E5-4941460C8FEF}" dt="2024-04-14T11:14:25.273" v="0"/>
          <ac:spMkLst>
            <pc:docMk/>
            <pc:sldMk cId="652766395" sldId="262"/>
            <ac:spMk id="5" creationId="{BD04AB15-8B24-54BF-3A61-A97043FDE50E}"/>
          </ac:spMkLst>
        </pc:spChg>
        <pc:spChg chg="add mod">
          <ac:chgData name="Χριστόδουλος Πελτέκης" userId="ff7747fd-0b67-4134-a027-d7db4471bddc" providerId="ADAL" clId="{E3FE3315-C558-7A47-91E5-4941460C8FEF}" dt="2024-04-14T12:52:41.492" v="322" actId="122"/>
          <ac:spMkLst>
            <pc:docMk/>
            <pc:sldMk cId="652766395" sldId="262"/>
            <ac:spMk id="7" creationId="{D3A6A576-97BE-1064-C4A8-8DFEA5AA82D1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1:26.340" v="392" actId="1076"/>
          <ac:spMkLst>
            <pc:docMk/>
            <pc:sldMk cId="652766395" sldId="262"/>
            <ac:spMk id="9" creationId="{4FD01842-5DD6-3ECD-B947-BE64F4C66EE6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8:48.124" v="415" actId="1076"/>
          <ac:spMkLst>
            <pc:docMk/>
            <pc:sldMk cId="652766395" sldId="262"/>
            <ac:spMk id="12" creationId="{0F860053-20E0-5E8D-7C8A-65D8C10C7739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08.426" v="416" actId="1076"/>
          <ac:spMkLst>
            <pc:docMk/>
            <pc:sldMk cId="652766395" sldId="262"/>
            <ac:spMk id="15" creationId="{5DF76165-D842-5051-08CC-5F75EA4B052E}"/>
          </ac:spMkLst>
        </pc:spChg>
        <pc:picChg chg="add mod">
          <ac:chgData name="Χριστόδουλος Πελτέκης" userId="ff7747fd-0b67-4134-a027-d7db4471bddc" providerId="ADAL" clId="{E3FE3315-C558-7A47-91E5-4941460C8FEF}" dt="2024-04-14T12:52:19.114" v="318" actId="1076"/>
          <ac:picMkLst>
            <pc:docMk/>
            <pc:sldMk cId="652766395" sldId="262"/>
            <ac:picMk id="6" creationId="{30206125-B00F-20A0-80C9-405A75CF11AE}"/>
          </ac:picMkLst>
        </pc:picChg>
        <pc:picChg chg="add mod">
          <ac:chgData name="Χριστόδουλος Πελτέκης" userId="ff7747fd-0b67-4134-a027-d7db4471bddc" providerId="ADAL" clId="{E3FE3315-C558-7A47-91E5-4941460C8FEF}" dt="2024-04-14T13:01:26.340" v="392" actId="1076"/>
          <ac:picMkLst>
            <pc:docMk/>
            <pc:sldMk cId="652766395" sldId="262"/>
            <ac:picMk id="8" creationId="{84500353-20BB-CC32-18BE-01D08C9FCB5E}"/>
          </ac:picMkLst>
        </pc:picChg>
        <pc:picChg chg="add mod modCrop">
          <ac:chgData name="Χριστόδουλος Πελτέκης" userId="ff7747fd-0b67-4134-a027-d7db4471bddc" providerId="ADAL" clId="{E3FE3315-C558-7A47-91E5-4941460C8FEF}" dt="2024-04-14T13:08:48.124" v="415" actId="1076"/>
          <ac:picMkLst>
            <pc:docMk/>
            <pc:sldMk cId="652766395" sldId="262"/>
            <ac:picMk id="11" creationId="{1F74A97E-4B5E-2887-FEBA-C21831FF5B47}"/>
          </ac:picMkLst>
        </pc:picChg>
        <pc:picChg chg="add mod">
          <ac:chgData name="Χριστόδουλος Πελτέκης" userId="ff7747fd-0b67-4134-a027-d7db4471bddc" providerId="ADAL" clId="{E3FE3315-C558-7A47-91E5-4941460C8FEF}" dt="2024-04-14T13:04:55.973" v="395" actId="1076"/>
          <ac:picMkLst>
            <pc:docMk/>
            <pc:sldMk cId="652766395" sldId="262"/>
            <ac:picMk id="14" creationId="{DD543F4B-A368-DD1D-F1D6-FF63EC43DC0B}"/>
          </ac:picMkLst>
        </pc:picChg>
      </pc:sldChg>
      <pc:sldChg chg="modSp mod modNotesTx">
        <pc:chgData name="Χριστόδουλος Πελτέκης" userId="ff7747fd-0b67-4134-a027-d7db4471bddc" providerId="ADAL" clId="{E3FE3315-C558-7A47-91E5-4941460C8FEF}" dt="2024-05-01T08:17:54.919" v="6387" actId="20577"/>
        <pc:sldMkLst>
          <pc:docMk/>
          <pc:sldMk cId="3538963265" sldId="275"/>
        </pc:sldMkLst>
        <pc:spChg chg="mod">
          <ac:chgData name="Χριστόδουλος Πελτέκης" userId="ff7747fd-0b67-4134-a027-d7db4471bddc" providerId="ADAL" clId="{E3FE3315-C558-7A47-91E5-4941460C8FEF}" dt="2024-04-14T11:16:15.877" v="20" actId="14100"/>
          <ac:spMkLst>
            <pc:docMk/>
            <pc:sldMk cId="3538963265" sldId="275"/>
            <ac:spMk id="6" creationId="{FAE502F9-4A5B-CA42-0379-6D172D2799B5}"/>
          </ac:spMkLst>
        </pc:spChg>
      </pc:sldChg>
      <pc:sldChg chg="addSp delSp modSp add mod delAnim modAnim modNotesTx">
        <pc:chgData name="Χριστόδουλος Πελτέκης" userId="ff7747fd-0b67-4134-a027-d7db4471bddc" providerId="ADAL" clId="{E3FE3315-C558-7A47-91E5-4941460C8FEF}" dt="2024-05-01T08:18:08.030" v="6389" actId="20577"/>
        <pc:sldMkLst>
          <pc:docMk/>
          <pc:sldMk cId="2449085178" sldId="276"/>
        </pc:sldMkLst>
        <pc:spChg chg="mod">
          <ac:chgData name="Χριστόδουλος Πελτέκης" userId="ff7747fd-0b67-4134-a027-d7db4471bddc" providerId="ADAL" clId="{E3FE3315-C558-7A47-91E5-4941460C8FEF}" dt="2024-04-14T16:00:35.930" v="648" actId="1076"/>
          <ac:spMkLst>
            <pc:docMk/>
            <pc:sldMk cId="2449085178" sldId="276"/>
            <ac:spMk id="3" creationId="{44CE1479-A7E6-4DBD-91EE-7EBF3F73B268}"/>
          </ac:spMkLst>
        </pc:spChg>
        <pc:spChg chg="del mod">
          <ac:chgData name="Χριστόδουλος Πελτέκης" userId="ff7747fd-0b67-4134-a027-d7db4471bddc" providerId="ADAL" clId="{E3FE3315-C558-7A47-91E5-4941460C8FEF}" dt="2024-04-14T15:18:13.220" v="460" actId="478"/>
          <ac:spMkLst>
            <pc:docMk/>
            <pc:sldMk cId="2449085178" sldId="276"/>
            <ac:spMk id="4" creationId="{0F0680B8-3FCC-4673-8F19-CAEC6C40DCC2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6" creationId="{FF2945B1-0410-A37D-B503-DAC73000140E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7" creationId="{99624B91-8787-6511-F306-11AA82F8D7E8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8" creationId="{5E78AE1C-EB66-27F5-02DA-C23BEA0D4606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9" creationId="{5CC1C5A0-B70A-EDD7-F8F6-441B38EA860A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10" creationId="{076C46D7-CC82-913C-1EB4-84C5CF2C582A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11" creationId="{3CE87B52-BB4E-2D03-D339-DCE1BB9903D8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15" creationId="{391DB321-CF2D-3B29-B327-1BB6AD30C9B8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16" creationId="{24C01403-FEE1-E47B-12CA-C9238C1F1051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21" creationId="{4660B0C3-5865-2496-718C-114F9419778D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22" creationId="{7513AB5E-7A07-0014-EC5C-E17DD84B392D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23" creationId="{C6167678-745F-01FE-134C-B1261DC08473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24" creationId="{990995F9-645A-BA38-207D-00210C1A7D97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25" creationId="{68D8DD92-BC1E-D358-76DF-60B59381F720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27" creationId="{41B32C06-E014-4C55-534A-61039BC2A4F7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30" creationId="{161FB34A-5034-1171-1C8E-BF91DD17615E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31" creationId="{54971C97-02C2-550D-381F-0C7F99A3E14E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32" creationId="{A247CDCC-2FE1-17CE-4FAB-736715E6CFEF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33" creationId="{084DD9C3-675D-8AE9-9E3B-D7D59BE228AD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34" creationId="{CADBB3AE-48E6-F0D7-9198-F8A4F1BF6E96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38" creationId="{E4E8B252-A48E-E042-8E1F-B872734E5E10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39" creationId="{3A70E72D-356A-FACF-881D-10ACC88F78B6}"/>
          </ac:spMkLst>
        </pc:spChg>
        <pc:spChg chg="add mod">
          <ac:chgData name="Χριστόδουλος Πελτέκης" userId="ff7747fd-0b67-4134-a027-d7db4471bddc" providerId="ADAL" clId="{E3FE3315-C558-7A47-91E5-4941460C8FEF}" dt="2024-04-14T13:09:56.845" v="417"/>
          <ac:spMkLst>
            <pc:docMk/>
            <pc:sldMk cId="2449085178" sldId="276"/>
            <ac:spMk id="40" creationId="{B336F524-F972-F448-7377-ADAB17AABFF7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51" creationId="{05399E83-A428-19C6-B95E-2EC79A29245E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52" creationId="{B8BE911C-97A6-5042-2024-5F15A07B596C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53" creationId="{E1165B18-BBEA-C569-3B27-3352BD38D0D3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54" creationId="{93B1BDD3-F738-ACE6-C3C8-42228B758790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55" creationId="{B5F9B900-EDE7-27C2-EF4F-A7737F385D8D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56" creationId="{815EF913-DD99-0A31-FA35-6801BAF6904F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60" creationId="{402CFD6D-A72B-FAF5-7191-617DB7F33F09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61" creationId="{22F8106A-F39F-79DA-CD79-6E35B17DCBE0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66" creationId="{6EBC757C-5D11-5EDB-13B6-E8E03F706511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67" creationId="{DF5B8B76-2A75-6749-1C33-D09E315622F8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68" creationId="{9B4C0F05-2052-177A-08C5-E00AC6D5826C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69" creationId="{F507182B-EF29-68D0-C21F-A4D750901116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70" creationId="{897F9A70-FBA2-B509-8974-CB8FFFEC18FC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72" creationId="{4851E63E-0312-8D27-795C-133EC0DB7273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75" creationId="{8CDE9944-EC7D-85D8-78E3-7DB7EFF15440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76" creationId="{4ABB8E11-F4C5-90EB-56BC-3ED4C6E59A92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77" creationId="{CF401608-E81C-EC97-D670-F09D7800B135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78" creationId="{74DECDA5-78FA-BDCD-1FC1-C44DC49E996C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79" creationId="{F386EE9D-CF17-0559-702F-2C558A5ECE74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83" creationId="{5B0B026C-96E4-ED32-E74F-458D5B8D3104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84" creationId="{C3C62468-2C02-2C63-9085-45B751DF89D1}"/>
          </ac:spMkLst>
        </pc:spChg>
        <pc:spChg chg="add mod">
          <ac:chgData name="Χριστόδουλος Πελτέκης" userId="ff7747fd-0b67-4134-a027-d7db4471bddc" providerId="ADAL" clId="{E3FE3315-C558-7A47-91E5-4941460C8FEF}" dt="2024-04-14T15:18:09.794" v="459" actId="1076"/>
          <ac:spMkLst>
            <pc:docMk/>
            <pc:sldMk cId="2449085178" sldId="276"/>
            <ac:spMk id="85" creationId="{C10CF3D8-0544-E905-F459-357F284F60F5}"/>
          </ac:spMkLst>
        </pc:spChg>
        <pc:spChg chg="add mod">
          <ac:chgData name="Χριστόδουλος Πελτέκης" userId="ff7747fd-0b67-4134-a027-d7db4471bddc" providerId="ADAL" clId="{E3FE3315-C558-7A47-91E5-4941460C8FEF}" dt="2024-04-14T16:08:35.009" v="695" actId="2085"/>
          <ac:spMkLst>
            <pc:docMk/>
            <pc:sldMk cId="2449085178" sldId="276"/>
            <ac:spMk id="96" creationId="{8AF6FC80-0757-D8E2-FC34-AEF25F9D9497}"/>
          </ac:spMkLst>
        </pc:spChg>
        <pc:spChg chg="add mod">
          <ac:chgData name="Χριστόδουλος Πελτέκης" userId="ff7747fd-0b67-4134-a027-d7db4471bddc" providerId="ADAL" clId="{E3FE3315-C558-7A47-91E5-4941460C8FEF}" dt="2024-04-14T16:03:15.494" v="694" actId="404"/>
          <ac:spMkLst>
            <pc:docMk/>
            <pc:sldMk cId="2449085178" sldId="276"/>
            <ac:spMk id="97" creationId="{DB3E4C21-391C-99BD-CDE4-D3E145762DAF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4T15:45:02.526" v="623" actId="478"/>
          <ac:spMkLst>
            <pc:docMk/>
            <pc:sldMk cId="2449085178" sldId="276"/>
            <ac:spMk id="98" creationId="{39740702-E85F-4AD2-8DA4-72C9C699A361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4T15:45:01.746" v="622" actId="478"/>
          <ac:spMkLst>
            <pc:docMk/>
            <pc:sldMk cId="2449085178" sldId="276"/>
            <ac:spMk id="99" creationId="{927D05AA-1B75-1165-1657-FD1054B4870D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4T15:45:00.966" v="621" actId="478"/>
          <ac:spMkLst>
            <pc:docMk/>
            <pc:sldMk cId="2449085178" sldId="276"/>
            <ac:spMk id="100" creationId="{3DE65E03-6D87-E655-8597-E2DF50B384C2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4T15:44:59.432" v="620" actId="478"/>
          <ac:spMkLst>
            <pc:docMk/>
            <pc:sldMk cId="2449085178" sldId="276"/>
            <ac:spMk id="101" creationId="{3DC50B2E-62F4-ACEB-FCE8-3EA08D13C716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4T15:44:58.625" v="619" actId="478"/>
          <ac:spMkLst>
            <pc:docMk/>
            <pc:sldMk cId="2449085178" sldId="276"/>
            <ac:spMk id="102" creationId="{91FD0C00-0419-A15B-90F0-5583340ADE4E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4T15:44:57.301" v="618" actId="478"/>
          <ac:spMkLst>
            <pc:docMk/>
            <pc:sldMk cId="2449085178" sldId="276"/>
            <ac:spMk id="103" creationId="{DBEF6443-638F-D3A2-A1FA-427EC1CEDE3C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4T15:44:56.445" v="617" actId="478"/>
          <ac:spMkLst>
            <pc:docMk/>
            <pc:sldMk cId="2449085178" sldId="276"/>
            <ac:spMk id="104" creationId="{CEB38C2E-7836-DA13-FA0A-DD6A0891E639}"/>
          </ac:spMkLst>
        </pc:spChg>
        <pc:spChg chg="add mod">
          <ac:chgData name="Χριστόδουλος Πελτέκης" userId="ff7747fd-0b67-4134-a027-d7db4471bddc" providerId="ADAL" clId="{E3FE3315-C558-7A47-91E5-4941460C8FEF}" dt="2024-04-14T16:02:23.538" v="683" actId="948"/>
          <ac:spMkLst>
            <pc:docMk/>
            <pc:sldMk cId="2449085178" sldId="276"/>
            <ac:spMk id="105" creationId="{F297A8C9-B6F2-3649-7E28-C1E7D2E915A9}"/>
          </ac:spMkLst>
        </pc:spChg>
        <pc:spChg chg="add mod">
          <ac:chgData name="Χριστόδουλος Πελτέκης" userId="ff7747fd-0b67-4134-a027-d7db4471bddc" providerId="ADAL" clId="{E3FE3315-C558-7A47-91E5-4941460C8FEF}" dt="2024-04-14T16:03:15.494" v="694" actId="404"/>
          <ac:spMkLst>
            <pc:docMk/>
            <pc:sldMk cId="2449085178" sldId="276"/>
            <ac:spMk id="106" creationId="{A71A8545-7C4E-8239-51DF-7E63D45FC2E9}"/>
          </ac:spMkLst>
        </pc:sp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12" creationId="{7A52893B-2B56-5E4F-3CBB-C732435716A3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13" creationId="{890FE6EF-93FE-F7E0-B0AD-4B3966A07506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14" creationId="{3A397CEB-3DCB-5545-3BF7-B937EC907BFD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17" creationId="{2AF35D33-84D8-88F6-99BC-9B93652C0F0F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18" creationId="{06EF9DD1-AA3E-A93B-49C3-FDAC06B3B77B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19" creationId="{E4F9CC18-A958-8F9B-4AC0-719BF0BE9C4F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20" creationId="{B340DE39-28B1-A293-6181-70A530E36AF3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26" creationId="{CE85DF27-5A91-A7CB-6381-778124041B56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28" creationId="{C3A2FBA0-3AFA-8B31-17CD-9E65C06C4F8D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29" creationId="{532E4102-3387-B86F-C878-8259411B9C3E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35" creationId="{D450D975-5999-DC5B-0F92-7C2062D7014B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36" creationId="{3D717921-C0AD-0393-64DA-7BC2A7B7A612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37" creationId="{C68EDEF1-4020-B0F0-E981-F00FE3F63F12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1" creationId="{6B34FE56-F990-B4F9-678C-7C5DB10C882B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2" creationId="{080AA5C0-3532-ECA5-1D9A-4D2A280D1BAD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3" creationId="{E9CED90E-5BB4-3F67-FCCD-586012F7E0FC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4" creationId="{18CCA80F-2DA1-E65E-1022-F88A220CE847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5" creationId="{41E7D158-E2BF-280D-FF15-66D07BA95F36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6" creationId="{1AB3FA36-57CB-6692-C0D5-4EF8DC8DBCE5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7" creationId="{6D4F149A-2C41-D4FF-B154-40767FAA03D1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8" creationId="{40E3E5BE-EEE3-F2B3-C395-EB3D89FE0D2A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49" creationId="{BA8B76B1-FFC2-D54B-DF4E-C6FA6D7E7D04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3:09:56.845" v="417"/>
          <ac:cxnSpMkLst>
            <pc:docMk/>
            <pc:sldMk cId="2449085178" sldId="276"/>
            <ac:cxnSpMk id="50" creationId="{4009C5EB-4E90-98CD-98BB-98AF861A8FE0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57" creationId="{5F4A73BA-76C4-E628-4614-1AF9AB0CD5A8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58" creationId="{74627CAB-BA83-661E-6250-E6EF7B854CC3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59" creationId="{B8BF5D2B-6648-4EF1-1BC8-120B6461FF06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62" creationId="{38FCCDF8-4D0C-EF9A-945F-7B203D200FF7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63" creationId="{4444804A-80C0-0DBA-87FB-AB21A1E50722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64" creationId="{C1116673-694E-A1C3-874E-D9D4AD7D08D7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65" creationId="{738B616E-F5BC-53AD-EA48-E0F69871673C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71" creationId="{CEFB8A45-F668-928D-77A8-EDAFDD530764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73" creationId="{34E634E3-B37C-76FC-18C5-8029EAA8A7BC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74" creationId="{92A5349C-3635-C1DB-10AE-AAB180524EB4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80" creationId="{3D2A0038-FDF2-D423-F36D-5F25B33C87EE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81" creationId="{7013239D-3FCE-939A-CD3C-AAAD76D18A6E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82" creationId="{177286C0-F376-9F31-5487-F737B52459E2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86" creationId="{48688117-76BC-1483-148E-969945576158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87" creationId="{E133D111-C4CC-A6BD-03F5-FA7199E6A8F2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88" creationId="{B3B40F3A-23C5-3D73-DBAF-47B554D50FAD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89" creationId="{CFBCEE01-B52F-E71A-5C89-522E92E33B3A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90" creationId="{DD9C3933-1689-E7CD-57CF-3DC239E92824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91" creationId="{3E90B2A7-B20D-182E-9BDC-7B5F430954BC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92" creationId="{86299E5F-1BB5-8A80-4D4D-7101BB2AEA19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93" creationId="{F5B8C3D4-6492-5885-8B86-9551E02FACAF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94" creationId="{43BB93D9-A6B1-9C48-08A5-7C7B3F6C519B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4T15:18:09.794" v="459" actId="1076"/>
          <ac:cxnSpMkLst>
            <pc:docMk/>
            <pc:sldMk cId="2449085178" sldId="276"/>
            <ac:cxnSpMk id="95" creationId="{CCBBCF18-7FA6-9218-99B1-1793584A8053}"/>
          </ac:cxnSpMkLst>
        </pc:cxnChg>
      </pc:sldChg>
      <pc:sldChg chg="addSp modSp del">
        <pc:chgData name="Χριστόδουλος Πελτέκης" userId="ff7747fd-0b67-4134-a027-d7db4471bddc" providerId="ADAL" clId="{E3FE3315-C558-7A47-91E5-4941460C8FEF}" dt="2024-04-14T11:16:26.748" v="21" actId="2696"/>
        <pc:sldMkLst>
          <pc:docMk/>
          <pc:sldMk cId="3621154077" sldId="277"/>
        </pc:sldMkLst>
        <pc:spChg chg="add mod">
          <ac:chgData name="Χριστόδουλος Πελτέκης" userId="ff7747fd-0b67-4134-a027-d7db4471bddc" providerId="ADAL" clId="{E3FE3315-C558-7A47-91E5-4941460C8FEF}" dt="2024-04-14T11:14:29.049" v="1"/>
          <ac:spMkLst>
            <pc:docMk/>
            <pc:sldMk cId="3621154077" sldId="277"/>
            <ac:spMk id="5" creationId="{BB045A16-9EED-9CD8-97CD-1646A2F87B3D}"/>
          </ac:spMkLst>
        </pc:spChg>
      </pc:sldChg>
      <pc:sldChg chg="addSp delSp modSp add mod delAnim modAnim modShow modNotesTx">
        <pc:chgData name="Χριστόδουλος Πελτέκης" userId="ff7747fd-0b67-4134-a027-d7db4471bddc" providerId="ADAL" clId="{E3FE3315-C558-7A47-91E5-4941460C8FEF}" dt="2024-05-01T08:18:32.355" v="6393" actId="20577"/>
        <pc:sldMkLst>
          <pc:docMk/>
          <pc:sldMk cId="3796127965" sldId="277"/>
        </pc:sldMkLst>
        <pc:spChg chg="mod">
          <ac:chgData name="Χριστόδουλος Πελτέκης" userId="ff7747fd-0b67-4134-a027-d7db4471bddc" providerId="ADAL" clId="{E3FE3315-C558-7A47-91E5-4941460C8FEF}" dt="2024-04-18T14:09:28.195" v="1151" actId="20577"/>
          <ac:spMkLst>
            <pc:docMk/>
            <pc:sldMk cId="3796127965" sldId="277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14T13:10:29.946" v="423" actId="404"/>
          <ac:spMkLst>
            <pc:docMk/>
            <pc:sldMk cId="3796127965" sldId="277"/>
            <ac:spMk id="4" creationId="{0F0680B8-3FCC-4673-8F19-CAEC6C40DCC2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09:49.359" v="1153" actId="1076"/>
          <ac:spMkLst>
            <pc:docMk/>
            <pc:sldMk cId="3796127965" sldId="277"/>
            <ac:spMk id="4" creationId="{BD58DBD3-4BF0-D4CE-703A-B5C7F0221169}"/>
          </ac:spMkLst>
        </pc:spChg>
        <pc:spChg chg="mod">
          <ac:chgData name="Χριστόδουλος Πελτέκης" userId="ff7747fd-0b67-4134-a027-d7db4471bddc" providerId="ADAL" clId="{E3FE3315-C558-7A47-91E5-4941460C8FEF}" dt="2024-04-18T14:09:11.508" v="1129" actId="1076"/>
          <ac:spMkLst>
            <pc:docMk/>
            <pc:sldMk cId="3796127965" sldId="277"/>
            <ac:spMk id="7" creationId="{05DB85FB-6587-DA70-1591-132679101121}"/>
          </ac:spMkLst>
        </pc:spChg>
        <pc:spChg chg="add del mod">
          <ac:chgData name="Χριστόδουλος Πελτέκης" userId="ff7747fd-0b67-4134-a027-d7db4471bddc" providerId="ADAL" clId="{E3FE3315-C558-7A47-91E5-4941460C8FEF}" dt="2024-04-18T14:13:11.468" v="1157" actId="478"/>
          <ac:spMkLst>
            <pc:docMk/>
            <pc:sldMk cId="3796127965" sldId="277"/>
            <ac:spMk id="8" creationId="{7265D10E-40EF-687F-337C-6CC3A2AD7F81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5.403" v="1094" actId="478"/>
          <ac:spMkLst>
            <pc:docMk/>
            <pc:sldMk cId="3796127965" sldId="277"/>
            <ac:spMk id="9" creationId="{C17A3E65-866B-892C-C046-2C4842E8806B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5.403" v="1094" actId="478"/>
          <ac:spMkLst>
            <pc:docMk/>
            <pc:sldMk cId="3796127965" sldId="277"/>
            <ac:spMk id="10" creationId="{09491DB8-075C-4515-A82A-6EF13A49141F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2.848" v="1093" actId="478"/>
          <ac:spMkLst>
            <pc:docMk/>
            <pc:sldMk cId="3796127965" sldId="277"/>
            <ac:spMk id="11" creationId="{80C5A7A1-E905-769B-346D-1871A7A8EB28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5.403" v="1094" actId="478"/>
          <ac:spMkLst>
            <pc:docMk/>
            <pc:sldMk cId="3796127965" sldId="277"/>
            <ac:spMk id="16" creationId="{57984CE3-B4CE-0543-78B3-483749600D32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5.403" v="1094" actId="478"/>
          <ac:spMkLst>
            <pc:docMk/>
            <pc:sldMk cId="3796127965" sldId="277"/>
            <ac:spMk id="17" creationId="{E5FEA27A-E575-0D56-951D-604468499342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2.848" v="1093" actId="478"/>
          <ac:spMkLst>
            <pc:docMk/>
            <pc:sldMk cId="3796127965" sldId="277"/>
            <ac:spMk id="18" creationId="{DCEEDC84-90BB-16F1-BA43-4E54738054F5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2.848" v="1093" actId="478"/>
          <ac:spMkLst>
            <pc:docMk/>
            <pc:sldMk cId="3796127965" sldId="277"/>
            <ac:spMk id="19" creationId="{608BEDD9-AA20-9D66-EBB4-83F999BAA7D0}"/>
          </ac:spMkLst>
        </pc:spChg>
        <pc:spChg chg="del">
          <ac:chgData name="Χριστόδουλος Πελτέκης" userId="ff7747fd-0b67-4134-a027-d7db4471bddc" providerId="ADAL" clId="{E3FE3315-C558-7A47-91E5-4941460C8FEF}" dt="2024-04-18T14:04:22.848" v="1093" actId="478"/>
          <ac:spMkLst>
            <pc:docMk/>
            <pc:sldMk cId="3796127965" sldId="277"/>
            <ac:spMk id="20" creationId="{68137899-0CAB-13A9-BC5F-311674653DF5}"/>
          </ac:spMkLst>
        </pc:spChg>
        <pc:spChg chg="del mod">
          <ac:chgData name="Χριστόδουλος Πελτέκης" userId="ff7747fd-0b67-4134-a027-d7db4471bddc" providerId="ADAL" clId="{E3FE3315-C558-7A47-91E5-4941460C8FEF}" dt="2024-04-18T14:04:22.848" v="1093" actId="478"/>
          <ac:spMkLst>
            <pc:docMk/>
            <pc:sldMk cId="3796127965" sldId="277"/>
            <ac:spMk id="21" creationId="{DA814A07-DF9B-4206-8070-781623A8FE0D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17:11.813" v="1261" actId="14100"/>
          <ac:spMkLst>
            <pc:docMk/>
            <pc:sldMk cId="3796127965" sldId="277"/>
            <ac:spMk id="22" creationId="{FA27E1B3-72D3-0E9F-05C8-BD03B55E425A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18:49.190" v="1283" actId="1036"/>
          <ac:spMkLst>
            <pc:docMk/>
            <pc:sldMk cId="3796127965" sldId="277"/>
            <ac:spMk id="23" creationId="{656206AA-4CAF-97A6-7734-0EAA3CAB914D}"/>
          </ac:spMkLst>
        </pc:spChg>
        <pc:picChg chg="add mod">
          <ac:chgData name="Χριστόδουλος Πελτέκης" userId="ff7747fd-0b67-4134-a027-d7db4471bddc" providerId="ADAL" clId="{E3FE3315-C558-7A47-91E5-4941460C8FEF}" dt="2024-04-18T14:09:14.766" v="1130" actId="1076"/>
          <ac:picMkLst>
            <pc:docMk/>
            <pc:sldMk cId="3796127965" sldId="277"/>
            <ac:picMk id="6" creationId="{E2A68B38-6DAD-37CA-714F-04E247986FAB}"/>
          </ac:picMkLst>
        </pc:picChg>
        <pc:cxnChg chg="del">
          <ac:chgData name="Χριστόδουλος Πελτέκης" userId="ff7747fd-0b67-4134-a027-d7db4471bddc" providerId="ADAL" clId="{E3FE3315-C558-7A47-91E5-4941460C8FEF}" dt="2024-04-18T14:04:25.403" v="1094" actId="478"/>
          <ac:cxnSpMkLst>
            <pc:docMk/>
            <pc:sldMk cId="3796127965" sldId="277"/>
            <ac:cxnSpMk id="13" creationId="{17B0AEDB-2E40-9870-7714-571763149BAC}"/>
          </ac:cxnSpMkLst>
        </pc:cxnChg>
        <pc:cxnChg chg="del">
          <ac:chgData name="Χριστόδουλος Πελτέκης" userId="ff7747fd-0b67-4134-a027-d7db4471bddc" providerId="ADAL" clId="{E3FE3315-C558-7A47-91E5-4941460C8FEF}" dt="2024-04-18T14:04:22.848" v="1093" actId="478"/>
          <ac:cxnSpMkLst>
            <pc:docMk/>
            <pc:sldMk cId="3796127965" sldId="277"/>
            <ac:cxnSpMk id="14" creationId="{73659DA8-FE19-EE70-59E4-9BCCBDA4759C}"/>
          </ac:cxnSpMkLst>
        </pc:cxnChg>
        <pc:cxnChg chg="add mod">
          <ac:chgData name="Χριστόδουλος Πελτέκης" userId="ff7747fd-0b67-4134-a027-d7db4471bddc" providerId="ADAL" clId="{E3FE3315-C558-7A47-91E5-4941460C8FEF}" dt="2024-04-18T14:16:56.674" v="1255" actId="208"/>
          <ac:cxnSpMkLst>
            <pc:docMk/>
            <pc:sldMk cId="3796127965" sldId="277"/>
            <ac:cxnSpMk id="15" creationId="{E34C7258-1C68-92FE-00B0-5188C0EFA92B}"/>
          </ac:cxnSpMkLst>
        </pc:cxnChg>
      </pc:sldChg>
      <pc:sldChg chg="addSp modSp add mod modAnim modNotesTx">
        <pc:chgData name="Χριστόδουλος Πελτέκης" userId="ff7747fd-0b67-4134-a027-d7db4471bddc" providerId="ADAL" clId="{E3FE3315-C558-7A47-91E5-4941460C8FEF}" dt="2024-05-01T08:18:24.268" v="6391" actId="20577"/>
        <pc:sldMkLst>
          <pc:docMk/>
          <pc:sldMk cId="503766196" sldId="278"/>
        </pc:sldMkLst>
        <pc:spChg chg="mod">
          <ac:chgData name="Χριστόδουλος Πελτέκης" userId="ff7747fd-0b67-4134-a027-d7db4471bddc" providerId="ADAL" clId="{E3FE3315-C558-7A47-91E5-4941460C8FEF}" dt="2024-04-14T13:57:43.687" v="443" actId="20577"/>
          <ac:spMkLst>
            <pc:docMk/>
            <pc:sldMk cId="503766196" sldId="278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14T13:10:35.714" v="424" actId="404"/>
          <ac:spMkLst>
            <pc:docMk/>
            <pc:sldMk cId="503766196" sldId="278"/>
            <ac:spMk id="4" creationId="{0F0680B8-3FCC-4673-8F19-CAEC6C40DCC2}"/>
          </ac:spMkLst>
        </pc:spChg>
        <pc:spChg chg="mod">
          <ac:chgData name="Χριστόδουλος Πελτέκης" userId="ff7747fd-0b67-4134-a027-d7db4471bddc" providerId="ADAL" clId="{E3FE3315-C558-7A47-91E5-4941460C8FEF}" dt="2024-04-23T06:23:38.861" v="6363" actId="6549"/>
          <ac:spMkLst>
            <pc:docMk/>
            <pc:sldMk cId="503766196" sldId="278"/>
            <ac:spMk id="6" creationId="{FF62C6E7-E64D-4F94-84EC-B37E1816C5CA}"/>
          </ac:spMkLst>
        </pc:spChg>
        <pc:spChg chg="mod">
          <ac:chgData name="Χριστόδουλος Πελτέκης" userId="ff7747fd-0b67-4134-a027-d7db4471bddc" providerId="ADAL" clId="{E3FE3315-C558-7A47-91E5-4941460C8FEF}" dt="2024-04-22T08:00:05.386" v="4065" actId="20577"/>
          <ac:spMkLst>
            <pc:docMk/>
            <pc:sldMk cId="503766196" sldId="278"/>
            <ac:spMk id="10" creationId="{A72F6080-F8E5-3C35-2AAD-8A5061E7F145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24:36.534" v="752" actId="1037"/>
          <ac:spMkLst>
            <pc:docMk/>
            <pc:sldMk cId="503766196" sldId="278"/>
            <ac:spMk id="29" creationId="{C24AF7DA-E157-753F-8F9B-6FD44F50D36C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24:47.773" v="764" actId="1036"/>
          <ac:spMkLst>
            <pc:docMk/>
            <pc:sldMk cId="503766196" sldId="278"/>
            <ac:spMk id="32" creationId="{F11D8B76-D681-3596-968C-D53C14CD8B00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26:41.886" v="779" actId="207"/>
          <ac:spMkLst>
            <pc:docMk/>
            <pc:sldMk cId="503766196" sldId="278"/>
            <ac:spMk id="37" creationId="{9A48B000-E7BA-AA24-E45A-F358670F4371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28:21.871" v="789" actId="1582"/>
          <ac:spMkLst>
            <pc:docMk/>
            <pc:sldMk cId="503766196" sldId="278"/>
            <ac:spMk id="38" creationId="{CB0240F6-659D-B17F-E58F-254B0071D0B0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29:06.516" v="880" actId="1035"/>
          <ac:spMkLst>
            <pc:docMk/>
            <pc:sldMk cId="503766196" sldId="278"/>
            <ac:spMk id="40" creationId="{C15260E1-39B2-6D6F-B19F-B31C856A056D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30:23.002" v="939" actId="14100"/>
          <ac:spMkLst>
            <pc:docMk/>
            <pc:sldMk cId="503766196" sldId="278"/>
            <ac:spMk id="41" creationId="{348E9FE1-BB59-5B58-6B29-AFEE68444F5A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31:30.436" v="944" actId="1582"/>
          <ac:spMkLst>
            <pc:docMk/>
            <pc:sldMk cId="503766196" sldId="278"/>
            <ac:spMk id="42" creationId="{46D21CD1-8630-B297-8A24-6D9D7E915207}"/>
          </ac:spMkLst>
        </pc:spChg>
        <pc:cxnChg chg="mod">
          <ac:chgData name="Χριστόδουλος Πελτέκης" userId="ff7747fd-0b67-4134-a027-d7db4471bddc" providerId="ADAL" clId="{E3FE3315-C558-7A47-91E5-4941460C8FEF}" dt="2024-04-21T08:57:47.962" v="1483" actId="14100"/>
          <ac:cxnSpMkLst>
            <pc:docMk/>
            <pc:sldMk cId="503766196" sldId="278"/>
            <ac:cxnSpMk id="22" creationId="{58F75804-14A6-B3B4-5257-A6C6BE8CFA4D}"/>
          </ac:cxnSpMkLst>
        </pc:cxnChg>
      </pc:sldChg>
      <pc:sldChg chg="addSp modSp del mod">
        <pc:chgData name="Χριστόδουλος Πελτέκης" userId="ff7747fd-0b67-4134-a027-d7db4471bddc" providerId="ADAL" clId="{E3FE3315-C558-7A47-91E5-4941460C8FEF}" dt="2024-04-14T11:16:26.770" v="29" actId="2696"/>
        <pc:sldMkLst>
          <pc:docMk/>
          <pc:sldMk cId="1186338762" sldId="278"/>
        </pc:sldMkLst>
        <pc:spChg chg="add mod">
          <ac:chgData name="Χριστόδουλος Πελτέκης" userId="ff7747fd-0b67-4134-a027-d7db4471bddc" providerId="ADAL" clId="{E3FE3315-C558-7A47-91E5-4941460C8FEF}" dt="2024-04-14T11:14:32.134" v="4" actId="1035"/>
          <ac:spMkLst>
            <pc:docMk/>
            <pc:sldMk cId="1186338762" sldId="278"/>
            <ac:spMk id="5" creationId="{840940A7-1DE6-F0F7-7FD9-69D2463CB308}"/>
          </ac:spMkLst>
        </pc:spChg>
      </pc:sldChg>
      <pc:sldChg chg="addSp delSp modSp add mod delAnim modAnim">
        <pc:chgData name="Χριστόδουλος Πελτέκης" userId="ff7747fd-0b67-4134-a027-d7db4471bddc" providerId="ADAL" clId="{E3FE3315-C558-7A47-91E5-4941460C8FEF}" dt="2024-04-23T09:13:46.780" v="6386" actId="20577"/>
        <pc:sldMkLst>
          <pc:docMk/>
          <pc:sldMk cId="889213889" sldId="279"/>
        </pc:sldMkLst>
        <pc:spChg chg="mod">
          <ac:chgData name="Χριστόδουλος Πελτέκης" userId="ff7747fd-0b67-4134-a027-d7db4471bddc" providerId="ADAL" clId="{E3FE3315-C558-7A47-91E5-4941460C8FEF}" dt="2024-04-14T11:32:21.288" v="207" actId="20577"/>
          <ac:spMkLst>
            <pc:docMk/>
            <pc:sldMk cId="889213889" sldId="279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18T14:01:03.977" v="1049" actId="20577"/>
          <ac:spMkLst>
            <pc:docMk/>
            <pc:sldMk cId="889213889" sldId="279"/>
            <ac:spMk id="4" creationId="{0F0680B8-3FCC-4673-8F19-CAEC6C40DCC2}"/>
          </ac:spMkLst>
        </pc:spChg>
        <pc:spChg chg="mod">
          <ac:chgData name="Χριστόδουλος Πελτέκης" userId="ff7747fd-0b67-4134-a027-d7db4471bddc" providerId="ADAL" clId="{E3FE3315-C558-7A47-91E5-4941460C8FEF}" dt="2024-04-23T09:13:46.780" v="6386" actId="20577"/>
          <ac:spMkLst>
            <pc:docMk/>
            <pc:sldMk cId="889213889" sldId="279"/>
            <ac:spMk id="18" creationId="{7A958346-E61B-B865-3527-884F3689B3F4}"/>
          </ac:spMkLst>
        </pc:spChg>
        <pc:spChg chg="del">
          <ac:chgData name="Χριστόδουλος Πελτέκης" userId="ff7747fd-0b67-4134-a027-d7db4471bddc" providerId="ADAL" clId="{E3FE3315-C558-7A47-91E5-4941460C8FEF}" dt="2024-04-21T09:04:34.500" v="1486" actId="478"/>
          <ac:spMkLst>
            <pc:docMk/>
            <pc:sldMk cId="889213889" sldId="279"/>
            <ac:spMk id="52" creationId="{68369829-FE65-E92B-F294-95A81A8F3B3D}"/>
          </ac:spMkLst>
        </pc:spChg>
        <pc:spChg chg="del">
          <ac:chgData name="Χριστόδουλος Πελτέκης" userId="ff7747fd-0b67-4134-a027-d7db4471bddc" providerId="ADAL" clId="{E3FE3315-C558-7A47-91E5-4941460C8FEF}" dt="2024-04-21T09:04:33.255" v="1485" actId="478"/>
          <ac:spMkLst>
            <pc:docMk/>
            <pc:sldMk cId="889213889" sldId="279"/>
            <ac:spMk id="53" creationId="{5D5AC441-5A31-CF28-61DF-B15A75675D11}"/>
          </ac:spMkLst>
        </pc:spChg>
        <pc:spChg chg="del">
          <ac:chgData name="Χριστόδουλος Πελτέκης" userId="ff7747fd-0b67-4134-a027-d7db4471bddc" providerId="ADAL" clId="{E3FE3315-C558-7A47-91E5-4941460C8FEF}" dt="2024-04-21T09:04:32.319" v="1484" actId="478"/>
          <ac:spMkLst>
            <pc:docMk/>
            <pc:sldMk cId="889213889" sldId="279"/>
            <ac:spMk id="54" creationId="{94DCFEE0-B08D-3BDA-C6F5-7CE3F677F1AC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03:12.261" v="1088" actId="692"/>
          <ac:spMkLst>
            <pc:docMk/>
            <pc:sldMk cId="889213889" sldId="279"/>
            <ac:spMk id="131" creationId="{25CECC7D-0DBF-9451-2BA4-8DE1D1D91C58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03:12.261" v="1088" actId="692"/>
          <ac:spMkLst>
            <pc:docMk/>
            <pc:sldMk cId="889213889" sldId="279"/>
            <ac:spMk id="132" creationId="{04C8CDF9-8298-70B0-E4C3-B67271463370}"/>
          </ac:spMkLst>
        </pc:spChg>
      </pc:sldChg>
      <pc:sldChg chg="addSp modSp del">
        <pc:chgData name="Χριστόδουλος Πελτέκης" userId="ff7747fd-0b67-4134-a027-d7db4471bddc" providerId="ADAL" clId="{E3FE3315-C558-7A47-91E5-4941460C8FEF}" dt="2024-04-14T11:16:26.760" v="28" actId="2696"/>
        <pc:sldMkLst>
          <pc:docMk/>
          <pc:sldMk cId="2696144865" sldId="279"/>
        </pc:sldMkLst>
        <pc:spChg chg="add mod">
          <ac:chgData name="Χριστόδουλος Πελτέκης" userId="ff7747fd-0b67-4134-a027-d7db4471bddc" providerId="ADAL" clId="{E3FE3315-C558-7A47-91E5-4941460C8FEF}" dt="2024-04-14T11:14:34.188" v="5"/>
          <ac:spMkLst>
            <pc:docMk/>
            <pc:sldMk cId="2696144865" sldId="279"/>
            <ac:spMk id="5" creationId="{DC8C22B5-BA1A-1E15-16F0-738A4FB853CE}"/>
          </ac:spMkLst>
        </pc:spChg>
      </pc:sldChg>
      <pc:sldChg chg="addSp modSp del">
        <pc:chgData name="Χριστόδουλος Πελτέκης" userId="ff7747fd-0b67-4134-a027-d7db4471bddc" providerId="ADAL" clId="{E3FE3315-C558-7A47-91E5-4941460C8FEF}" dt="2024-04-14T11:16:26.753" v="24" actId="2696"/>
        <pc:sldMkLst>
          <pc:docMk/>
          <pc:sldMk cId="588747595" sldId="280"/>
        </pc:sldMkLst>
        <pc:spChg chg="add mod">
          <ac:chgData name="Χριστόδουλος Πελτέκης" userId="ff7747fd-0b67-4134-a027-d7db4471bddc" providerId="ADAL" clId="{E3FE3315-C558-7A47-91E5-4941460C8FEF}" dt="2024-04-14T11:14:35.932" v="6"/>
          <ac:spMkLst>
            <pc:docMk/>
            <pc:sldMk cId="588747595" sldId="280"/>
            <ac:spMk id="5" creationId="{90018F5C-471C-26CD-E913-7C90AFA579E7}"/>
          </ac:spMkLst>
        </pc:spChg>
      </pc:sldChg>
      <pc:sldChg chg="modSp add mod">
        <pc:chgData name="Χριστόδουλος Πελτέκης" userId="ff7747fd-0b67-4134-a027-d7db4471bddc" providerId="ADAL" clId="{E3FE3315-C558-7A47-91E5-4941460C8FEF}" dt="2024-04-23T06:08:24.736" v="6359" actId="1037"/>
        <pc:sldMkLst>
          <pc:docMk/>
          <pc:sldMk cId="1320762929" sldId="280"/>
        </pc:sldMkLst>
        <pc:spChg chg="mod">
          <ac:chgData name="Χριστόδουλος Πελτέκης" userId="ff7747fd-0b67-4134-a027-d7db4471bddc" providerId="ADAL" clId="{E3FE3315-C558-7A47-91E5-4941460C8FEF}" dt="2024-04-14T11:31:03.112" v="194" actId="20577"/>
          <ac:spMkLst>
            <pc:docMk/>
            <pc:sldMk cId="1320762929" sldId="280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23T06:08:05.033" v="6341" actId="20577"/>
          <ac:spMkLst>
            <pc:docMk/>
            <pc:sldMk cId="1320762929" sldId="280"/>
            <ac:spMk id="4" creationId="{0F0680B8-3FCC-4673-8F19-CAEC6C40DCC2}"/>
          </ac:spMkLst>
        </pc:spChg>
        <pc:spChg chg="mod">
          <ac:chgData name="Χριστόδουλος Πελτέκης" userId="ff7747fd-0b67-4134-a027-d7db4471bddc" providerId="ADAL" clId="{E3FE3315-C558-7A47-91E5-4941460C8FEF}" dt="2024-04-23T06:08:24.736" v="6359" actId="1037"/>
          <ac:spMkLst>
            <pc:docMk/>
            <pc:sldMk cId="1320762929" sldId="280"/>
            <ac:spMk id="6" creationId="{2908DC35-233F-ADF7-D6F1-6404A70B0E45}"/>
          </ac:spMkLst>
        </pc:spChg>
        <pc:spChg chg="mod">
          <ac:chgData name="Χριστόδουλος Πελτέκης" userId="ff7747fd-0b67-4134-a027-d7db4471bddc" providerId="ADAL" clId="{E3FE3315-C558-7A47-91E5-4941460C8FEF}" dt="2024-04-23T06:08:24.736" v="6359" actId="1037"/>
          <ac:spMkLst>
            <pc:docMk/>
            <pc:sldMk cId="1320762929" sldId="280"/>
            <ac:spMk id="7" creationId="{17BF9573-0B00-71FC-5AAB-FC71EA4E840D}"/>
          </ac:spMkLst>
        </pc:spChg>
      </pc:sldChg>
      <pc:sldChg chg="modSp add mod">
        <pc:chgData name="Χριστόδουλος Πελτέκης" userId="ff7747fd-0b67-4134-a027-d7db4471bddc" providerId="ADAL" clId="{E3FE3315-C558-7A47-91E5-4941460C8FEF}" dt="2024-04-14T13:10:47.708" v="427" actId="404"/>
        <pc:sldMkLst>
          <pc:docMk/>
          <pc:sldMk cId="1571827372" sldId="281"/>
        </pc:sldMkLst>
        <pc:spChg chg="mod">
          <ac:chgData name="Χριστόδουλος Πελτέκης" userId="ff7747fd-0b67-4134-a027-d7db4471bddc" providerId="ADAL" clId="{E3FE3315-C558-7A47-91E5-4941460C8FEF}" dt="2024-04-14T11:32:43.956" v="231" actId="20577"/>
          <ac:spMkLst>
            <pc:docMk/>
            <pc:sldMk cId="1571827372" sldId="281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14T13:10:47.708" v="427" actId="404"/>
          <ac:spMkLst>
            <pc:docMk/>
            <pc:sldMk cId="1571827372" sldId="281"/>
            <ac:spMk id="4" creationId="{0F0680B8-3FCC-4673-8F19-CAEC6C40DCC2}"/>
          </ac:spMkLst>
        </pc:spChg>
      </pc:sldChg>
      <pc:sldChg chg="addSp modSp del">
        <pc:chgData name="Χριστόδουλος Πελτέκης" userId="ff7747fd-0b67-4134-a027-d7db4471bddc" providerId="ADAL" clId="{E3FE3315-C558-7A47-91E5-4941460C8FEF}" dt="2024-04-14T11:16:26.755" v="25" actId="2696"/>
        <pc:sldMkLst>
          <pc:docMk/>
          <pc:sldMk cId="3383296911" sldId="281"/>
        </pc:sldMkLst>
        <pc:spChg chg="add mod">
          <ac:chgData name="Χριστόδουλος Πελτέκης" userId="ff7747fd-0b67-4134-a027-d7db4471bddc" providerId="ADAL" clId="{E3FE3315-C558-7A47-91E5-4941460C8FEF}" dt="2024-04-14T11:14:37.948" v="7"/>
          <ac:spMkLst>
            <pc:docMk/>
            <pc:sldMk cId="3383296911" sldId="281"/>
            <ac:spMk id="5" creationId="{6DE20288-F42A-C3AA-CDD9-0B5C0B6EF930}"/>
          </ac:spMkLst>
        </pc:spChg>
      </pc:sldChg>
      <pc:sldChg chg="addSp modSp del">
        <pc:chgData name="Χριστόδουλος Πελτέκης" userId="ff7747fd-0b67-4134-a027-d7db4471bddc" providerId="ADAL" clId="{E3FE3315-C558-7A47-91E5-4941460C8FEF}" dt="2024-04-14T11:16:26.750" v="22" actId="2696"/>
        <pc:sldMkLst>
          <pc:docMk/>
          <pc:sldMk cId="238160143" sldId="282"/>
        </pc:sldMkLst>
        <pc:spChg chg="add mod">
          <ac:chgData name="Χριστόδουλος Πελτέκης" userId="ff7747fd-0b67-4134-a027-d7db4471bddc" providerId="ADAL" clId="{E3FE3315-C558-7A47-91E5-4941460C8FEF}" dt="2024-04-14T11:14:39.984" v="8"/>
          <ac:spMkLst>
            <pc:docMk/>
            <pc:sldMk cId="238160143" sldId="282"/>
            <ac:spMk id="5" creationId="{EEA3077F-2B5F-9947-C4AA-AE790D069B83}"/>
          </ac:spMkLst>
        </pc:spChg>
      </pc:sldChg>
      <pc:sldChg chg="modSp add mod">
        <pc:chgData name="Χριστόδουλος Πελτέκης" userId="ff7747fd-0b67-4134-a027-d7db4471bddc" providerId="ADAL" clId="{E3FE3315-C558-7A47-91E5-4941460C8FEF}" dt="2024-04-22T17:05:42.780" v="6296" actId="20577"/>
        <pc:sldMkLst>
          <pc:docMk/>
          <pc:sldMk cId="1762619640" sldId="282"/>
        </pc:sldMkLst>
        <pc:spChg chg="mod">
          <ac:chgData name="Χριστόδουλος Πελτέκης" userId="ff7747fd-0b67-4134-a027-d7db4471bddc" providerId="ADAL" clId="{E3FE3315-C558-7A47-91E5-4941460C8FEF}" dt="2024-04-22T17:05:42.780" v="6296" actId="20577"/>
          <ac:spMkLst>
            <pc:docMk/>
            <pc:sldMk cId="1762619640" sldId="282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14T13:10:51.063" v="428" actId="404"/>
          <ac:spMkLst>
            <pc:docMk/>
            <pc:sldMk cId="1762619640" sldId="282"/>
            <ac:spMk id="4" creationId="{0F0680B8-3FCC-4673-8F19-CAEC6C40DCC2}"/>
          </ac:spMkLst>
        </pc:spChg>
      </pc:sldChg>
      <pc:sldChg chg="addSp modSp del">
        <pc:chgData name="Χριστόδουλος Πελτέκης" userId="ff7747fd-0b67-4134-a027-d7db4471bddc" providerId="ADAL" clId="{E3FE3315-C558-7A47-91E5-4941460C8FEF}" dt="2024-04-14T11:16:26.752" v="23" actId="2696"/>
        <pc:sldMkLst>
          <pc:docMk/>
          <pc:sldMk cId="80427840" sldId="283"/>
        </pc:sldMkLst>
        <pc:spChg chg="add mod">
          <ac:chgData name="Χριστόδουλος Πελτέκης" userId="ff7747fd-0b67-4134-a027-d7db4471bddc" providerId="ADAL" clId="{E3FE3315-C558-7A47-91E5-4941460C8FEF}" dt="2024-04-14T11:14:41.991" v="9"/>
          <ac:spMkLst>
            <pc:docMk/>
            <pc:sldMk cId="80427840" sldId="283"/>
            <ac:spMk id="5" creationId="{A82BCD4E-3592-8AC1-4898-A317107FBF8A}"/>
          </ac:spMkLst>
        </pc:spChg>
      </pc:sldChg>
      <pc:sldChg chg="modSp add mod">
        <pc:chgData name="Χριστόδουλος Πελτέκης" userId="ff7747fd-0b67-4134-a027-d7db4471bddc" providerId="ADAL" clId="{E3FE3315-C558-7A47-91E5-4941460C8FEF}" dt="2024-04-14T13:10:54.729" v="429" actId="404"/>
        <pc:sldMkLst>
          <pc:docMk/>
          <pc:sldMk cId="3196594686" sldId="283"/>
        </pc:sldMkLst>
        <pc:spChg chg="mod">
          <ac:chgData name="Χριστόδουλος Πελτέκης" userId="ff7747fd-0b67-4134-a027-d7db4471bddc" providerId="ADAL" clId="{E3FE3315-C558-7A47-91E5-4941460C8FEF}" dt="2024-04-14T11:35:32.619" v="303" actId="20577"/>
          <ac:spMkLst>
            <pc:docMk/>
            <pc:sldMk cId="3196594686" sldId="283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14T13:10:54.729" v="429" actId="404"/>
          <ac:spMkLst>
            <pc:docMk/>
            <pc:sldMk cId="3196594686" sldId="283"/>
            <ac:spMk id="4" creationId="{0F0680B8-3FCC-4673-8F19-CAEC6C40DCC2}"/>
          </ac:spMkLst>
        </pc:spChg>
      </pc:sldChg>
      <pc:sldChg chg="addSp modSp del">
        <pc:chgData name="Χριστόδουλος Πελτέκης" userId="ff7747fd-0b67-4134-a027-d7db4471bddc" providerId="ADAL" clId="{E3FE3315-C558-7A47-91E5-4941460C8FEF}" dt="2024-04-14T11:16:26.757" v="26" actId="2696"/>
        <pc:sldMkLst>
          <pc:docMk/>
          <pc:sldMk cId="963370367" sldId="284"/>
        </pc:sldMkLst>
        <pc:spChg chg="add mod">
          <ac:chgData name="Χριστόδουλος Πελτέκης" userId="ff7747fd-0b67-4134-a027-d7db4471bddc" providerId="ADAL" clId="{E3FE3315-C558-7A47-91E5-4941460C8FEF}" dt="2024-04-14T11:14:43.809" v="10"/>
          <ac:spMkLst>
            <pc:docMk/>
            <pc:sldMk cId="963370367" sldId="284"/>
            <ac:spMk id="5" creationId="{CEBD1583-3452-F9B0-A617-2E746E3DBB92}"/>
          </ac:spMkLst>
        </pc:spChg>
      </pc:sldChg>
      <pc:sldChg chg="modSp add mod">
        <pc:chgData name="Χριστόδουλος Πελτέκης" userId="ff7747fd-0b67-4134-a027-d7db4471bddc" providerId="ADAL" clId="{E3FE3315-C558-7A47-91E5-4941460C8FEF}" dt="2024-04-23T06:12:19.542" v="6361" actId="20577"/>
        <pc:sldMkLst>
          <pc:docMk/>
          <pc:sldMk cId="2883848949" sldId="284"/>
        </pc:sldMkLst>
        <pc:spChg chg="mod">
          <ac:chgData name="Χριστόδουλος Πελτέκης" userId="ff7747fd-0b67-4134-a027-d7db4471bddc" providerId="ADAL" clId="{E3FE3315-C558-7A47-91E5-4941460C8FEF}" dt="2024-04-14T11:35:41.107" v="315" actId="20577"/>
          <ac:spMkLst>
            <pc:docMk/>
            <pc:sldMk cId="2883848949" sldId="284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E3FE3315-C558-7A47-91E5-4941460C8FEF}" dt="2024-04-23T06:12:19.542" v="6361" actId="20577"/>
          <ac:spMkLst>
            <pc:docMk/>
            <pc:sldMk cId="2883848949" sldId="284"/>
            <ac:spMk id="4" creationId="{0F0680B8-3FCC-4673-8F19-CAEC6C40DCC2}"/>
          </ac:spMkLst>
        </pc:spChg>
      </pc:sldChg>
      <pc:sldChg chg="addSp modSp del">
        <pc:chgData name="Χριστόδουλος Πελτέκης" userId="ff7747fd-0b67-4134-a027-d7db4471bddc" providerId="ADAL" clId="{E3FE3315-C558-7A47-91E5-4941460C8FEF}" dt="2024-04-14T11:16:26.759" v="27" actId="2696"/>
        <pc:sldMkLst>
          <pc:docMk/>
          <pc:sldMk cId="672744903" sldId="285"/>
        </pc:sldMkLst>
        <pc:spChg chg="add mod">
          <ac:chgData name="Χριστόδουλος Πελτέκης" userId="ff7747fd-0b67-4134-a027-d7db4471bddc" providerId="ADAL" clId="{E3FE3315-C558-7A47-91E5-4941460C8FEF}" dt="2024-04-14T11:14:45.971" v="11"/>
          <ac:spMkLst>
            <pc:docMk/>
            <pc:sldMk cId="672744903" sldId="285"/>
            <ac:spMk id="5" creationId="{306B411E-5A50-5A2D-994B-2FDD28A4E5A5}"/>
          </ac:spMkLst>
        </pc:spChg>
      </pc:sldChg>
      <pc:sldChg chg="addSp delSp modSp mod delAnim modAnim modNotesTx">
        <pc:chgData name="Χριστόδουλος Πελτέκης" userId="ff7747fd-0b67-4134-a027-d7db4471bddc" providerId="ADAL" clId="{E3FE3315-C558-7A47-91E5-4941460C8FEF}" dt="2024-05-01T08:18:28.736" v="6392" actId="20577"/>
        <pc:sldMkLst>
          <pc:docMk/>
          <pc:sldMk cId="1891443270" sldId="285"/>
        </pc:sldMkLst>
        <pc:spChg chg="mod">
          <ac:chgData name="Χριστόδουλος Πελτέκης" userId="ff7747fd-0b67-4134-a027-d7db4471bddc" providerId="ADAL" clId="{E3FE3315-C558-7A47-91E5-4941460C8FEF}" dt="2024-04-18T13:55:57.525" v="984" actId="1036"/>
          <ac:spMkLst>
            <pc:docMk/>
            <pc:sldMk cId="1891443270" sldId="285"/>
            <ac:spMk id="4" creationId="{0F0680B8-3FCC-4673-8F19-CAEC6C40DCC2}"/>
          </ac:spMkLst>
        </pc:spChg>
        <pc:spChg chg="del">
          <ac:chgData name="Χριστόδουλος Πελτέκης" userId="ff7747fd-0b67-4134-a027-d7db4471bddc" providerId="ADAL" clId="{E3FE3315-C558-7A47-91E5-4941460C8FEF}" dt="2024-04-22T16:39:51.399" v="5828" actId="478"/>
          <ac:spMkLst>
            <pc:docMk/>
            <pc:sldMk cId="1891443270" sldId="285"/>
            <ac:spMk id="69" creationId="{E6DDFE15-2518-B2A0-7AFF-91E05F9A30A8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99" creationId="{44DEF1E8-BE63-797F-3FB1-8702F332323E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0" creationId="{B922B290-EDD0-00C3-3745-DAF40B1D4E31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1" creationId="{426A9220-B361-CD4A-FAE9-86D76E21E192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2" creationId="{C2DD6C65-8AF6-0585-BA6F-904E210235BA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3" creationId="{F7AFF110-D30E-7B96-3EDB-3CBF5A65915B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4" creationId="{D60C6F69-A65D-8C31-9F22-1501F307D99E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5" creationId="{53A2D1DC-59EA-CBBF-82DB-777CEEAB8C46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6" creationId="{EB6264FE-634A-04AF-E4B8-3744A41CA87D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7" creationId="{C96DA730-F284-A515-C795-52457D66BC83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8" creationId="{63C94A6D-24E7-BD5E-4B77-DD7C75E173F1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79" creationId="{F567AB50-3D10-D1B8-F1A7-82E077CE4F95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80" creationId="{1E70F9C3-0DA3-BFC4-694C-7FD85EA16C8A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81" creationId="{3F6DC65C-D927-1E16-19D0-3AD5AB6FD013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82" creationId="{E6AD142D-1EB4-11A9-FEBB-48922F71F9D2}"/>
          </ac:spMkLst>
        </pc:spChg>
        <pc:spChg chg="add 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83" creationId="{4386CE91-6ED1-EC17-62DA-08B89CB0A93E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98" creationId="{6DDFF654-FD73-0C94-1805-79D5E4A065F7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199" creationId="{8544D2A2-8CB3-DCFA-B1C7-D3A45BC8B44F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200" creationId="{34AA6269-180C-5BB5-CB3E-E9A2BFDFC74E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201" creationId="{73124EC2-7A10-5A12-E882-5782147FDF10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204" creationId="{015A608C-BD90-C634-2B3B-C6891EBF9783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205" creationId="{97F4498D-8F88-1EE0-0E68-DC7F381FCBB9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207" creationId="{F4F5D5DD-C8E1-93CF-60EE-A3958EB0F06E}"/>
          </ac:spMkLst>
        </pc:spChg>
        <pc:spChg chg="mod">
          <ac:chgData name="Χριστόδουλος Πελτέκης" userId="ff7747fd-0b67-4134-a027-d7db4471bddc" providerId="ADAL" clId="{E3FE3315-C558-7A47-91E5-4941460C8FEF}" dt="2024-04-18T13:56:11.425" v="999" actId="1036"/>
          <ac:spMkLst>
            <pc:docMk/>
            <pc:sldMk cId="1891443270" sldId="285"/>
            <ac:spMk id="208" creationId="{8421D130-6B41-5CE7-9F7F-C6483B37AADA}"/>
          </ac:spMkLst>
        </pc:spChg>
        <pc:grpChg chg="mod">
          <ac:chgData name="Χριστόδουλος Πελτέκης" userId="ff7747fd-0b67-4134-a027-d7db4471bddc" providerId="ADAL" clId="{E3FE3315-C558-7A47-91E5-4941460C8FEF}" dt="2024-04-18T13:56:11.425" v="999" actId="1036"/>
          <ac:grpSpMkLst>
            <pc:docMk/>
            <pc:sldMk cId="1891443270" sldId="285"/>
            <ac:grpSpMk id="184" creationId="{299B959C-C3DC-2D7F-6095-BEAB30150987}"/>
          </ac:grpSpMkLst>
        </pc:grpChg>
        <pc:grpChg chg="mod">
          <ac:chgData name="Χριστόδουλος Πελτέκης" userId="ff7747fd-0b67-4134-a027-d7db4471bddc" providerId="ADAL" clId="{E3FE3315-C558-7A47-91E5-4941460C8FEF}" dt="2024-04-18T13:56:11.425" v="999" actId="1036"/>
          <ac:grpSpMkLst>
            <pc:docMk/>
            <pc:sldMk cId="1891443270" sldId="285"/>
            <ac:grpSpMk id="188" creationId="{0805E25B-5BDE-E66F-A48C-CFD8C9C1A27D}"/>
          </ac:grpSpMkLst>
        </pc:grp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00" creationId="{58BA7F07-031E-248D-C679-8FE626E5E774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01" creationId="{B72F6072-8FAA-6C85-3DF3-F545253E4D51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65" creationId="{E5B033D3-B195-B435-9E73-4BA10D5A8FF2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69" creationId="{4D2AFF45-DD57-4ED8-219B-1D3BEBF755AC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92" creationId="{311CE8A2-E43E-1837-08B7-483C35747AE1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93" creationId="{47050057-650E-1291-FCE3-83738F801FA0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94" creationId="{74D2EEC5-BF7B-DA6F-239E-C631D495AB19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95" creationId="{E719ABA3-E70B-6C09-5B7E-823AB88462A9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96" creationId="{C3D858A9-441C-C215-778C-347269FF1564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197" creationId="{B891F989-7938-6114-1793-B59A07062FD6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202" creationId="{21FC3B60-C5B6-1716-3161-0ADD9BFB162D}"/>
          </ac:cxnSpMkLst>
        </pc:cxnChg>
        <pc:cxnChg chg="mod">
          <ac:chgData name="Χριστόδουλος Πελτέκης" userId="ff7747fd-0b67-4134-a027-d7db4471bddc" providerId="ADAL" clId="{E3FE3315-C558-7A47-91E5-4941460C8FEF}" dt="2024-04-18T13:56:11.425" v="999" actId="1036"/>
          <ac:cxnSpMkLst>
            <pc:docMk/>
            <pc:sldMk cId="1891443270" sldId="285"/>
            <ac:cxnSpMk id="203" creationId="{CB110584-5E18-1699-2258-2ECECC170DC0}"/>
          </ac:cxnSpMkLst>
        </pc:cxnChg>
      </pc:sldChg>
      <pc:sldChg chg="del ord">
        <pc:chgData name="Χριστόδουλος Πελτέκης" userId="ff7747fd-0b67-4134-a027-d7db4471bddc" providerId="ADAL" clId="{E3FE3315-C558-7A47-91E5-4941460C8FEF}" dt="2024-04-22T16:48:44.727" v="6289" actId="2696"/>
        <pc:sldMkLst>
          <pc:docMk/>
          <pc:sldMk cId="1506098274" sldId="286"/>
        </pc:sldMkLst>
      </pc:sldChg>
      <pc:sldChg chg="modSp modNotesTx">
        <pc:chgData name="Χριστόδουλος Πελτέκης" userId="ff7747fd-0b67-4134-a027-d7db4471bddc" providerId="ADAL" clId="{E3FE3315-C558-7A47-91E5-4941460C8FEF}" dt="2024-05-01T08:18:15.223" v="6390" actId="20577"/>
        <pc:sldMkLst>
          <pc:docMk/>
          <pc:sldMk cId="2522909326" sldId="287"/>
        </pc:sldMkLst>
        <pc:spChg chg="mod">
          <ac:chgData name="Χριστόδουλος Πελτέκης" userId="ff7747fd-0b67-4134-a027-d7db4471bddc" providerId="ADAL" clId="{E3FE3315-C558-7A47-91E5-4941460C8FEF}" dt="2024-04-22T07:59:57.306" v="4064" actId="20577"/>
          <ac:spMkLst>
            <pc:docMk/>
            <pc:sldMk cId="2522909326" sldId="287"/>
            <ac:spMk id="6" creationId="{FF62C6E7-E64D-4F94-84EC-B37E1816C5CA}"/>
          </ac:spMkLst>
        </pc:spChg>
        <pc:spChg chg="mod">
          <ac:chgData name="Χριστόδουλος Πελτέκης" userId="ff7747fd-0b67-4134-a027-d7db4471bddc" providerId="ADAL" clId="{E3FE3315-C558-7A47-91E5-4941460C8FEF}" dt="2024-04-21T08:53:25.022" v="1482" actId="20577"/>
          <ac:spMkLst>
            <pc:docMk/>
            <pc:sldMk cId="2522909326" sldId="287"/>
            <ac:spMk id="9" creationId="{98AC6CAB-2808-FCFD-8917-FDBE8B60ED6E}"/>
          </ac:spMkLst>
        </pc:spChg>
      </pc:sldChg>
      <pc:sldChg chg="addSp delSp modSp add mod modAnim modShow">
        <pc:chgData name="Χριστόδουλος Πελτέκης" userId="ff7747fd-0b67-4134-a027-d7db4471bddc" providerId="ADAL" clId="{E3FE3315-C558-7A47-91E5-4941460C8FEF}" dt="2024-04-18T14:34:41.534" v="1481"/>
        <pc:sldMkLst>
          <pc:docMk/>
          <pc:sldMk cId="1888536272" sldId="288"/>
        </pc:sldMkLst>
        <pc:spChg chg="add mod">
          <ac:chgData name="Χριστόδουλος Πελτέκης" userId="ff7747fd-0b67-4134-a027-d7db4471bddc" providerId="ADAL" clId="{E3FE3315-C558-7A47-91E5-4941460C8FEF}" dt="2024-04-18T14:27:30.187" v="1448" actId="1036"/>
          <ac:spMkLst>
            <pc:docMk/>
            <pc:sldMk cId="1888536272" sldId="288"/>
            <ac:spMk id="4" creationId="{11BE0E43-55C1-ED9B-0099-EB7F46B39DC7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27:30.187" v="1448" actId="1036"/>
          <ac:spMkLst>
            <pc:docMk/>
            <pc:sldMk cId="1888536272" sldId="288"/>
            <ac:spMk id="6" creationId="{0B82266D-ABAA-E7A4-167A-C56BB34697D0}"/>
          </ac:spMkLst>
        </pc:spChg>
        <pc:spChg chg="mod">
          <ac:chgData name="Χριστόδουλος Πελτέκης" userId="ff7747fd-0b67-4134-a027-d7db4471bddc" providerId="ADAL" clId="{E3FE3315-C558-7A47-91E5-4941460C8FEF}" dt="2024-04-18T14:24:05.246" v="1370" actId="20577"/>
          <ac:spMkLst>
            <pc:docMk/>
            <pc:sldMk cId="1888536272" sldId="288"/>
            <ac:spMk id="7" creationId="{05DB85FB-6587-DA70-1591-132679101121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33:22.691" v="1467" actId="1036"/>
          <ac:spMkLst>
            <pc:docMk/>
            <pc:sldMk cId="1888536272" sldId="288"/>
            <ac:spMk id="8" creationId="{EEE84574-2659-E3CC-FED8-E2900C491D58}"/>
          </ac:spMkLst>
        </pc:spChg>
        <pc:spChg chg="del">
          <ac:chgData name="Χριστόδουλος Πελτέκης" userId="ff7747fd-0b67-4134-a027-d7db4471bddc" providerId="ADAL" clId="{E3FE3315-C558-7A47-91E5-4941460C8FEF}" dt="2024-04-18T14:22:21.762" v="1290" actId="478"/>
          <ac:spMkLst>
            <pc:docMk/>
            <pc:sldMk cId="1888536272" sldId="288"/>
            <ac:spMk id="11" creationId="{80C5A7A1-E905-769B-346D-1871A7A8EB28}"/>
          </ac:spMkLst>
        </pc:spChg>
        <pc:spChg chg="add mod">
          <ac:chgData name="Χριστόδουλος Πελτέκης" userId="ff7747fd-0b67-4134-a027-d7db4471bddc" providerId="ADAL" clId="{E3FE3315-C558-7A47-91E5-4941460C8FEF}" dt="2024-04-18T14:33:37.542" v="1475" actId="1035"/>
          <ac:spMkLst>
            <pc:docMk/>
            <pc:sldMk cId="1888536272" sldId="288"/>
            <ac:spMk id="11" creationId="{F2C72D27-BFBA-76B5-2D7B-98352A0F4002}"/>
          </ac:spMkLst>
        </pc:spChg>
        <pc:spChg chg="del">
          <ac:chgData name="Χριστόδουλος Πελτέκης" userId="ff7747fd-0b67-4134-a027-d7db4471bddc" providerId="ADAL" clId="{E3FE3315-C558-7A47-91E5-4941460C8FEF}" dt="2024-04-18T14:22:13.286" v="1287" actId="478"/>
          <ac:spMkLst>
            <pc:docMk/>
            <pc:sldMk cId="1888536272" sldId="288"/>
            <ac:spMk id="16" creationId="{57984CE3-B4CE-0543-78B3-483749600D32}"/>
          </ac:spMkLst>
        </pc:spChg>
        <pc:spChg chg="del">
          <ac:chgData name="Χριστόδουλος Πελτέκης" userId="ff7747fd-0b67-4134-a027-d7db4471bddc" providerId="ADAL" clId="{E3FE3315-C558-7A47-91E5-4941460C8FEF}" dt="2024-04-18T14:22:20.131" v="1289" actId="478"/>
          <ac:spMkLst>
            <pc:docMk/>
            <pc:sldMk cId="1888536272" sldId="288"/>
            <ac:spMk id="17" creationId="{E5FEA27A-E575-0D56-951D-604468499342}"/>
          </ac:spMkLst>
        </pc:spChg>
        <pc:spChg chg="del">
          <ac:chgData name="Χριστόδουλος Πελτέκης" userId="ff7747fd-0b67-4134-a027-d7db4471bddc" providerId="ADAL" clId="{E3FE3315-C558-7A47-91E5-4941460C8FEF}" dt="2024-04-18T14:22:14.679" v="1288" actId="478"/>
          <ac:spMkLst>
            <pc:docMk/>
            <pc:sldMk cId="1888536272" sldId="288"/>
            <ac:spMk id="18" creationId="{DCEEDC84-90BB-16F1-BA43-4E54738054F5}"/>
          </ac:spMkLst>
        </pc:spChg>
        <pc:spChg chg="mod">
          <ac:chgData name="Χριστόδουλος Πελτέκης" userId="ff7747fd-0b67-4134-a027-d7db4471bddc" providerId="ADAL" clId="{E3FE3315-C558-7A47-91E5-4941460C8FEF}" dt="2024-04-18T14:33:43.780" v="1476" actId="1076"/>
          <ac:spMkLst>
            <pc:docMk/>
            <pc:sldMk cId="1888536272" sldId="288"/>
            <ac:spMk id="19" creationId="{608BEDD9-AA20-9D66-EBB4-83F999BAA7D0}"/>
          </ac:spMkLst>
        </pc:spChg>
        <pc:spChg chg="mod">
          <ac:chgData name="Χριστόδουλος Πελτέκης" userId="ff7747fd-0b67-4134-a027-d7db4471bddc" providerId="ADAL" clId="{E3FE3315-C558-7A47-91E5-4941460C8FEF}" dt="2024-04-18T14:33:43.780" v="1476" actId="1076"/>
          <ac:spMkLst>
            <pc:docMk/>
            <pc:sldMk cId="1888536272" sldId="288"/>
            <ac:spMk id="20" creationId="{68137899-0CAB-13A9-BC5F-311674653DF5}"/>
          </ac:spMkLst>
        </pc:spChg>
        <pc:spChg chg="mod">
          <ac:chgData name="Χριστόδουλος Πελτέκης" userId="ff7747fd-0b67-4134-a027-d7db4471bddc" providerId="ADAL" clId="{E3FE3315-C558-7A47-91E5-4941460C8FEF}" dt="2024-04-18T14:33:55.096" v="1478" actId="1076"/>
          <ac:spMkLst>
            <pc:docMk/>
            <pc:sldMk cId="1888536272" sldId="288"/>
            <ac:spMk id="21" creationId="{DA814A07-DF9B-4206-8070-781623A8FE0D}"/>
          </ac:spMkLst>
        </pc:spChg>
        <pc:cxnChg chg="del">
          <ac:chgData name="Χριστόδουλος Πελτέκης" userId="ff7747fd-0b67-4134-a027-d7db4471bddc" providerId="ADAL" clId="{E3FE3315-C558-7A47-91E5-4941460C8FEF}" dt="2024-04-18T14:22:11.861" v="1286" actId="478"/>
          <ac:cxnSpMkLst>
            <pc:docMk/>
            <pc:sldMk cId="1888536272" sldId="288"/>
            <ac:cxnSpMk id="13" creationId="{17B0AEDB-2E40-9870-7714-571763149BAC}"/>
          </ac:cxnSpMkLst>
        </pc:cxnChg>
        <pc:cxnChg chg="del">
          <ac:chgData name="Χριστόδουλος Πελτέκης" userId="ff7747fd-0b67-4134-a027-d7db4471bddc" providerId="ADAL" clId="{E3FE3315-C558-7A47-91E5-4941460C8FEF}" dt="2024-04-18T14:22:10.445" v="1285" actId="478"/>
          <ac:cxnSpMkLst>
            <pc:docMk/>
            <pc:sldMk cId="1888536272" sldId="288"/>
            <ac:cxnSpMk id="14" creationId="{73659DA8-FE19-EE70-59E4-9BCCBDA4759C}"/>
          </ac:cxnSpMkLst>
        </pc:cxnChg>
      </pc:sldChg>
      <pc:sldChg chg="add del ord">
        <pc:chgData name="Χριστόδουλος Πελτέκης" userId="ff7747fd-0b67-4134-a027-d7db4471bddc" providerId="ADAL" clId="{E3FE3315-C558-7A47-91E5-4941460C8FEF}" dt="2024-04-22T16:48:44.936" v="6290" actId="2696"/>
        <pc:sldMkLst>
          <pc:docMk/>
          <pc:sldMk cId="2991064700" sldId="289"/>
        </pc:sldMkLst>
      </pc:sldChg>
    </pc:docChg>
  </pc:docChgLst>
  <pc:docChgLst>
    <pc:chgData name="Χριστόδουλος Πελτέκης" userId="ff7747fd-0b67-4134-a027-d7db4471bddc" providerId="ADAL" clId="{79F884A6-B07C-4958-AD95-DB9C856A5BF8}"/>
    <pc:docChg chg="undo redo custSel addSld delSld modSld">
      <pc:chgData name="Χριστόδουλος Πελτέκης" userId="ff7747fd-0b67-4134-a027-d7db4471bddc" providerId="ADAL" clId="{79F884A6-B07C-4958-AD95-DB9C856A5BF8}" dt="2024-04-11T14:21:37.093" v="327" actId="47"/>
      <pc:docMkLst>
        <pc:docMk/>
      </pc:docMkLst>
      <pc:sldChg chg="modSp mod">
        <pc:chgData name="Χριστόδουλος Πελτέκης" userId="ff7747fd-0b67-4134-a027-d7db4471bddc" providerId="ADAL" clId="{79F884A6-B07C-4958-AD95-DB9C856A5BF8}" dt="2024-04-11T14:00:01.252" v="73" actId="20577"/>
        <pc:sldMkLst>
          <pc:docMk/>
          <pc:sldMk cId="652766395" sldId="262"/>
        </pc:sldMkLst>
        <pc:spChg chg="mod">
          <ac:chgData name="Χριστόδουλος Πελτέκης" userId="ff7747fd-0b67-4134-a027-d7db4471bddc" providerId="ADAL" clId="{79F884A6-B07C-4958-AD95-DB9C856A5BF8}" dt="2024-04-11T14:00:01.252" v="73" actId="20577"/>
          <ac:spMkLst>
            <pc:docMk/>
            <pc:sldMk cId="652766395" sldId="262"/>
            <ac:spMk id="3" creationId="{44CE1479-A7E6-4DBD-91EE-7EBF3F73B268}"/>
          </ac:spMkLst>
        </pc:spChg>
        <pc:spChg chg="mod">
          <ac:chgData name="Χριστόδουλος Πελτέκης" userId="ff7747fd-0b67-4134-a027-d7db4471bddc" providerId="ADAL" clId="{79F884A6-B07C-4958-AD95-DB9C856A5BF8}" dt="2024-04-11T13:53:34.482" v="42" actId="14100"/>
          <ac:spMkLst>
            <pc:docMk/>
            <pc:sldMk cId="652766395" sldId="262"/>
            <ac:spMk id="4" creationId="{0F0680B8-3FCC-4673-8F19-CAEC6C40DCC2}"/>
          </ac:spMkLst>
        </pc:spChg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1283003372" sldId="264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1029703488" sldId="265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2386428508" sldId="266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2909809745" sldId="267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2827175603" sldId="268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2575088338" sldId="269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3684272490" sldId="270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2333679990" sldId="271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739880297" sldId="272"/>
        </pc:sldMkLst>
      </pc:sldChg>
      <pc:sldChg chg="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940965411" sldId="273"/>
        </pc:sldMkLst>
      </pc:sldChg>
      <pc:sldChg chg="addSp delSp modSp mod">
        <pc:chgData name="Χριστόδουλος Πελτέκης" userId="ff7747fd-0b67-4134-a027-d7db4471bddc" providerId="ADAL" clId="{79F884A6-B07C-4958-AD95-DB9C856A5BF8}" dt="2024-04-11T13:47:06.055" v="32" actId="1076"/>
        <pc:sldMkLst>
          <pc:docMk/>
          <pc:sldMk cId="3538963265" sldId="275"/>
        </pc:sldMkLst>
        <pc:spChg chg="mod">
          <ac:chgData name="Χριστόδουλος Πελτέκης" userId="ff7747fd-0b67-4134-a027-d7db4471bddc" providerId="ADAL" clId="{79F884A6-B07C-4958-AD95-DB9C856A5BF8}" dt="2024-04-11T13:41:56.463" v="3" actId="1076"/>
          <ac:spMkLst>
            <pc:docMk/>
            <pc:sldMk cId="3538963265" sldId="275"/>
            <ac:spMk id="6" creationId="{FAE502F9-4A5B-CA42-0379-6D172D2799B5}"/>
          </ac:spMkLst>
        </pc:spChg>
        <pc:spChg chg="mod">
          <ac:chgData name="Χριστόδουλος Πελτέκης" userId="ff7747fd-0b67-4134-a027-d7db4471bddc" providerId="ADAL" clId="{79F884A6-B07C-4958-AD95-DB9C856A5BF8}" dt="2024-04-11T13:46:34.299" v="27" actId="404"/>
          <ac:spMkLst>
            <pc:docMk/>
            <pc:sldMk cId="3538963265" sldId="275"/>
            <ac:spMk id="7" creationId="{D9A4C361-839C-E1DE-84B0-BE3E5EB5E149}"/>
          </ac:spMkLst>
        </pc:spChg>
        <pc:spChg chg="del">
          <ac:chgData name="Χριστόδουλος Πελτέκης" userId="ff7747fd-0b67-4134-a027-d7db4471bddc" providerId="ADAL" clId="{79F884A6-B07C-4958-AD95-DB9C856A5BF8}" dt="2024-04-11T13:46:53.081" v="28" actId="478"/>
          <ac:spMkLst>
            <pc:docMk/>
            <pc:sldMk cId="3538963265" sldId="275"/>
            <ac:spMk id="8" creationId="{9803B966-C47A-877D-4D10-DEB798F20A6E}"/>
          </ac:spMkLst>
        </pc:spChg>
        <pc:spChg chg="mod">
          <ac:chgData name="Χριστόδουλος Πελτέκης" userId="ff7747fd-0b67-4134-a027-d7db4471bddc" providerId="ADAL" clId="{79F884A6-B07C-4958-AD95-DB9C856A5BF8}" dt="2024-04-11T13:43:58.836" v="24" actId="20577"/>
          <ac:spMkLst>
            <pc:docMk/>
            <pc:sldMk cId="3538963265" sldId="275"/>
            <ac:spMk id="9" creationId="{E89565FB-75B6-24B2-D0A6-4FD942E23179}"/>
          </ac:spMkLst>
        </pc:spChg>
        <pc:picChg chg="add mod">
          <ac:chgData name="Χριστόδουλος Πελτέκης" userId="ff7747fd-0b67-4134-a027-d7db4471bddc" providerId="ADAL" clId="{79F884A6-B07C-4958-AD95-DB9C856A5BF8}" dt="2024-04-11T13:47:06.055" v="32" actId="1076"/>
          <ac:picMkLst>
            <pc:docMk/>
            <pc:sldMk cId="3538963265" sldId="275"/>
            <ac:picMk id="2" creationId="{7A4B7289-8471-2B3C-430D-651D65A95CFC}"/>
          </ac:picMkLst>
        </pc:picChg>
      </pc:sldChg>
      <pc:sldChg chg="add del">
        <pc:chgData name="Χριστόδουλος Πελτέκης" userId="ff7747fd-0b67-4134-a027-d7db4471bddc" providerId="ADAL" clId="{79F884A6-B07C-4958-AD95-DB9C856A5BF8}" dt="2024-04-11T14:00:22.125" v="76" actId="47"/>
        <pc:sldMkLst>
          <pc:docMk/>
          <pc:sldMk cId="737318197" sldId="276"/>
        </pc:sldMkLst>
      </pc:sldChg>
      <pc:sldChg chg="new del">
        <pc:chgData name="Χριστόδουλος Πελτέκης" userId="ff7747fd-0b67-4134-a027-d7db4471bddc" providerId="ADAL" clId="{79F884A6-B07C-4958-AD95-DB9C856A5BF8}" dt="2024-04-11T13:48:00.172" v="34" actId="47"/>
        <pc:sldMkLst>
          <pc:docMk/>
          <pc:sldMk cId="1215095268" sldId="276"/>
        </pc:sldMkLst>
      </pc:sldChg>
      <pc:sldChg chg="new del">
        <pc:chgData name="Χριστόδουλος Πελτέκης" userId="ff7747fd-0b67-4134-a027-d7db4471bddc" providerId="ADAL" clId="{79F884A6-B07C-4958-AD95-DB9C856A5BF8}" dt="2024-04-11T13:48:07.875" v="36" actId="47"/>
        <pc:sldMkLst>
          <pc:docMk/>
          <pc:sldMk cId="2724238663" sldId="276"/>
        </pc:sldMkLst>
      </pc:sldChg>
      <pc:sldChg chg="modSp add mod">
        <pc:chgData name="Χριστόδουλος Πελτέκης" userId="ff7747fd-0b67-4134-a027-d7db4471bddc" providerId="ADAL" clId="{79F884A6-B07C-4958-AD95-DB9C856A5BF8}" dt="2024-04-11T14:04:03.035" v="99" actId="20577"/>
        <pc:sldMkLst>
          <pc:docMk/>
          <pc:sldMk cId="3621154077" sldId="277"/>
        </pc:sldMkLst>
        <pc:spChg chg="mod">
          <ac:chgData name="Χριστόδουλος Πελτέκης" userId="ff7747fd-0b67-4134-a027-d7db4471bddc" providerId="ADAL" clId="{79F884A6-B07C-4958-AD95-DB9C856A5BF8}" dt="2024-04-11T14:04:03.035" v="99" actId="20577"/>
          <ac:spMkLst>
            <pc:docMk/>
            <pc:sldMk cId="3621154077" sldId="277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16:57.724" v="133" actId="20577"/>
        <pc:sldMkLst>
          <pc:docMk/>
          <pc:sldMk cId="1186338762" sldId="278"/>
        </pc:sldMkLst>
        <pc:spChg chg="mod">
          <ac:chgData name="Χριστόδουλος Πελτέκης" userId="ff7747fd-0b67-4134-a027-d7db4471bddc" providerId="ADAL" clId="{79F884A6-B07C-4958-AD95-DB9C856A5BF8}" dt="2024-04-11T14:16:57.724" v="133" actId="20577"/>
          <ac:spMkLst>
            <pc:docMk/>
            <pc:sldMk cId="1186338762" sldId="278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17:14.541" v="166" actId="20577"/>
        <pc:sldMkLst>
          <pc:docMk/>
          <pc:sldMk cId="2696144865" sldId="279"/>
        </pc:sldMkLst>
        <pc:spChg chg="mod">
          <ac:chgData name="Χριστόδουλος Πελτέκης" userId="ff7747fd-0b67-4134-a027-d7db4471bddc" providerId="ADAL" clId="{79F884A6-B07C-4958-AD95-DB9C856A5BF8}" dt="2024-04-11T14:17:14.541" v="166" actId="20577"/>
          <ac:spMkLst>
            <pc:docMk/>
            <pc:sldMk cId="2696144865" sldId="279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18:00.880" v="180" actId="6549"/>
        <pc:sldMkLst>
          <pc:docMk/>
          <pc:sldMk cId="588747595" sldId="280"/>
        </pc:sldMkLst>
        <pc:spChg chg="mod">
          <ac:chgData name="Χριστόδουλος Πελτέκης" userId="ff7747fd-0b67-4134-a027-d7db4471bddc" providerId="ADAL" clId="{79F884A6-B07C-4958-AD95-DB9C856A5BF8}" dt="2024-04-11T14:18:00.880" v="180" actId="6549"/>
          <ac:spMkLst>
            <pc:docMk/>
            <pc:sldMk cId="588747595" sldId="280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18:18.207" v="197" actId="20577"/>
        <pc:sldMkLst>
          <pc:docMk/>
          <pc:sldMk cId="3383296911" sldId="281"/>
        </pc:sldMkLst>
        <pc:spChg chg="mod">
          <ac:chgData name="Χριστόδουλος Πελτέκης" userId="ff7747fd-0b67-4134-a027-d7db4471bddc" providerId="ADAL" clId="{79F884A6-B07C-4958-AD95-DB9C856A5BF8}" dt="2024-04-11T14:18:18.207" v="197" actId="20577"/>
          <ac:spMkLst>
            <pc:docMk/>
            <pc:sldMk cId="3383296911" sldId="281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19:06.600" v="234" actId="20577"/>
        <pc:sldMkLst>
          <pc:docMk/>
          <pc:sldMk cId="238160143" sldId="282"/>
        </pc:sldMkLst>
        <pc:spChg chg="mod">
          <ac:chgData name="Χριστόδουλος Πελτέκης" userId="ff7747fd-0b67-4134-a027-d7db4471bddc" providerId="ADAL" clId="{79F884A6-B07C-4958-AD95-DB9C856A5BF8}" dt="2024-04-11T14:19:06.600" v="234" actId="20577"/>
          <ac:spMkLst>
            <pc:docMk/>
            <pc:sldMk cId="238160143" sldId="282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19:56.937" v="260" actId="20577"/>
        <pc:sldMkLst>
          <pc:docMk/>
          <pc:sldMk cId="80427840" sldId="283"/>
        </pc:sldMkLst>
        <pc:spChg chg="mod">
          <ac:chgData name="Χριστόδουλος Πελτέκης" userId="ff7747fd-0b67-4134-a027-d7db4471bddc" providerId="ADAL" clId="{79F884A6-B07C-4958-AD95-DB9C856A5BF8}" dt="2024-04-11T14:19:56.937" v="260" actId="20577"/>
          <ac:spMkLst>
            <pc:docMk/>
            <pc:sldMk cId="80427840" sldId="283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20:38.588" v="311" actId="20577"/>
        <pc:sldMkLst>
          <pc:docMk/>
          <pc:sldMk cId="963370367" sldId="284"/>
        </pc:sldMkLst>
        <pc:spChg chg="mod">
          <ac:chgData name="Χριστόδουλος Πελτέκης" userId="ff7747fd-0b67-4134-a027-d7db4471bddc" providerId="ADAL" clId="{79F884A6-B07C-4958-AD95-DB9C856A5BF8}" dt="2024-04-11T14:20:38.588" v="311" actId="20577"/>
          <ac:spMkLst>
            <pc:docMk/>
            <pc:sldMk cId="963370367" sldId="284"/>
            <ac:spMk id="3" creationId="{44CE1479-A7E6-4DBD-91EE-7EBF3F73B268}"/>
          </ac:spMkLst>
        </pc:spChg>
      </pc:sldChg>
      <pc:sldChg chg="modSp add mod">
        <pc:chgData name="Χριστόδουλος Πελτέκης" userId="ff7747fd-0b67-4134-a027-d7db4471bddc" providerId="ADAL" clId="{79F884A6-B07C-4958-AD95-DB9C856A5BF8}" dt="2024-04-11T14:21:30.276" v="326" actId="20577"/>
        <pc:sldMkLst>
          <pc:docMk/>
          <pc:sldMk cId="672744903" sldId="285"/>
        </pc:sldMkLst>
        <pc:spChg chg="mod">
          <ac:chgData name="Χριστόδουλος Πελτέκης" userId="ff7747fd-0b67-4134-a027-d7db4471bddc" providerId="ADAL" clId="{79F884A6-B07C-4958-AD95-DB9C856A5BF8}" dt="2024-04-11T14:21:30.276" v="326" actId="20577"/>
          <ac:spMkLst>
            <pc:docMk/>
            <pc:sldMk cId="672744903" sldId="285"/>
            <ac:spMk id="3" creationId="{44CE1479-A7E6-4DBD-91EE-7EBF3F73B268}"/>
          </ac:spMkLst>
        </pc:spChg>
      </pc:sldChg>
      <pc:sldChg chg="add del">
        <pc:chgData name="Χριστόδουλος Πελτέκης" userId="ff7747fd-0b67-4134-a027-d7db4471bddc" providerId="ADAL" clId="{79F884A6-B07C-4958-AD95-DB9C856A5BF8}" dt="2024-04-11T14:21:37.093" v="327" actId="47"/>
        <pc:sldMkLst>
          <pc:docMk/>
          <pc:sldMk cId="787324845" sldId="286"/>
        </pc:sldMkLst>
      </pc:sldChg>
      <pc:sldChg chg="add del">
        <pc:chgData name="Χριστόδουλος Πελτέκης" userId="ff7747fd-0b67-4134-a027-d7db4471bddc" providerId="ADAL" clId="{79F884A6-B07C-4958-AD95-DB9C856A5BF8}" dt="2024-04-11T14:21:37.093" v="327" actId="47"/>
        <pc:sldMkLst>
          <pc:docMk/>
          <pc:sldMk cId="880508898" sldId="287"/>
        </pc:sldMkLst>
      </pc:sldChg>
      <pc:sldChg chg="add del">
        <pc:chgData name="Χριστόδουλος Πελτέκης" userId="ff7747fd-0b67-4134-a027-d7db4471bddc" providerId="ADAL" clId="{79F884A6-B07C-4958-AD95-DB9C856A5BF8}" dt="2024-04-11T14:21:37.093" v="327" actId="47"/>
        <pc:sldMkLst>
          <pc:docMk/>
          <pc:sldMk cId="3870118157" sldId="288"/>
        </pc:sldMkLst>
      </pc:sldChg>
      <pc:sldChg chg="add del">
        <pc:chgData name="Χριστόδουλος Πελτέκης" userId="ff7747fd-0b67-4134-a027-d7db4471bddc" providerId="ADAL" clId="{79F884A6-B07C-4958-AD95-DB9C856A5BF8}" dt="2024-04-11T14:21:37.093" v="327" actId="47"/>
        <pc:sldMkLst>
          <pc:docMk/>
          <pc:sldMk cId="2530679262" sldId="289"/>
        </pc:sldMkLst>
      </pc:sldChg>
      <pc:sldChg chg="add del">
        <pc:chgData name="Χριστόδουλος Πελτέκης" userId="ff7747fd-0b67-4134-a027-d7db4471bddc" providerId="ADAL" clId="{79F884A6-B07C-4958-AD95-DB9C856A5BF8}" dt="2024-04-11T14:21:37.093" v="327" actId="47"/>
        <pc:sldMkLst>
          <pc:docMk/>
          <pc:sldMk cId="184973288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5FD2-31F0-4C0B-95CA-811A8A4E6F51}" type="datetimeFigureOut">
              <a:rPr lang="ko-KR" altLang="en-US" smtClean="0"/>
              <a:t>2024. 5. 1.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01942-F20C-4A08-95F5-2A6986C15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0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1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6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0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3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4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8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01942-F20C-4A08-95F5-2A6986C15C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1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805" y="8152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01" y="19344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ICAS 202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" y="168161"/>
            <a:ext cx="3129703" cy="5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7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4DA0-5D4B-4E12-9A48-92CD8658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63B76-8FCD-42D6-B280-DEB6D9B5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3BF8F-669C-4200-84FE-AED47B44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BE604-F7D8-4BAE-9E04-41B7D96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DBE05-B6DC-47E1-9478-38F9700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E5758D-9FCA-4635-A589-09672613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575FB-7D72-49DD-ADB4-3C53C5C5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7CFBD-9D63-40E2-9663-27204A7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04657-C6C6-4EB3-B6CD-7299DB55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CAD7-4576-4C40-9416-9D25BC48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 userDrawn="1"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 userDrawn="1"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1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2008D-9C27-40BA-B775-F52D9466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39ACA-0A93-47F5-979C-E53DBB96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49CB-9A62-4D67-8234-9B970931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47E10-2612-488A-BADC-A277CBC6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06D9E-5209-4103-8D45-6D90E7DE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D94F0-E9F3-4EC9-B8AF-CD9D813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C8BF-75F1-45C5-9839-5855EAC5A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07452-F681-477A-B267-E63D9B25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C9462-2C89-4297-8830-81E6E3B3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D5A17-62F2-4724-9C56-464EB17F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65690-1435-441E-8BD2-FE0980DA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E01D-4699-4EF1-ABD7-953ED35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185D4-A1C1-4545-8C1B-DB14E31D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210D9-F903-4E4A-8771-96FE0016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8BB4AE-5BB3-4B86-B8FB-36D92158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83CBA-4246-4EC4-AE47-C8CA0444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8B5BE-EC0E-4AA9-A406-9975C9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CF078-BB86-4EF9-8F9E-96633607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95012-8856-4FE9-B815-227B227C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B2ED-1DA7-43ED-AAC8-4AA37C41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CEBB2-6046-4B5E-B235-F08DE0A4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1D47D-AE3C-42DD-90F6-AD0EF464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F90000-0433-4E85-BEB9-178F63DC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5635C-58AB-425A-9E3F-8C89A939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12AD96-B2B3-4E8F-B2F9-B6E1CED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F97FC-B9D7-44B7-97B1-5926063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7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9AAD-A39C-44FC-833D-C4A44224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13F7C-ADE5-4C54-9027-3306249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43DAA-B250-423F-8CFC-7A16F09A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30C77-21E6-4D82-A68F-3604A279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A46602-62F7-48D9-9857-F729C476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B61B9-52AD-4FCD-AD42-1D11D9D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4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60BD5-CBCB-4F08-9940-F0587D0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B3153-C435-4DE5-ACF6-B2E6D74D0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893A5-43E2-4509-93E2-5641F2707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959FC-792E-43B9-BC7F-5F5EA2CD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51CA3-FD33-4408-8886-DCC37109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3D5AD-6B2E-42BB-BC6D-01F6B56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B9D8C-A161-4084-924B-59152344A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53006-038C-CD53-6AC9-4D3810361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51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13DC9-2BC9-70B8-881E-57C0FA6D58BA}"/>
              </a:ext>
            </a:extLst>
          </p:cNvPr>
          <p:cNvSpPr txBox="1"/>
          <p:nvPr/>
        </p:nvSpPr>
        <p:spPr>
          <a:xfrm>
            <a:off x="0" y="4762149"/>
            <a:ext cx="12185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 IEEE International Conference on Artificial</a:t>
            </a:r>
            <a:r>
              <a:rPr lang="ko-KR" alt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 Circuits and Systems</a:t>
            </a:r>
          </a:p>
        </p:txBody>
      </p:sp>
      <p:sp>
        <p:nvSpPr>
          <p:cNvPr id="6" name="11 CuadroTexto">
            <a:extLst>
              <a:ext uri="{FF2B5EF4-FFF2-40B4-BE49-F238E27FC236}">
                <a16:creationId xmlns:a16="http://schemas.microsoft.com/office/drawing/2014/main" id="{FAE502F9-4A5B-CA42-0379-6D172D2799B5}"/>
              </a:ext>
            </a:extLst>
          </p:cNvPr>
          <p:cNvSpPr txBox="1"/>
          <p:nvPr/>
        </p:nvSpPr>
        <p:spPr>
          <a:xfrm>
            <a:off x="0" y="1451802"/>
            <a:ext cx="12185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sz="4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Reusing Softmax Hardware Unit for GELU Computation in Transformers</a:t>
            </a:r>
          </a:p>
        </p:txBody>
      </p:sp>
      <p:sp>
        <p:nvSpPr>
          <p:cNvPr id="7" name="25 CuadroTexto">
            <a:extLst>
              <a:ext uri="{FF2B5EF4-FFF2-40B4-BE49-F238E27FC236}">
                <a16:creationId xmlns:a16="http://schemas.microsoft.com/office/drawing/2014/main" id="{D9A4C361-839C-E1DE-84B0-BE3E5EB5E149}"/>
              </a:ext>
            </a:extLst>
          </p:cNvPr>
          <p:cNvSpPr txBox="1"/>
          <p:nvPr/>
        </p:nvSpPr>
        <p:spPr>
          <a:xfrm>
            <a:off x="2639379" y="3586530"/>
            <a:ext cx="69068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Electrical and Computer Engineering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Democritus University of Thrace, Greece</a:t>
            </a:r>
          </a:p>
        </p:txBody>
      </p:sp>
      <p:sp>
        <p:nvSpPr>
          <p:cNvPr id="9" name="25 CuadroTexto">
            <a:extLst>
              <a:ext uri="{FF2B5EF4-FFF2-40B4-BE49-F238E27FC236}">
                <a16:creationId xmlns:a16="http://schemas.microsoft.com/office/drawing/2014/main" id="{E89565FB-75B6-24B2-D0A6-4FD942E23179}"/>
              </a:ext>
            </a:extLst>
          </p:cNvPr>
          <p:cNvSpPr txBox="1"/>
          <p:nvPr/>
        </p:nvSpPr>
        <p:spPr>
          <a:xfrm>
            <a:off x="0" y="29297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Christodoulos Peltekis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Dionysios Filippas, Giorgos Dimitrakopoulos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B7289-8471-2B3C-430D-651D65A95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89"/>
          <a:stretch/>
        </p:blipFill>
        <p:spPr>
          <a:xfrm>
            <a:off x="4194967" y="5518931"/>
            <a:ext cx="379571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6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Experimental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1"/>
            <a:ext cx="10847717" cy="4937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 are twofold, aiming to highlight that proposed GELU</a:t>
            </a:r>
          </a:p>
          <a:p>
            <a:pPr lvl="1"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affect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accuracy of BERT model in well-known benchmarks of the GLUE dataset</a:t>
            </a:r>
          </a:p>
          <a:p>
            <a:pPr lvl="1"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area and power compared to state-of-the-art integer GELU architectures</a:t>
            </a:r>
          </a:p>
          <a:p>
            <a:pPr lvl="1" latinLnBrk="0"/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configurations are under comparison</a:t>
            </a:r>
          </a:p>
          <a:p>
            <a:pPr lvl="1"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GELU unit with SIMD softmax</a:t>
            </a:r>
          </a:p>
          <a:p>
            <a:pPr lvl="1"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Classic Softmax unit with N/2 </a:t>
            </a:r>
            <a:r>
              <a:rPr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-GELU units</a:t>
            </a:r>
          </a:p>
          <a:p>
            <a:pPr lvl="1" latinLnBrk="0"/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Designs implemented in C++ and synthesized to Verilog RTL using Catapult HLS 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908DC35-233F-ADF7-D6F1-6404A70B0E45}"/>
              </a:ext>
            </a:extLst>
          </p:cNvPr>
          <p:cNvSpPr/>
          <p:nvPr/>
        </p:nvSpPr>
        <p:spPr>
          <a:xfrm>
            <a:off x="6758403" y="3786996"/>
            <a:ext cx="207034" cy="664234"/>
          </a:xfrm>
          <a:prstGeom prst="rightBrace">
            <a:avLst>
              <a:gd name="adj1" fmla="val 3287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F9573-0B00-71FC-5AAB-FC71EA4E840D}"/>
              </a:ext>
            </a:extLst>
          </p:cNvPr>
          <p:cNvSpPr txBox="1"/>
          <p:nvPr/>
        </p:nvSpPr>
        <p:spPr>
          <a:xfrm>
            <a:off x="7071590" y="3688246"/>
            <a:ext cx="274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degree of available parallelism</a:t>
            </a:r>
          </a:p>
        </p:txBody>
      </p:sp>
    </p:spTree>
    <p:extLst>
      <p:ext uri="{BB962C8B-B14F-4D97-AF65-F5344CB8AC3E}">
        <p14:creationId xmlns:p14="http://schemas.microsoft.com/office/powerpoint/2010/main" val="13207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72141" y="3985403"/>
            <a:ext cx="10904508" cy="20289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methods achieve equivalent accuracy with the fully accurate “FP32” model</a:t>
            </a:r>
          </a:p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GELU implementation outperforms </a:t>
            </a:r>
            <a:r>
              <a:rPr lang="en-US" altLang="ja-JP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-GELU in terms of Mean Absolute Error compared to fully accurate model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76660D-B5CF-B0A4-9FCE-01AAFD9B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65593"/>
              </p:ext>
            </p:extLst>
          </p:nvPr>
        </p:nvGraphicFramePr>
        <p:xfrm>
          <a:off x="385177" y="1188590"/>
          <a:ext cx="114216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258">
                  <a:extLst>
                    <a:ext uri="{9D8B030D-6E8A-4147-A177-3AD203B41FA5}">
                      <a16:colId xmlns:a16="http://schemas.microsoft.com/office/drawing/2014/main" val="1129574981"/>
                    </a:ext>
                  </a:extLst>
                </a:gridCol>
                <a:gridCol w="1007148">
                  <a:extLst>
                    <a:ext uri="{9D8B030D-6E8A-4147-A177-3AD203B41FA5}">
                      <a16:colId xmlns:a16="http://schemas.microsoft.com/office/drawing/2014/main" val="18368922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753862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83727363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812578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54379482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692410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664254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9536195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046972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STS2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MNLI-m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MNLI-mm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QQP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QNLI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CoLA</a:t>
                      </a:r>
                      <a:endParaRPr lang="en-US" sz="2000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MRPC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873121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 (%)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FP32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92.7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0694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-GELU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92.4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4812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Proposed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79.1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062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4C9572-4065-166C-0D65-0881ADDA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01340"/>
              </p:ext>
            </p:extLst>
          </p:nvPr>
        </p:nvGraphicFramePr>
        <p:xfrm>
          <a:off x="385177" y="2710156"/>
          <a:ext cx="11421646" cy="728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258">
                  <a:extLst>
                    <a:ext uri="{9D8B030D-6E8A-4147-A177-3AD203B41FA5}">
                      <a16:colId xmlns:a16="http://schemas.microsoft.com/office/drawing/2014/main" val="1129574981"/>
                    </a:ext>
                  </a:extLst>
                </a:gridCol>
                <a:gridCol w="1007148">
                  <a:extLst>
                    <a:ext uri="{9D8B030D-6E8A-4147-A177-3AD203B41FA5}">
                      <a16:colId xmlns:a16="http://schemas.microsoft.com/office/drawing/2014/main" val="18368922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753862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83727363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812578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54379482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692410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664254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9536195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04697226"/>
                    </a:ext>
                  </a:extLst>
                </a:gridCol>
              </a:tblGrid>
              <a:tr h="357805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 Absolute Error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-GELU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7459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Proposed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2330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82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Overhead of SIMD-Softmax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3994030"/>
            <a:ext cx="10847717" cy="2169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Marginal hardware overhead on softmax unit to support multiple input vector lengths</a:t>
            </a:r>
          </a:p>
          <a:p>
            <a:pPr lvl="1" latinLnBrk="0"/>
            <a:endParaRPr lang="en-US" altLang="ja-JP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implementation is scalable to large input vectors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595BDE-9F2A-9EE8-6557-2D4C32C5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30112"/>
              </p:ext>
            </p:extLst>
          </p:nvPr>
        </p:nvGraphicFramePr>
        <p:xfrm>
          <a:off x="2032000" y="1427937"/>
          <a:ext cx="8128001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5548272"/>
                    </a:ext>
                  </a:extLst>
                </a:gridCol>
                <a:gridCol w="973415">
                  <a:extLst>
                    <a:ext uri="{9D8B030D-6E8A-4147-A177-3AD203B41FA5}">
                      <a16:colId xmlns:a16="http://schemas.microsoft.com/office/drawing/2014/main" val="488628582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2534042086"/>
                    </a:ext>
                  </a:extLst>
                </a:gridCol>
                <a:gridCol w="1448964">
                  <a:extLst>
                    <a:ext uri="{9D8B030D-6E8A-4147-A177-3AD203B41FA5}">
                      <a16:colId xmlns:a16="http://schemas.microsoft.com/office/drawing/2014/main" val="3357559335"/>
                    </a:ext>
                  </a:extLst>
                </a:gridCol>
                <a:gridCol w="1026817">
                  <a:extLst>
                    <a:ext uri="{9D8B030D-6E8A-4147-A177-3AD203B41FA5}">
                      <a16:colId xmlns:a16="http://schemas.microsoft.com/office/drawing/2014/main" val="3057551614"/>
                    </a:ext>
                  </a:extLst>
                </a:gridCol>
                <a:gridCol w="879894">
                  <a:extLst>
                    <a:ext uri="{9D8B030D-6E8A-4147-A177-3AD203B41FA5}">
                      <a16:colId xmlns:a16="http://schemas.microsoft.com/office/drawing/2014/main" val="249274537"/>
                    </a:ext>
                  </a:extLst>
                </a:gridCol>
                <a:gridCol w="1576718">
                  <a:extLst>
                    <a:ext uri="{9D8B030D-6E8A-4147-A177-3AD203B41FA5}">
                      <a16:colId xmlns:a16="http://schemas.microsoft.com/office/drawing/2014/main" val="251967667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Area (</a:t>
                      </a:r>
                      <a:r>
                        <a:rPr lang="el-GR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US" sz="2000" b="1" baseline="30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2000" b="1" baseline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b="1" baseline="30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 (mW)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678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Dual   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Dual 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02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92309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363703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61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and Power Reduction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4261449"/>
            <a:ext cx="10847717" cy="1992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 designs configured to have equal computation throughput</a:t>
            </a:r>
          </a:p>
          <a:p>
            <a:pPr lvl="1" latinLnBrk="0"/>
            <a:endParaRPr lang="en-US" altLang="ja-JP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GELU implementation outperforms the alternative in both required area and power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pic>
        <p:nvPicPr>
          <p:cNvPr id="7" name="Picture 6" descr="A black background with blue and white rectangles&#10;&#10;Description automatically generated">
            <a:extLst>
              <a:ext uri="{FF2B5EF4-FFF2-40B4-BE49-F238E27FC236}">
                <a16:creationId xmlns:a16="http://schemas.microsoft.com/office/drawing/2014/main" id="{6D661C8D-9D7D-1512-15C8-FED4F1AF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53" y="1215228"/>
            <a:ext cx="6256894" cy="276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939697-8752-1219-08C9-F7AE7215825A}"/>
              </a:ext>
            </a:extLst>
          </p:cNvPr>
          <p:cNvSpPr txBox="1"/>
          <p:nvPr/>
        </p:nvSpPr>
        <p:spPr>
          <a:xfrm>
            <a:off x="3925019" y="256204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8.4%</a:t>
            </a:r>
            <a:endParaRPr lang="en-US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68C7E-5D2E-A52A-8349-1647EA542CCF}"/>
              </a:ext>
            </a:extLst>
          </p:cNvPr>
          <p:cNvSpPr txBox="1"/>
          <p:nvPr/>
        </p:nvSpPr>
        <p:spPr>
          <a:xfrm>
            <a:off x="7001041" y="2562045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10.7%</a:t>
            </a:r>
            <a:endParaRPr lang="en-US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74D51-6DC5-F23D-A63B-00976712A68D}"/>
              </a:ext>
            </a:extLst>
          </p:cNvPr>
          <p:cNvSpPr txBox="1"/>
          <p:nvPr/>
        </p:nvSpPr>
        <p:spPr>
          <a:xfrm>
            <a:off x="5132718" y="133709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3.8%</a:t>
            </a:r>
            <a:endParaRPr lang="en-US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74F4F-0E43-6989-9484-A6818B54047D}"/>
              </a:ext>
            </a:extLst>
          </p:cNvPr>
          <p:cNvSpPr txBox="1"/>
          <p:nvPr/>
        </p:nvSpPr>
        <p:spPr>
          <a:xfrm>
            <a:off x="8217366" y="1328467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13.2%</a:t>
            </a:r>
            <a:endParaRPr lang="en-US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10847717" cy="4868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state-of-the-art softmax hardware unit to reconfigurably support multiple vector lengths</a:t>
            </a:r>
          </a:p>
          <a:p>
            <a:pPr latinLnBrk="0"/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 GELU unit that 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reuses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SIMD softmax unit</a:t>
            </a:r>
          </a:p>
          <a:p>
            <a:pPr latinLnBrk="0"/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GELU computation </a:t>
            </a:r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preserves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same accuracy compared to fully accurate floating-point model</a:t>
            </a:r>
          </a:p>
          <a:p>
            <a:pPr latinLnBrk="0"/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area and power 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consumption compared to state-of-the-art alternatives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8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 Applications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pic>
        <p:nvPicPr>
          <p:cNvPr id="6" name="Picture 5" descr="A person and person heads with a chat bubble&#10;&#10;Description automatically generated with medium confidence">
            <a:extLst>
              <a:ext uri="{FF2B5EF4-FFF2-40B4-BE49-F238E27FC236}">
                <a16:creationId xmlns:a16="http://schemas.microsoft.com/office/drawing/2014/main" id="{30206125-B00F-20A0-80C9-405A75CF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3" y="1141746"/>
            <a:ext cx="2873223" cy="1520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6A576-97BE-1064-C4A8-8DFEA5AA82D1}"/>
              </a:ext>
            </a:extLst>
          </p:cNvPr>
          <p:cNvSpPr txBox="1"/>
          <p:nvPr/>
        </p:nvSpPr>
        <p:spPr>
          <a:xfrm>
            <a:off x="492045" y="2746186"/>
            <a:ext cx="3171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84500353-20BB-CC32-18BE-01D08C9FC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97" y="1071952"/>
            <a:ext cx="2111415" cy="2455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1842-5DD6-3ECD-B947-BE64F4C66EE6}"/>
              </a:ext>
            </a:extLst>
          </p:cNvPr>
          <p:cNvSpPr txBox="1"/>
          <p:nvPr/>
        </p:nvSpPr>
        <p:spPr>
          <a:xfrm>
            <a:off x="3951171" y="3543772"/>
            <a:ext cx="3263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Text-to-Image Transformation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4A97E-4B5E-2887-FEBA-C21831FF5B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r="521"/>
          <a:stretch/>
        </p:blipFill>
        <p:spPr>
          <a:xfrm>
            <a:off x="1658176" y="3953481"/>
            <a:ext cx="8875648" cy="2062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60053-20E0-5E8D-7C8A-65D8C10C7739}"/>
              </a:ext>
            </a:extLst>
          </p:cNvPr>
          <p:cNvSpPr txBox="1"/>
          <p:nvPr/>
        </p:nvSpPr>
        <p:spPr>
          <a:xfrm>
            <a:off x="4627937" y="5996110"/>
            <a:ext cx="2936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Recommendation Systems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543F4B-A368-DD1D-F1D6-FF63EC43D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03" y="975172"/>
            <a:ext cx="3492057" cy="23450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F76165-D842-5051-08CC-5F75EA4B052E}"/>
              </a:ext>
            </a:extLst>
          </p:cNvPr>
          <p:cNvSpPr txBox="1"/>
          <p:nvPr/>
        </p:nvSpPr>
        <p:spPr>
          <a:xfrm>
            <a:off x="8741872" y="3319183"/>
            <a:ext cx="1749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Drug Discovery</a:t>
            </a:r>
          </a:p>
        </p:txBody>
      </p:sp>
    </p:spTree>
    <p:extLst>
      <p:ext uri="{BB962C8B-B14F-4D97-AF65-F5344CB8AC3E}">
        <p14:creationId xmlns:p14="http://schemas.microsoft.com/office/powerpoint/2010/main" val="65276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rocess 95">
            <a:extLst>
              <a:ext uri="{FF2B5EF4-FFF2-40B4-BE49-F238E27FC236}">
                <a16:creationId xmlns:a16="http://schemas.microsoft.com/office/drawing/2014/main" id="{8AF6FC80-0757-D8E2-FC34-AEF25F9D9497}"/>
              </a:ext>
            </a:extLst>
          </p:cNvPr>
          <p:cNvSpPr/>
          <p:nvPr/>
        </p:nvSpPr>
        <p:spPr>
          <a:xfrm>
            <a:off x="2814084" y="1715382"/>
            <a:ext cx="3721395" cy="369600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 a Transformer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399E83-A428-19C6-B95E-2EC79A29245E}"/>
              </a:ext>
            </a:extLst>
          </p:cNvPr>
          <p:cNvSpPr/>
          <p:nvPr/>
        </p:nvSpPr>
        <p:spPr>
          <a:xfrm>
            <a:off x="6749701" y="1136351"/>
            <a:ext cx="2725518" cy="190214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E911C-97A6-5042-2024-5F15A07B596C}"/>
              </a:ext>
            </a:extLst>
          </p:cNvPr>
          <p:cNvSpPr/>
          <p:nvPr/>
        </p:nvSpPr>
        <p:spPr>
          <a:xfrm>
            <a:off x="6728829" y="3492882"/>
            <a:ext cx="2725518" cy="273546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165B18-BBEA-C569-3B27-3352BD38D0D3}"/>
              </a:ext>
            </a:extLst>
          </p:cNvPr>
          <p:cNvSpPr/>
          <p:nvPr/>
        </p:nvSpPr>
        <p:spPr>
          <a:xfrm>
            <a:off x="6844378" y="5534276"/>
            <a:ext cx="676656" cy="32976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B1BDD3-F738-ACE6-C3C8-42228B758790}"/>
              </a:ext>
            </a:extLst>
          </p:cNvPr>
          <p:cNvSpPr/>
          <p:nvPr/>
        </p:nvSpPr>
        <p:spPr>
          <a:xfrm>
            <a:off x="7740490" y="5534276"/>
            <a:ext cx="676656" cy="32976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F9B900-EDE7-27C2-EF4F-A7737F385D8D}"/>
              </a:ext>
            </a:extLst>
          </p:cNvPr>
          <p:cNvSpPr/>
          <p:nvPr/>
        </p:nvSpPr>
        <p:spPr>
          <a:xfrm>
            <a:off x="8636602" y="5534276"/>
            <a:ext cx="676656" cy="32976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5EF913-DD99-0A31-FA35-6801BAF6904F}"/>
              </a:ext>
            </a:extLst>
          </p:cNvPr>
          <p:cNvSpPr/>
          <p:nvPr/>
        </p:nvSpPr>
        <p:spPr>
          <a:xfrm>
            <a:off x="6847196" y="4798698"/>
            <a:ext cx="1572768" cy="36273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MatMul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4A73BA-76C4-E628-4614-1AF9AB0CD5A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7182706" y="5161435"/>
            <a:ext cx="0" cy="3728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627CAB-BA83-661E-6250-E6EF7B854CC3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78818" y="5161435"/>
            <a:ext cx="0" cy="3728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BF5D2B-6648-4EF1-1BC8-120B6461FF06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flipH="1" flipV="1">
            <a:off x="7630766" y="4567102"/>
            <a:ext cx="2814" cy="23159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02CFD6D-A72B-FAF5-7191-617DB7F33F09}"/>
              </a:ext>
            </a:extLst>
          </p:cNvPr>
          <p:cNvSpPr/>
          <p:nvPr/>
        </p:nvSpPr>
        <p:spPr>
          <a:xfrm>
            <a:off x="6915871" y="4204365"/>
            <a:ext cx="1429789" cy="362737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Softmax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F8106A-F39F-79DA-CD79-6E35B17DCBE0}"/>
              </a:ext>
            </a:extLst>
          </p:cNvPr>
          <p:cNvSpPr/>
          <p:nvPr/>
        </p:nvSpPr>
        <p:spPr>
          <a:xfrm>
            <a:off x="7529438" y="3613362"/>
            <a:ext cx="1572768" cy="36273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MatMul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FCCDF8-4D0C-EF9A-945F-7B203D200FF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8974930" y="3976099"/>
            <a:ext cx="0" cy="155817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44804A-80C0-0DBA-87FB-AB21A1E50722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630764" y="3966561"/>
            <a:ext cx="0" cy="23780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4" name="Connector: Elbow 35">
            <a:extLst>
              <a:ext uri="{FF2B5EF4-FFF2-40B4-BE49-F238E27FC236}">
                <a16:creationId xmlns:a16="http://schemas.microsoft.com/office/drawing/2014/main" id="{C1116673-694E-A1C3-874E-D9D4AD7D08D7}"/>
              </a:ext>
            </a:extLst>
          </p:cNvPr>
          <p:cNvCxnSpPr>
            <a:stCxn id="53" idx="2"/>
            <a:endCxn id="55" idx="2"/>
          </p:cNvCxnSpPr>
          <p:nvPr/>
        </p:nvCxnSpPr>
        <p:spPr>
          <a:xfrm rot="16200000" flipH="1">
            <a:off x="8078818" y="4967925"/>
            <a:ext cx="12700" cy="1792224"/>
          </a:xfrm>
          <a:prstGeom prst="bentConnector3">
            <a:avLst>
              <a:gd name="adj1" fmla="val 2081252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8B616E-F5BC-53AD-EA48-E0F69871673C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078818" y="5864037"/>
            <a:ext cx="0" cy="46253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EBC757C-5D11-5EDB-13B6-E8E03F706511}"/>
              </a:ext>
            </a:extLst>
          </p:cNvPr>
          <p:cNvSpPr/>
          <p:nvPr/>
        </p:nvSpPr>
        <p:spPr>
          <a:xfrm>
            <a:off x="8038829" y="6084254"/>
            <a:ext cx="73631" cy="73631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F5B8B76-2A75-6749-1C33-D09E315622F8}"/>
              </a:ext>
            </a:extLst>
          </p:cNvPr>
          <p:cNvSpPr/>
          <p:nvPr/>
        </p:nvSpPr>
        <p:spPr>
          <a:xfrm>
            <a:off x="4785462" y="5252704"/>
            <a:ext cx="73631" cy="73631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4C0F05-2052-177A-08C5-E00AC6D5826C}"/>
              </a:ext>
            </a:extLst>
          </p:cNvPr>
          <p:cNvSpPr/>
          <p:nvPr/>
        </p:nvSpPr>
        <p:spPr>
          <a:xfrm>
            <a:off x="3776652" y="3738414"/>
            <a:ext cx="2093355" cy="32976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&amp; LayerNorm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07182B-EF29-68D0-C21F-A4D750901116}"/>
              </a:ext>
            </a:extLst>
          </p:cNvPr>
          <p:cNvSpPr/>
          <p:nvPr/>
        </p:nvSpPr>
        <p:spPr>
          <a:xfrm>
            <a:off x="7164810" y="2506440"/>
            <a:ext cx="1903050" cy="36273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Connected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7F9A70-FBA2-B509-8974-CB8FFFEC18FC}"/>
              </a:ext>
            </a:extLst>
          </p:cNvPr>
          <p:cNvSpPr/>
          <p:nvPr/>
        </p:nvSpPr>
        <p:spPr>
          <a:xfrm>
            <a:off x="7672442" y="1869313"/>
            <a:ext cx="887786" cy="329761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90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GELU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FB8A45-F668-928D-77A8-EDAFDD530764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V="1">
            <a:off x="8116335" y="2199074"/>
            <a:ext cx="0" cy="30736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851E63E-0312-8D27-795C-133EC0DB7273}"/>
              </a:ext>
            </a:extLst>
          </p:cNvPr>
          <p:cNvSpPr/>
          <p:nvPr/>
        </p:nvSpPr>
        <p:spPr>
          <a:xfrm>
            <a:off x="7164810" y="1234489"/>
            <a:ext cx="1903050" cy="32976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Connected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4E634E3-B37C-76FC-18C5-8029EAA8A7BC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8116335" y="1564250"/>
            <a:ext cx="0" cy="30506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2A5349C-3635-C1DB-10AE-AAB180524EB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8116335" y="965334"/>
            <a:ext cx="3" cy="2691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CDE9944-EC7D-85D8-78E3-7DB7EFF15440}"/>
              </a:ext>
            </a:extLst>
          </p:cNvPr>
          <p:cNvSpPr txBox="1"/>
          <p:nvPr/>
        </p:nvSpPr>
        <p:spPr>
          <a:xfrm>
            <a:off x="6811573" y="52059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>
                <a:solidFill>
                  <a:prstClr val="black"/>
                </a:solidFill>
                <a:latin typeface="Calibri" panose="020F0502020204030204"/>
              </a:rPr>
              <a:t>Q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BB8E11-F4C5-90EB-56BC-3ED4C6E59A92}"/>
              </a:ext>
            </a:extLst>
          </p:cNvPr>
          <p:cNvSpPr txBox="1"/>
          <p:nvPr/>
        </p:nvSpPr>
        <p:spPr>
          <a:xfrm>
            <a:off x="7750001" y="52059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>
                <a:solidFill>
                  <a:prstClr val="black"/>
                </a:solidFill>
                <a:latin typeface="Calibri" panose="020F0502020204030204"/>
              </a:rPr>
              <a:t>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01608-E81C-EC97-D670-F09D7800B135}"/>
              </a:ext>
            </a:extLst>
          </p:cNvPr>
          <p:cNvSpPr txBox="1"/>
          <p:nvPr/>
        </p:nvSpPr>
        <p:spPr>
          <a:xfrm>
            <a:off x="8651282" y="52059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>
                <a:solidFill>
                  <a:prstClr val="black"/>
                </a:solidFill>
                <a:latin typeface="Calibri" panose="020F0502020204030204"/>
              </a:rPr>
              <a:t>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DECDA5-78FA-BDCD-1FC1-C44DC49E996C}"/>
              </a:ext>
            </a:extLst>
          </p:cNvPr>
          <p:cNvSpPr txBox="1"/>
          <p:nvPr/>
        </p:nvSpPr>
        <p:spPr>
          <a:xfrm>
            <a:off x="3921229" y="562928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>
                <a:solidFill>
                  <a:prstClr val="black"/>
                </a:solidFill>
                <a:latin typeface="Calibri" panose="020F0502020204030204"/>
              </a:rPr>
              <a:t>Input embedding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86EE9D-CF17-0559-702F-2C558A5ECE74}"/>
              </a:ext>
            </a:extLst>
          </p:cNvPr>
          <p:cNvSpPr/>
          <p:nvPr/>
        </p:nvSpPr>
        <p:spPr>
          <a:xfrm>
            <a:off x="3304192" y="4478675"/>
            <a:ext cx="3038276" cy="4610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Multi-head Self-Attention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2A0038-FDF2-D423-F36D-5F25B33C87EE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4823330" y="4939759"/>
            <a:ext cx="0" cy="7005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1" name="Connector: Elbow 20">
            <a:extLst>
              <a:ext uri="{FF2B5EF4-FFF2-40B4-BE49-F238E27FC236}">
                <a16:creationId xmlns:a16="http://schemas.microsoft.com/office/drawing/2014/main" id="{7013239D-3FCE-939A-CD3C-AAAD76D18A6E}"/>
              </a:ext>
            </a:extLst>
          </p:cNvPr>
          <p:cNvCxnSpPr>
            <a:stCxn id="67" idx="2"/>
            <a:endCxn id="68" idx="1"/>
          </p:cNvCxnSpPr>
          <p:nvPr/>
        </p:nvCxnSpPr>
        <p:spPr>
          <a:xfrm rot="10800000">
            <a:off x="3776652" y="3903296"/>
            <a:ext cx="1008810" cy="1386225"/>
          </a:xfrm>
          <a:prstGeom prst="bentConnector3">
            <a:avLst>
              <a:gd name="adj1" fmla="val 1733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7286C0-F376-9F31-5487-F737B52459E2}"/>
              </a:ext>
            </a:extLst>
          </p:cNvPr>
          <p:cNvCxnSpPr>
            <a:stCxn id="79" idx="0"/>
            <a:endCxn id="68" idx="2"/>
          </p:cNvCxnSpPr>
          <p:nvPr/>
        </p:nvCxnSpPr>
        <p:spPr>
          <a:xfrm flipV="1">
            <a:off x="4823330" y="4068175"/>
            <a:ext cx="0" cy="4105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B0B026C-96E4-ED32-E74F-458D5B8D3104}"/>
              </a:ext>
            </a:extLst>
          </p:cNvPr>
          <p:cNvSpPr/>
          <p:nvPr/>
        </p:nvSpPr>
        <p:spPr>
          <a:xfrm>
            <a:off x="4785462" y="3365133"/>
            <a:ext cx="73631" cy="73631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C62468-2C02-2C63-9085-45B751DF89D1}"/>
              </a:ext>
            </a:extLst>
          </p:cNvPr>
          <p:cNvSpPr/>
          <p:nvPr/>
        </p:nvSpPr>
        <p:spPr>
          <a:xfrm>
            <a:off x="3776652" y="1850843"/>
            <a:ext cx="2093355" cy="32976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&amp; LayerNorm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0CF3D8-0544-E905-F459-357F284F60F5}"/>
              </a:ext>
            </a:extLst>
          </p:cNvPr>
          <p:cNvSpPr/>
          <p:nvPr/>
        </p:nvSpPr>
        <p:spPr>
          <a:xfrm>
            <a:off x="3304192" y="2591104"/>
            <a:ext cx="3038276" cy="4610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 – Forward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688117-76BC-1483-148E-969945576158}"/>
              </a:ext>
            </a:extLst>
          </p:cNvPr>
          <p:cNvCxnSpPr>
            <a:cxnSpLocks/>
            <a:stCxn id="68" idx="0"/>
            <a:endCxn id="85" idx="2"/>
          </p:cNvCxnSpPr>
          <p:nvPr/>
        </p:nvCxnSpPr>
        <p:spPr>
          <a:xfrm flipV="1">
            <a:off x="4823330" y="3052188"/>
            <a:ext cx="0" cy="68622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7" name="Connector: Elbow 37">
            <a:extLst>
              <a:ext uri="{FF2B5EF4-FFF2-40B4-BE49-F238E27FC236}">
                <a16:creationId xmlns:a16="http://schemas.microsoft.com/office/drawing/2014/main" id="{E133D111-C4CC-A6BD-03F5-FA7199E6A8F2}"/>
              </a:ext>
            </a:extLst>
          </p:cNvPr>
          <p:cNvCxnSpPr>
            <a:stCxn id="83" idx="2"/>
            <a:endCxn id="84" idx="1"/>
          </p:cNvCxnSpPr>
          <p:nvPr/>
        </p:nvCxnSpPr>
        <p:spPr>
          <a:xfrm rot="10800000">
            <a:off x="3776652" y="2015725"/>
            <a:ext cx="1008810" cy="1386225"/>
          </a:xfrm>
          <a:prstGeom prst="bentConnector3">
            <a:avLst>
              <a:gd name="adj1" fmla="val 1733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B40F3A-23C5-3D73-DBAF-47B554D50FAD}"/>
              </a:ext>
            </a:extLst>
          </p:cNvPr>
          <p:cNvCxnSpPr>
            <a:stCxn id="85" idx="0"/>
            <a:endCxn id="84" idx="2"/>
          </p:cNvCxnSpPr>
          <p:nvPr/>
        </p:nvCxnSpPr>
        <p:spPr>
          <a:xfrm flipV="1">
            <a:off x="4823330" y="2180604"/>
            <a:ext cx="0" cy="4105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FBCEE01-B52F-E71A-5C89-522E92E33B3A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8315822" y="3285714"/>
            <a:ext cx="0" cy="3276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9C3933-1689-E7CD-57CF-3DC239E92824}"/>
              </a:ext>
            </a:extLst>
          </p:cNvPr>
          <p:cNvCxnSpPr>
            <a:cxnSpLocks/>
          </p:cNvCxnSpPr>
          <p:nvPr/>
        </p:nvCxnSpPr>
        <p:spPr>
          <a:xfrm flipV="1">
            <a:off x="8112460" y="2858783"/>
            <a:ext cx="0" cy="2778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E90B2A7-B20D-182E-9BDC-7B5F430954BC}"/>
              </a:ext>
            </a:extLst>
          </p:cNvPr>
          <p:cNvCxnSpPr/>
          <p:nvPr/>
        </p:nvCxnSpPr>
        <p:spPr>
          <a:xfrm flipV="1">
            <a:off x="6342468" y="1136351"/>
            <a:ext cx="407233" cy="145475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6299E5F-1BB5-8A80-4D4D-7101BB2AEA19}"/>
              </a:ext>
            </a:extLst>
          </p:cNvPr>
          <p:cNvCxnSpPr>
            <a:cxnSpLocks/>
          </p:cNvCxnSpPr>
          <p:nvPr/>
        </p:nvCxnSpPr>
        <p:spPr>
          <a:xfrm flipV="1">
            <a:off x="6342468" y="3035380"/>
            <a:ext cx="407233" cy="1680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5B8C3D4-6492-5885-8B86-9551E02FACAF}"/>
              </a:ext>
            </a:extLst>
          </p:cNvPr>
          <p:cNvCxnSpPr>
            <a:cxnSpLocks/>
          </p:cNvCxnSpPr>
          <p:nvPr/>
        </p:nvCxnSpPr>
        <p:spPr>
          <a:xfrm flipV="1">
            <a:off x="6342468" y="3500343"/>
            <a:ext cx="386361" cy="97833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BB93D9-A6B1-9C48-08A5-7C7B3F6C519B}"/>
              </a:ext>
            </a:extLst>
          </p:cNvPr>
          <p:cNvCxnSpPr>
            <a:cxnSpLocks/>
          </p:cNvCxnSpPr>
          <p:nvPr/>
        </p:nvCxnSpPr>
        <p:spPr>
          <a:xfrm>
            <a:off x="6342468" y="4943638"/>
            <a:ext cx="376454" cy="12847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BBCF18-7FA6-9218-99B1-1793584A8053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4823330" y="1491075"/>
            <a:ext cx="0" cy="35976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7" name="Rounded Rectangular Callout 96">
            <a:extLst>
              <a:ext uri="{FF2B5EF4-FFF2-40B4-BE49-F238E27FC236}">
                <a16:creationId xmlns:a16="http://schemas.microsoft.com/office/drawing/2014/main" id="{DB3E4C21-391C-99BD-CDE4-D3E145762DAF}"/>
              </a:ext>
            </a:extLst>
          </p:cNvPr>
          <p:cNvSpPr/>
          <p:nvPr/>
        </p:nvSpPr>
        <p:spPr>
          <a:xfrm>
            <a:off x="600941" y="1405145"/>
            <a:ext cx="1998921" cy="531628"/>
          </a:xfrm>
          <a:prstGeom prst="wedgeRoundRectCallout">
            <a:avLst>
              <a:gd name="adj1" fmla="val 60018"/>
              <a:gd name="adj2" fmla="val 79458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lang="en-G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Rounded Rectangular Callout 104">
            <a:extLst>
              <a:ext uri="{FF2B5EF4-FFF2-40B4-BE49-F238E27FC236}">
                <a16:creationId xmlns:a16="http://schemas.microsoft.com/office/drawing/2014/main" id="{F297A8C9-B6F2-3649-7E28-C1E7D2E915A9}"/>
              </a:ext>
            </a:extLst>
          </p:cNvPr>
          <p:cNvSpPr/>
          <p:nvPr/>
        </p:nvSpPr>
        <p:spPr>
          <a:xfrm>
            <a:off x="9589320" y="2591104"/>
            <a:ext cx="2386978" cy="1199829"/>
          </a:xfrm>
          <a:prstGeom prst="wedgeRoundRectCallout">
            <a:avLst>
              <a:gd name="adj1" fmla="val -116155"/>
              <a:gd name="adj2" fmla="val 90852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GR"/>
              <a:t>Two activation functions</a:t>
            </a:r>
          </a:p>
        </p:txBody>
      </p:sp>
      <p:sp>
        <p:nvSpPr>
          <p:cNvPr id="106" name="Rounded Rectangular Callout 105">
            <a:extLst>
              <a:ext uri="{FF2B5EF4-FFF2-40B4-BE49-F238E27FC236}">
                <a16:creationId xmlns:a16="http://schemas.microsoft.com/office/drawing/2014/main" id="{A71A8545-7C4E-8239-51DF-7E63D45FC2E9}"/>
              </a:ext>
            </a:extLst>
          </p:cNvPr>
          <p:cNvSpPr/>
          <p:nvPr/>
        </p:nvSpPr>
        <p:spPr>
          <a:xfrm>
            <a:off x="9589320" y="2591104"/>
            <a:ext cx="2386976" cy="1199829"/>
          </a:xfrm>
          <a:prstGeom prst="wedgeRoundRectCallout">
            <a:avLst>
              <a:gd name="adj1" fmla="val -100400"/>
              <a:gd name="adj2" fmla="val -94224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R" sz="2000">
                <a:latin typeface="Calibri" panose="020F0502020204030204" pitchFamily="34" charset="0"/>
                <a:cs typeface="Calibri" panose="020F0502020204030204" pitchFamily="34" charset="0"/>
              </a:rPr>
              <a:t>ctivation functions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have significant proportion of the total runtime</a:t>
            </a:r>
            <a:endParaRPr lang="en-G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64AA7-8C4E-0FDD-0ABB-AE53E0580B43}"/>
              </a:ext>
            </a:extLst>
          </p:cNvPr>
          <p:cNvSpPr/>
          <p:nvPr/>
        </p:nvSpPr>
        <p:spPr>
          <a:xfrm>
            <a:off x="3546438" y="2625400"/>
            <a:ext cx="5999291" cy="15378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extend the reusability of custom hardware units like softmax?</a:t>
            </a:r>
          </a:p>
        </p:txBody>
      </p:sp>
      <p:sp>
        <p:nvSpPr>
          <p:cNvPr id="6" name="Rounded Rectangular Callout 105">
            <a:extLst>
              <a:ext uri="{FF2B5EF4-FFF2-40B4-BE49-F238E27FC236}">
                <a16:creationId xmlns:a16="http://schemas.microsoft.com/office/drawing/2014/main" id="{A4FF97B1-15D4-7FE6-41CA-8AF1A2C516EF}"/>
              </a:ext>
            </a:extLst>
          </p:cNvPr>
          <p:cNvSpPr/>
          <p:nvPr/>
        </p:nvSpPr>
        <p:spPr>
          <a:xfrm>
            <a:off x="9589320" y="4867850"/>
            <a:ext cx="2131194" cy="885970"/>
          </a:xfrm>
          <a:prstGeom prst="wedgeRoundRectCallout">
            <a:avLst>
              <a:gd name="adj1" fmla="val -120205"/>
              <a:gd name="adj2" fmla="val -93805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Custom hardware softmax units are common</a:t>
            </a:r>
            <a:endParaRPr lang="en-G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60" grpId="0" animBg="1"/>
      <p:bldP spid="60" grpId="1" animBg="1"/>
      <p:bldP spid="61" grpId="0" animBg="1"/>
      <p:bldP spid="61" grpId="1" animBg="1"/>
      <p:bldP spid="66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2" grpId="0" animBg="1"/>
      <p:bldP spid="72" grpId="1" animBg="1"/>
      <p:bldP spid="75" grpId="0"/>
      <p:bldP spid="75" grpId="1"/>
      <p:bldP spid="76" grpId="0"/>
      <p:bldP spid="76" grpId="1"/>
      <p:bldP spid="77" grpId="0"/>
      <p:bldP spid="77" grpId="1"/>
      <p:bldP spid="97" grpId="0" animBg="1"/>
      <p:bldP spid="105" grpId="0" animBg="1"/>
      <p:bldP spid="106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680B8-3FCC-4673-8F19-CAEC6C40DCC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797" y="1282472"/>
                <a:ext cx="10925178" cy="170978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/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Receives an N-element </a:t>
                </a:r>
                <a:r>
                  <a:rPr lang="en-US" altLang="ja-JP" b="1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input 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l-GR" altLang="ja-JP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latinLnBrk="0"/>
                <a:endParaRPr lang="en-US" altLang="ja-JP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atinLnBrk="0"/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Produces an N-element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probabilities as </a:t>
                </a:r>
                <a:r>
                  <a:rPr lang="en-US" altLang="ja-JP" b="1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680B8-3FCC-4673-8F19-CAEC6C40D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7" y="1282472"/>
                <a:ext cx="10925178" cy="1709785"/>
              </a:xfrm>
              <a:prstGeom prst="rect">
                <a:avLst/>
              </a:prstGeom>
              <a:blipFill>
                <a:blip r:embed="rId3"/>
                <a:stretch>
                  <a:fillRect l="-948" t="-5694" b="-1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2C6E7-E64D-4F94-84EC-B37E1816C5CA}"/>
                  </a:ext>
                </a:extLst>
              </p:cNvPr>
              <p:cNvSpPr txBox="1"/>
              <p:nvPr/>
            </p:nvSpPr>
            <p:spPr>
              <a:xfrm>
                <a:off x="1011731" y="5114312"/>
                <a:ext cx="4271490" cy="9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2C6E7-E64D-4F94-84EC-B37E1816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31" y="5114312"/>
                <a:ext cx="4271490" cy="922432"/>
              </a:xfrm>
              <a:prstGeom prst="rect">
                <a:avLst/>
              </a:prstGeom>
              <a:blipFill>
                <a:blip r:embed="rId4"/>
                <a:stretch>
                  <a:fillRect l="-592" t="-5405" r="-296" b="-7702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AC6CAB-2808-FCFD-8917-FDBE8B60ED6E}"/>
                  </a:ext>
                </a:extLst>
              </p:cNvPr>
              <p:cNvSpPr txBox="1"/>
              <p:nvPr/>
            </p:nvSpPr>
            <p:spPr>
              <a:xfrm>
                <a:off x="1011731" y="2842234"/>
                <a:ext cx="3562770" cy="9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AC6CAB-2808-FCFD-8917-FDBE8B60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31" y="2842234"/>
                <a:ext cx="3562770" cy="922432"/>
              </a:xfrm>
              <a:prstGeom prst="rect">
                <a:avLst/>
              </a:prstGeom>
              <a:blipFill>
                <a:blip r:embed="rId5"/>
                <a:stretch>
                  <a:fillRect b="-7702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FE9A85B5-7051-EE86-76A5-F230136E0E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799" y="3960685"/>
                <a:ext cx="10925176" cy="9760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0"/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Subtract the maximum value of vector</a:t>
                </a:r>
                <a:r>
                  <a:rPr lang="en-US" altLang="ja-JP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all exponent inputs have zero or negative values  more stable result </a:t>
                </a:r>
                <a:r>
                  <a:rPr lang="en-US" altLang="ja-JP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l-GR" altLang="ja-JP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FE9A85B5-7051-EE86-76A5-F230136E0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3960685"/>
                <a:ext cx="10925176" cy="976019"/>
              </a:xfrm>
              <a:prstGeom prst="rect">
                <a:avLst/>
              </a:prstGeom>
              <a:blipFill>
                <a:blip r:embed="rId6"/>
                <a:stretch>
                  <a:fillRect l="-948" t="-125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0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 to Logarithm Domain for Hardware Softmax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7DD3C-06D1-4445-1092-2537442B8880}"/>
              </a:ext>
            </a:extLst>
          </p:cNvPr>
          <p:cNvSpPr/>
          <p:nvPr/>
        </p:nvSpPr>
        <p:spPr>
          <a:xfrm>
            <a:off x="7680310" y="1400918"/>
            <a:ext cx="1684186" cy="893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F51D45-2C1A-9DBE-299F-EE5945DFF56B}"/>
              </a:ext>
            </a:extLst>
          </p:cNvPr>
          <p:cNvSpPr/>
          <p:nvPr/>
        </p:nvSpPr>
        <p:spPr>
          <a:xfrm>
            <a:off x="7774962" y="1562149"/>
            <a:ext cx="282410" cy="28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E63D84-CBE4-88E8-252C-1EB7CE9EB636}"/>
              </a:ext>
            </a:extLst>
          </p:cNvPr>
          <p:cNvSpPr/>
          <p:nvPr/>
        </p:nvSpPr>
        <p:spPr>
          <a:xfrm>
            <a:off x="8974255" y="1562149"/>
            <a:ext cx="282410" cy="28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6E580E-FC96-494D-722D-028DD2FECBD0}"/>
              </a:ext>
            </a:extLst>
          </p:cNvPr>
          <p:cNvSpPr/>
          <p:nvPr/>
        </p:nvSpPr>
        <p:spPr>
          <a:xfrm>
            <a:off x="8351817" y="1934540"/>
            <a:ext cx="282410" cy="28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56CFF5-1C78-DB43-74D0-E164086F7FF3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9215307" y="1400918"/>
            <a:ext cx="41358" cy="202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75FF3D-72B2-646A-4CD1-1C75518A7A1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8016014" y="1404943"/>
            <a:ext cx="135836" cy="198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60D85-732F-293B-9B34-8BA0632262CA}"/>
              </a:ext>
            </a:extLst>
          </p:cNvPr>
          <p:cNvCxnSpPr>
            <a:cxnSpLocks/>
          </p:cNvCxnSpPr>
          <p:nvPr/>
        </p:nvCxnSpPr>
        <p:spPr>
          <a:xfrm>
            <a:off x="8283687" y="1950564"/>
            <a:ext cx="91362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88BCAC-0AB2-DB68-F9CF-1124C00F5063}"/>
              </a:ext>
            </a:extLst>
          </p:cNvPr>
          <p:cNvCxnSpPr>
            <a:cxnSpLocks/>
          </p:cNvCxnSpPr>
          <p:nvPr/>
        </p:nvCxnSpPr>
        <p:spPr>
          <a:xfrm flipH="1">
            <a:off x="8615381" y="1949295"/>
            <a:ext cx="86976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F75804-14A6-B3B4-5257-A6C6BE8CFA4D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8493022" y="2216609"/>
            <a:ext cx="7424" cy="20550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B6A8B6-BD50-A8A1-85AD-2F8F8819517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906250" y="1404943"/>
            <a:ext cx="109362" cy="198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68C5B1-4BA9-EDB6-F733-1EC947A89F8A}"/>
              </a:ext>
            </a:extLst>
          </p:cNvPr>
          <p:cNvGrpSpPr/>
          <p:nvPr/>
        </p:nvGrpSpPr>
        <p:grpSpPr>
          <a:xfrm>
            <a:off x="8404658" y="1710288"/>
            <a:ext cx="169728" cy="27600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E3CB1A-AA80-22E1-9218-BB453A0B71A8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0BE8E9-66EC-FA6F-1B9F-DB6EB6986449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E1B343-8869-B7B4-B47C-29FD875FAE1A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FEF508D-F014-54AA-F139-376FF2FFC303}"/>
              </a:ext>
            </a:extLst>
          </p:cNvPr>
          <p:cNvSpPr/>
          <p:nvPr/>
        </p:nvSpPr>
        <p:spPr>
          <a:xfrm>
            <a:off x="7886424" y="2650015"/>
            <a:ext cx="246759" cy="246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GR" sz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F22AF5-624E-1104-208D-8FC47A90D35E}"/>
              </a:ext>
            </a:extLst>
          </p:cNvPr>
          <p:cNvSpPr/>
          <p:nvPr/>
        </p:nvSpPr>
        <p:spPr>
          <a:xfrm>
            <a:off x="8904000" y="2650015"/>
            <a:ext cx="246759" cy="246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GR" sz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8BEF8F-F1A0-84C2-8AAA-7BC7760B1E48}"/>
              </a:ext>
            </a:extLst>
          </p:cNvPr>
          <p:cNvGrpSpPr/>
          <p:nvPr/>
        </p:nvGrpSpPr>
        <p:grpSpPr>
          <a:xfrm>
            <a:off x="8404658" y="2783685"/>
            <a:ext cx="169728" cy="27600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31DF9D1-DAA4-05D5-7EDA-34288D393F62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D62828-D787-FC18-CAD2-164773236744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0F0922-22E4-B348-9682-DE0C803B6624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Elbow Connector 105">
            <a:extLst>
              <a:ext uri="{FF2B5EF4-FFF2-40B4-BE49-F238E27FC236}">
                <a16:creationId xmlns:a16="http://schemas.microsoft.com/office/drawing/2014/main" id="{8BD817C9-E463-1090-4F41-FA2B56828C48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8518592" y="2141227"/>
            <a:ext cx="12700" cy="1017576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2E2087-40AB-2DED-639D-AFECA970A2FF}"/>
              </a:ext>
            </a:extLst>
          </p:cNvPr>
          <p:cNvCxnSpPr>
            <a:cxnSpLocks/>
          </p:cNvCxnSpPr>
          <p:nvPr/>
        </p:nvCxnSpPr>
        <p:spPr>
          <a:xfrm>
            <a:off x="9264243" y="1118179"/>
            <a:ext cx="0" cy="286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23">
            <a:extLst>
              <a:ext uri="{FF2B5EF4-FFF2-40B4-BE49-F238E27FC236}">
                <a16:creationId xmlns:a16="http://schemas.microsoft.com/office/drawing/2014/main" id="{799B5A8B-B018-CA75-0641-5908BD08314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764845" y="1263178"/>
            <a:ext cx="116817" cy="1497130"/>
          </a:xfrm>
          <a:prstGeom prst="bentConnector3">
            <a:avLst>
              <a:gd name="adj1" fmla="val -169228"/>
            </a:avLst>
          </a:prstGeom>
          <a:ln w="19050">
            <a:solidFill>
              <a:schemeClr val="tx1"/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3233EE0-4B90-D560-7A71-8F4A637539C5}"/>
              </a:ext>
            </a:extLst>
          </p:cNvPr>
          <p:cNvSpPr/>
          <p:nvPr/>
        </p:nvSpPr>
        <p:spPr>
          <a:xfrm>
            <a:off x="7839887" y="3165186"/>
            <a:ext cx="340251" cy="233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01ADA2-3D40-D9F0-7BD1-BC8E2A64250B}"/>
              </a:ext>
            </a:extLst>
          </p:cNvPr>
          <p:cNvSpPr/>
          <p:nvPr/>
        </p:nvSpPr>
        <p:spPr>
          <a:xfrm>
            <a:off x="8857493" y="3165186"/>
            <a:ext cx="340251" cy="233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1B35EF-608A-72AA-95F9-103CBB130858}"/>
              </a:ext>
            </a:extLst>
          </p:cNvPr>
          <p:cNvGrpSpPr/>
          <p:nvPr/>
        </p:nvGrpSpPr>
        <p:grpSpPr>
          <a:xfrm>
            <a:off x="8404658" y="3281856"/>
            <a:ext cx="169728" cy="27600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294F510-F8FC-B638-B7A4-D596882CEB1D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E7F8D39-40DC-2C79-EFDC-95725C06AFDA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6AFCBF-1827-1B4D-A9B5-BCAE749319D7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7E7EAD-1854-054E-478A-4B029EC80E04}"/>
              </a:ext>
            </a:extLst>
          </p:cNvPr>
          <p:cNvCxnSpPr>
            <a:cxnSpLocks/>
          </p:cNvCxnSpPr>
          <p:nvPr/>
        </p:nvCxnSpPr>
        <p:spPr>
          <a:xfrm>
            <a:off x="8039862" y="1787082"/>
            <a:ext cx="91362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39DF9BB-7EA4-CD40-09D5-497DA2EC7F9B}"/>
              </a:ext>
            </a:extLst>
          </p:cNvPr>
          <p:cNvCxnSpPr>
            <a:cxnSpLocks/>
          </p:cNvCxnSpPr>
          <p:nvPr/>
        </p:nvCxnSpPr>
        <p:spPr>
          <a:xfrm flipH="1">
            <a:off x="8908765" y="1763201"/>
            <a:ext cx="86976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88A31D-3576-D0D1-42AB-E9D5FA18D46B}"/>
              </a:ext>
            </a:extLst>
          </p:cNvPr>
          <p:cNvGrpSpPr/>
          <p:nvPr/>
        </p:nvGrpSpPr>
        <p:grpSpPr>
          <a:xfrm rot="2092312">
            <a:off x="8150984" y="1888227"/>
            <a:ext cx="95806" cy="12875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D24EEC3-DB9D-158D-5519-4CE7CAAC438E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D10DE0-E111-307A-9215-AB213279671F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73EE48D-4DC2-9F2F-2268-52898EF3EA5D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6FA7C1-BDC6-A108-21BA-C7B320A71DB9}"/>
              </a:ext>
            </a:extLst>
          </p:cNvPr>
          <p:cNvGrpSpPr/>
          <p:nvPr/>
        </p:nvGrpSpPr>
        <p:grpSpPr>
          <a:xfrm rot="19642955">
            <a:off x="8755187" y="1885695"/>
            <a:ext cx="95806" cy="12875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21C0DF-2368-7492-E3BD-0906A1A1FC0A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D634524-5AC3-418E-0034-925F9EF6D576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3ACA36D-2203-DF07-6385-72876A15C122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CA5759-9D2A-B7CF-43BA-68A744BBBC21}"/>
              </a:ext>
            </a:extLst>
          </p:cNvPr>
          <p:cNvCxnSpPr>
            <a:cxnSpLocks/>
            <a:stCxn id="30" idx="4"/>
            <a:endCxn id="46" idx="0"/>
          </p:cNvCxnSpPr>
          <p:nvPr/>
        </p:nvCxnSpPr>
        <p:spPr>
          <a:xfrm>
            <a:off x="8009804" y="2896475"/>
            <a:ext cx="209" cy="268711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C300B8-F1B4-6FBF-A07D-A8C8DC3C0352}"/>
              </a:ext>
            </a:extLst>
          </p:cNvPr>
          <p:cNvCxnSpPr>
            <a:cxnSpLocks/>
            <a:stCxn id="31" idx="4"/>
            <a:endCxn id="47" idx="0"/>
          </p:cNvCxnSpPr>
          <p:nvPr/>
        </p:nvCxnSpPr>
        <p:spPr>
          <a:xfrm>
            <a:off x="9027380" y="2896475"/>
            <a:ext cx="239" cy="268711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BA5C4B-8AB0-CD74-93D9-61B10526EC40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8498661" y="4822947"/>
            <a:ext cx="0" cy="181479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D580A0-39CB-024B-F9C3-B6A87F747B86}"/>
              </a:ext>
            </a:extLst>
          </p:cNvPr>
          <p:cNvSpPr txBox="1"/>
          <p:nvPr/>
        </p:nvSpPr>
        <p:spPr>
          <a:xfrm>
            <a:off x="9582372" y="1697744"/>
            <a:ext cx="93839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tree</a:t>
            </a:r>
            <a:endParaRPr lang="en-GR" sz="20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A77759-C25B-180A-93AC-126A52635546}"/>
              </a:ext>
            </a:extLst>
          </p:cNvPr>
          <p:cNvSpPr txBox="1"/>
          <p:nvPr/>
        </p:nvSpPr>
        <p:spPr>
          <a:xfrm>
            <a:off x="9582371" y="2579654"/>
            <a:ext cx="10966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max(x)</a:t>
            </a:r>
            <a:endParaRPr lang="en-GR" sz="20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1121AE-060A-54FE-7B40-772CD0E2377F}"/>
              </a:ext>
            </a:extLst>
          </p:cNvPr>
          <p:cNvSpPr txBox="1"/>
          <p:nvPr/>
        </p:nvSpPr>
        <p:spPr>
          <a:xfrm>
            <a:off x="9582372" y="3091682"/>
            <a:ext cx="7348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4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max</a:t>
            </a:r>
            <a:endParaRPr lang="en-GR" sz="2000" baseline="300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3692DA-AACA-43CF-D77F-220A4A3C76F3}"/>
              </a:ext>
            </a:extLst>
          </p:cNvPr>
          <p:cNvSpPr txBox="1"/>
          <p:nvPr/>
        </p:nvSpPr>
        <p:spPr>
          <a:xfrm>
            <a:off x="9582372" y="3693473"/>
            <a:ext cx="1205786" cy="631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Adder tree</a:t>
            </a:r>
          </a:p>
          <a:p>
            <a:r>
              <a:rPr lang="el-GR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4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30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max(x)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R" sz="2000" baseline="300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Elbow Connector 193">
            <a:extLst>
              <a:ext uri="{FF2B5EF4-FFF2-40B4-BE49-F238E27FC236}">
                <a16:creationId xmlns:a16="http://schemas.microsoft.com/office/drawing/2014/main" id="{E72A77BA-536A-A67E-8ECE-4D3A490CDF2B}"/>
              </a:ext>
            </a:extLst>
          </p:cNvPr>
          <p:cNvCxnSpPr>
            <a:cxnSpLocks/>
            <a:stCxn id="71" idx="0"/>
            <a:endCxn id="72" idx="0"/>
          </p:cNvCxnSpPr>
          <p:nvPr/>
        </p:nvCxnSpPr>
        <p:spPr>
          <a:xfrm rot="5400000" flipH="1" flipV="1">
            <a:off x="8518592" y="4683169"/>
            <a:ext cx="12700" cy="108735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C151DC8-A6FA-A9DF-9C2F-52C603E1752A}"/>
              </a:ext>
            </a:extLst>
          </p:cNvPr>
          <p:cNvSpPr/>
          <p:nvPr/>
        </p:nvSpPr>
        <p:spPr>
          <a:xfrm>
            <a:off x="7851536" y="5226845"/>
            <a:ext cx="246759" cy="246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GR" sz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08436A-18C7-EA0A-722D-EA0EB06BD8C9}"/>
              </a:ext>
            </a:extLst>
          </p:cNvPr>
          <p:cNvSpPr/>
          <p:nvPr/>
        </p:nvSpPr>
        <p:spPr>
          <a:xfrm>
            <a:off x="8938888" y="5226845"/>
            <a:ext cx="246759" cy="246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GR" sz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Elbow Connector 209">
            <a:extLst>
              <a:ext uri="{FF2B5EF4-FFF2-40B4-BE49-F238E27FC236}">
                <a16:creationId xmlns:a16="http://schemas.microsoft.com/office/drawing/2014/main" id="{513FF8D0-7DF7-9E53-8B70-DD72F73744FC}"/>
              </a:ext>
            </a:extLst>
          </p:cNvPr>
          <p:cNvCxnSpPr>
            <a:cxnSpLocks/>
            <a:endCxn id="71" idx="2"/>
          </p:cNvCxnSpPr>
          <p:nvPr/>
        </p:nvCxnSpPr>
        <p:spPr>
          <a:xfrm rot="5400000">
            <a:off x="6752300" y="4093622"/>
            <a:ext cx="2355690" cy="157217"/>
          </a:xfrm>
          <a:prstGeom prst="bentConnector4">
            <a:avLst>
              <a:gd name="adj1" fmla="val 36"/>
              <a:gd name="adj2" fmla="val 284179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C6D7CFE-D5CF-C9FB-8A79-70B614C9F18C}"/>
              </a:ext>
            </a:extLst>
          </p:cNvPr>
          <p:cNvSpPr/>
          <p:nvPr/>
        </p:nvSpPr>
        <p:spPr>
          <a:xfrm>
            <a:off x="7804998" y="5649227"/>
            <a:ext cx="340251" cy="233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E75CD8-B366-9310-F7C7-374331FEA20C}"/>
              </a:ext>
            </a:extLst>
          </p:cNvPr>
          <p:cNvSpPr/>
          <p:nvPr/>
        </p:nvSpPr>
        <p:spPr>
          <a:xfrm>
            <a:off x="8892382" y="5649227"/>
            <a:ext cx="340251" cy="233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89EB39-2DF0-3948-63F7-420296FF9A18}"/>
              </a:ext>
            </a:extLst>
          </p:cNvPr>
          <p:cNvCxnSpPr>
            <a:endCxn id="76" idx="0"/>
          </p:cNvCxnSpPr>
          <p:nvPr/>
        </p:nvCxnSpPr>
        <p:spPr>
          <a:xfrm>
            <a:off x="7974915" y="5475402"/>
            <a:ext cx="208" cy="17382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79020D8-626B-2FCE-9174-6C9049DE5F9D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062267" y="5475402"/>
            <a:ext cx="240" cy="17382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538AD3A-5266-A2BA-71E5-8C0E8B77BBA3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975124" y="5882568"/>
            <a:ext cx="0" cy="20073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F3A4C5-F0D8-1416-23EB-E9CCF96C9C83}"/>
              </a:ext>
            </a:extLst>
          </p:cNvPr>
          <p:cNvCxnSpPr>
            <a:cxnSpLocks/>
          </p:cNvCxnSpPr>
          <p:nvPr/>
        </p:nvCxnSpPr>
        <p:spPr>
          <a:xfrm>
            <a:off x="9068619" y="5882568"/>
            <a:ext cx="0" cy="20073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EE15C2C-9944-CF9E-7B0E-1C15640353F7}"/>
              </a:ext>
            </a:extLst>
          </p:cNvPr>
          <p:cNvSpPr/>
          <p:nvPr/>
        </p:nvSpPr>
        <p:spPr>
          <a:xfrm>
            <a:off x="8328536" y="4589606"/>
            <a:ext cx="340251" cy="233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endParaRPr lang="en-GR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2325A4-AE44-A460-F5E4-00D1F1FB7EFA}"/>
              </a:ext>
            </a:extLst>
          </p:cNvPr>
          <p:cNvGrpSpPr/>
          <p:nvPr/>
        </p:nvGrpSpPr>
        <p:grpSpPr>
          <a:xfrm>
            <a:off x="8411237" y="5768405"/>
            <a:ext cx="205371" cy="30361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876CBEC-F45D-639C-718F-24FC38B2749F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2C46BB-0661-9B62-ADD2-DDEED360BE0C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575E725-1E50-091A-9F1F-448BA43BE99A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1F274EA-F189-811B-020B-56A8C9941C83}"/>
              </a:ext>
            </a:extLst>
          </p:cNvPr>
          <p:cNvSpPr txBox="1"/>
          <p:nvPr/>
        </p:nvSpPr>
        <p:spPr>
          <a:xfrm>
            <a:off x="9582372" y="5172285"/>
            <a:ext cx="196179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max(x) – log(</a:t>
            </a:r>
            <a:r>
              <a:rPr lang="el-GR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Σ)</a:t>
            </a:r>
            <a:endParaRPr lang="en-GR" sz="20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9217B5C-915A-740A-68DE-8B7B781BC37C}"/>
              </a:ext>
            </a:extLst>
          </p:cNvPr>
          <p:cNvSpPr txBox="1"/>
          <p:nvPr/>
        </p:nvSpPr>
        <p:spPr>
          <a:xfrm>
            <a:off x="9582372" y="4518905"/>
            <a:ext cx="16147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log(</a:t>
            </a:r>
            <a:r>
              <a:rPr lang="el-GR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4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30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max(x)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GR" sz="2000" baseline="300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CE73E3-395B-D55E-5A4C-B2A0E1A0652F}"/>
              </a:ext>
            </a:extLst>
          </p:cNvPr>
          <p:cNvSpPr txBox="1"/>
          <p:nvPr/>
        </p:nvSpPr>
        <p:spPr>
          <a:xfrm>
            <a:off x="9582372" y="5606403"/>
            <a:ext cx="154402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400" baseline="3000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max(x) – log(</a:t>
            </a:r>
            <a:r>
              <a:rPr lang="el-GR" sz="2000" baseline="30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Σ)</a:t>
            </a:r>
            <a:endParaRPr lang="en-GR" sz="2000" baseline="300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D34FB99-B76E-E321-9FDD-6C7F60205BA6}"/>
              </a:ext>
            </a:extLst>
          </p:cNvPr>
          <p:cNvGrpSpPr/>
          <p:nvPr/>
        </p:nvGrpSpPr>
        <p:grpSpPr>
          <a:xfrm>
            <a:off x="8411237" y="5360234"/>
            <a:ext cx="205371" cy="30361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3BEF9D-2043-050B-6A4B-60BCFFEEBD45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5BC305-9086-B8BC-FABE-07915E950258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1F7CE33-9385-4C3E-4AB0-402D7A56869E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337794-93F1-A1E9-C966-9511B8C8B2BB}"/>
              </a:ext>
            </a:extLst>
          </p:cNvPr>
          <p:cNvCxnSpPr>
            <a:cxnSpLocks/>
          </p:cNvCxnSpPr>
          <p:nvPr/>
        </p:nvCxnSpPr>
        <p:spPr>
          <a:xfrm>
            <a:off x="7769823" y="1400918"/>
            <a:ext cx="41358" cy="202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E14614-5D83-9AFC-F201-74D7A0C4D8EB}"/>
              </a:ext>
            </a:extLst>
          </p:cNvPr>
          <p:cNvCxnSpPr>
            <a:cxnSpLocks/>
          </p:cNvCxnSpPr>
          <p:nvPr/>
        </p:nvCxnSpPr>
        <p:spPr>
          <a:xfrm>
            <a:off x="7765046" y="1118179"/>
            <a:ext cx="0" cy="286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B563A43-1228-D544-AE5E-40A25B2B2CB4}"/>
              </a:ext>
            </a:extLst>
          </p:cNvPr>
          <p:cNvCxnSpPr>
            <a:cxnSpLocks/>
          </p:cNvCxnSpPr>
          <p:nvPr/>
        </p:nvCxnSpPr>
        <p:spPr>
          <a:xfrm>
            <a:off x="8158470" y="1118179"/>
            <a:ext cx="0" cy="286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3C8A5C5-5921-D256-2A61-D67F65E25E67}"/>
              </a:ext>
            </a:extLst>
          </p:cNvPr>
          <p:cNvCxnSpPr>
            <a:cxnSpLocks/>
          </p:cNvCxnSpPr>
          <p:nvPr/>
        </p:nvCxnSpPr>
        <p:spPr>
          <a:xfrm flipH="1">
            <a:off x="9150758" y="1275060"/>
            <a:ext cx="116655" cy="1494887"/>
          </a:xfrm>
          <a:prstGeom prst="bentConnector3">
            <a:avLst>
              <a:gd name="adj1" fmla="val -169463"/>
            </a:avLst>
          </a:prstGeom>
          <a:ln w="19050">
            <a:solidFill>
              <a:schemeClr val="tx1"/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9A0E3F3-AF5A-04B8-9AC1-5A4AD3C60705}"/>
              </a:ext>
            </a:extLst>
          </p:cNvPr>
          <p:cNvGrpSpPr/>
          <p:nvPr/>
        </p:nvGrpSpPr>
        <p:grpSpPr>
          <a:xfrm>
            <a:off x="8615035" y="1222592"/>
            <a:ext cx="169728" cy="27600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99021F6-7128-AC43-62FD-DD596FB2B280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412A35A-E55F-82D2-C875-D9D75634D140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88EFB92-8826-35E7-D625-1599F3A3EE1B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E7154C0-CC1B-2A5F-931B-668B89BB37A0}"/>
              </a:ext>
            </a:extLst>
          </p:cNvPr>
          <p:cNvCxnSpPr>
            <a:cxnSpLocks/>
            <a:endCxn id="72" idx="6"/>
          </p:cNvCxnSpPr>
          <p:nvPr/>
        </p:nvCxnSpPr>
        <p:spPr>
          <a:xfrm rot="16200000" flipH="1">
            <a:off x="7927046" y="4091474"/>
            <a:ext cx="2357818" cy="159384"/>
          </a:xfrm>
          <a:prstGeom prst="bentConnector4">
            <a:avLst>
              <a:gd name="adj1" fmla="val -80"/>
              <a:gd name="adj2" fmla="val 276894"/>
            </a:avLst>
          </a:prstGeom>
          <a:ln w="19050">
            <a:solidFill>
              <a:schemeClr val="tx1"/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BED98D47-4018-A042-2E16-C98D93744C5D}"/>
              </a:ext>
            </a:extLst>
          </p:cNvPr>
          <p:cNvCxnSpPr>
            <a:cxnSpLocks/>
          </p:cNvCxnSpPr>
          <p:nvPr/>
        </p:nvCxnSpPr>
        <p:spPr>
          <a:xfrm rot="5400000">
            <a:off x="7799245" y="3371090"/>
            <a:ext cx="176568" cy="244966"/>
          </a:xfrm>
          <a:prstGeom prst="bentConnector3">
            <a:avLst>
              <a:gd name="adj1" fmla="val 371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FCDAB16-56E9-60AF-7669-76A666C85C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52364" y="3383318"/>
            <a:ext cx="176568" cy="222697"/>
          </a:xfrm>
          <a:prstGeom prst="bentConnector3">
            <a:avLst>
              <a:gd name="adj1" fmla="val 371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4CDC0A-F22B-2F41-6921-B9BB71DEB264}"/>
              </a:ext>
            </a:extLst>
          </p:cNvPr>
          <p:cNvSpPr/>
          <p:nvPr/>
        </p:nvSpPr>
        <p:spPr>
          <a:xfrm>
            <a:off x="7680310" y="3578752"/>
            <a:ext cx="1684186" cy="893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F22B59F-8FFD-27E6-267B-577BD3F23E34}"/>
              </a:ext>
            </a:extLst>
          </p:cNvPr>
          <p:cNvSpPr/>
          <p:nvPr/>
        </p:nvSpPr>
        <p:spPr>
          <a:xfrm>
            <a:off x="7774962" y="3739982"/>
            <a:ext cx="282410" cy="28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GR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5B227C7-7A6F-E997-A369-DF4D9CA93DAE}"/>
              </a:ext>
            </a:extLst>
          </p:cNvPr>
          <p:cNvSpPr/>
          <p:nvPr/>
        </p:nvSpPr>
        <p:spPr>
          <a:xfrm>
            <a:off x="8974255" y="3739982"/>
            <a:ext cx="282410" cy="28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GR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2F45F52-85E8-A855-9C6B-F315C709C32F}"/>
              </a:ext>
            </a:extLst>
          </p:cNvPr>
          <p:cNvSpPr/>
          <p:nvPr/>
        </p:nvSpPr>
        <p:spPr>
          <a:xfrm>
            <a:off x="8351817" y="4112374"/>
            <a:ext cx="282410" cy="2820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GR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596F5B2-C0BC-2658-B838-E9B5C426A2C0}"/>
              </a:ext>
            </a:extLst>
          </p:cNvPr>
          <p:cNvCxnSpPr>
            <a:cxnSpLocks/>
            <a:endCxn id="133" idx="7"/>
          </p:cNvCxnSpPr>
          <p:nvPr/>
        </p:nvCxnSpPr>
        <p:spPr>
          <a:xfrm flipH="1">
            <a:off x="9215307" y="3578752"/>
            <a:ext cx="41358" cy="202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BC6CFD7-BC5F-5F9A-BF2B-FC623008AA19}"/>
              </a:ext>
            </a:extLst>
          </p:cNvPr>
          <p:cNvCxnSpPr>
            <a:cxnSpLocks/>
            <a:endCxn id="132" idx="7"/>
          </p:cNvCxnSpPr>
          <p:nvPr/>
        </p:nvCxnSpPr>
        <p:spPr>
          <a:xfrm flipH="1">
            <a:off x="8016014" y="3582777"/>
            <a:ext cx="135836" cy="198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CB1E5FE-DAB6-568C-7C0E-2595DB6D691F}"/>
              </a:ext>
            </a:extLst>
          </p:cNvPr>
          <p:cNvCxnSpPr>
            <a:cxnSpLocks/>
          </p:cNvCxnSpPr>
          <p:nvPr/>
        </p:nvCxnSpPr>
        <p:spPr>
          <a:xfrm>
            <a:off x="8283687" y="4128398"/>
            <a:ext cx="91362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84C357B-2DA8-B144-7A7E-3922E9DB4545}"/>
              </a:ext>
            </a:extLst>
          </p:cNvPr>
          <p:cNvCxnSpPr>
            <a:cxnSpLocks/>
          </p:cNvCxnSpPr>
          <p:nvPr/>
        </p:nvCxnSpPr>
        <p:spPr>
          <a:xfrm flipH="1">
            <a:off x="8615381" y="4127129"/>
            <a:ext cx="86976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E21E4D9-D9AF-1B90-29D4-5013D682B639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8906250" y="3582777"/>
            <a:ext cx="109362" cy="198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49E35E-D827-B11A-F82D-76BA95C109C9}"/>
              </a:ext>
            </a:extLst>
          </p:cNvPr>
          <p:cNvGrpSpPr/>
          <p:nvPr/>
        </p:nvGrpSpPr>
        <p:grpSpPr>
          <a:xfrm>
            <a:off x="8404658" y="3888122"/>
            <a:ext cx="169728" cy="27600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99336D3-E9A0-8D02-6E24-F8FEF8362B5A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2467476-287A-608F-C942-6B68045CB35F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C8079F2-BD65-AF49-3C10-6048533CEBFE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2CDF402-5B5B-FCD2-7C09-CB942F5531BE}"/>
              </a:ext>
            </a:extLst>
          </p:cNvPr>
          <p:cNvCxnSpPr>
            <a:cxnSpLocks/>
          </p:cNvCxnSpPr>
          <p:nvPr/>
        </p:nvCxnSpPr>
        <p:spPr>
          <a:xfrm>
            <a:off x="8039862" y="3964916"/>
            <a:ext cx="91362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4A51F72-550D-0A7D-0498-FE2C2A23C383}"/>
              </a:ext>
            </a:extLst>
          </p:cNvPr>
          <p:cNvCxnSpPr>
            <a:cxnSpLocks/>
          </p:cNvCxnSpPr>
          <p:nvPr/>
        </p:nvCxnSpPr>
        <p:spPr>
          <a:xfrm flipH="1">
            <a:off x="8908765" y="3941034"/>
            <a:ext cx="86976" cy="61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6F8753B-7473-96D0-E03C-50E1896CD528}"/>
              </a:ext>
            </a:extLst>
          </p:cNvPr>
          <p:cNvGrpSpPr/>
          <p:nvPr/>
        </p:nvGrpSpPr>
        <p:grpSpPr>
          <a:xfrm rot="2092312">
            <a:off x="8150984" y="4066061"/>
            <a:ext cx="95806" cy="12875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B88DD-BBB2-2E5E-882E-34AD258EE096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BEFB636-0743-8C2F-D0B7-0CB1802DC65F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B58FD444-B47E-869F-B656-F5276BD1BB49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9E67A89-1FBB-012E-9FF3-5F320163E4D8}"/>
              </a:ext>
            </a:extLst>
          </p:cNvPr>
          <p:cNvGrpSpPr/>
          <p:nvPr/>
        </p:nvGrpSpPr>
        <p:grpSpPr>
          <a:xfrm rot="19642955">
            <a:off x="8755187" y="4063528"/>
            <a:ext cx="95806" cy="12875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A389369-734A-5C15-B167-631F3180F8D8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1740545-664B-ABD1-2DFB-6D183B073D6E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D5DCD6D-8680-A1D6-BE74-D862D79AD5E5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FD170CB-1518-9886-875B-BD0D7E0497D6}"/>
              </a:ext>
            </a:extLst>
          </p:cNvPr>
          <p:cNvCxnSpPr>
            <a:cxnSpLocks/>
          </p:cNvCxnSpPr>
          <p:nvPr/>
        </p:nvCxnSpPr>
        <p:spPr>
          <a:xfrm>
            <a:off x="7769823" y="3578752"/>
            <a:ext cx="41358" cy="202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72C5A5F-9681-B2F6-577E-0D58A53BF83C}"/>
              </a:ext>
            </a:extLst>
          </p:cNvPr>
          <p:cNvCxnSpPr>
            <a:cxnSpLocks/>
            <a:stCxn id="134" idx="4"/>
            <a:endCxn id="84" idx="0"/>
          </p:cNvCxnSpPr>
          <p:nvPr/>
        </p:nvCxnSpPr>
        <p:spPr>
          <a:xfrm>
            <a:off x="8493022" y="4394443"/>
            <a:ext cx="5639" cy="195163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97FED2E-F231-51E0-EB41-D7EAA98BE3FB}"/>
              </a:ext>
            </a:extLst>
          </p:cNvPr>
          <p:cNvSpPr txBox="1"/>
          <p:nvPr/>
        </p:nvSpPr>
        <p:spPr>
          <a:xfrm>
            <a:off x="7786004" y="5975170"/>
            <a:ext cx="370400" cy="398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44577B5-FB15-C4C2-30FA-94C9AE4F9F05}"/>
              </a:ext>
            </a:extLst>
          </p:cNvPr>
          <p:cNvSpPr txBox="1"/>
          <p:nvPr/>
        </p:nvSpPr>
        <p:spPr>
          <a:xfrm>
            <a:off x="8893843" y="5975170"/>
            <a:ext cx="395352" cy="398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GR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0A47171-1AAA-5939-DBA5-692EA3A8DCF2}"/>
              </a:ext>
            </a:extLst>
          </p:cNvPr>
          <p:cNvGrpSpPr/>
          <p:nvPr/>
        </p:nvGrpSpPr>
        <p:grpSpPr>
          <a:xfrm>
            <a:off x="8418943" y="6174546"/>
            <a:ext cx="205371" cy="30361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EDB2EE3-6E91-9581-5C44-6DEFE92A4A90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8E48221-2152-66F1-E2E1-FFB342C493CE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B774ABB-75A2-D594-D1B3-44B5159FD6EE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A1E58E5-A778-13AF-3AD8-4AB45EF5A2F2}"/>
              </a:ext>
            </a:extLst>
          </p:cNvPr>
          <p:cNvSpPr txBox="1"/>
          <p:nvPr/>
        </p:nvSpPr>
        <p:spPr>
          <a:xfrm>
            <a:off x="9132706" y="76256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GR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1DBCBE7-BC07-60D5-864F-07794F06D909}"/>
              </a:ext>
            </a:extLst>
          </p:cNvPr>
          <p:cNvSpPr txBox="1"/>
          <p:nvPr/>
        </p:nvSpPr>
        <p:spPr>
          <a:xfrm>
            <a:off x="7624111" y="76205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55DFD17-B0CF-E16C-4520-CF0C21598303}"/>
              </a:ext>
            </a:extLst>
          </p:cNvPr>
          <p:cNvSpPr txBox="1"/>
          <p:nvPr/>
        </p:nvSpPr>
        <p:spPr>
          <a:xfrm>
            <a:off x="8022616" y="76256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R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2C6E7-E64D-4F94-84EC-B37E1816C5CA}"/>
                  </a:ext>
                </a:extLst>
              </p:cNvPr>
              <p:cNvSpPr txBox="1"/>
              <p:nvPr/>
            </p:nvSpPr>
            <p:spPr>
              <a:xfrm>
                <a:off x="1011731" y="2281615"/>
                <a:ext cx="4271490" cy="9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2C6E7-E64D-4F94-84EC-B37E1816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31" y="2281615"/>
                <a:ext cx="4271490" cy="922432"/>
              </a:xfrm>
              <a:prstGeom prst="rect">
                <a:avLst/>
              </a:prstGeom>
              <a:blipFill>
                <a:blip r:embed="rId3"/>
                <a:stretch>
                  <a:fillRect l="-592" t="-5405" r="-296" b="-7702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8C7F0-1C09-1ECC-8CA2-A44788A75CCB}"/>
              </a:ext>
            </a:extLst>
          </p:cNvPr>
          <p:cNvGrpSpPr/>
          <p:nvPr/>
        </p:nvGrpSpPr>
        <p:grpSpPr>
          <a:xfrm>
            <a:off x="2458528" y="3280612"/>
            <a:ext cx="2490594" cy="707886"/>
            <a:chOff x="2458528" y="4202453"/>
            <a:chExt cx="2490594" cy="707886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9200400-557E-B19A-DFA0-CD354AE93507}"/>
                </a:ext>
              </a:extLst>
            </p:cNvPr>
            <p:cNvSpPr/>
            <p:nvPr/>
          </p:nvSpPr>
          <p:spPr>
            <a:xfrm>
              <a:off x="2458528" y="4325315"/>
              <a:ext cx="368976" cy="497632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1D93D5-DDB8-285A-0102-0E283B43ED63}"/>
                </a:ext>
              </a:extLst>
            </p:cNvPr>
            <p:cNvSpPr txBox="1"/>
            <p:nvPr/>
          </p:nvSpPr>
          <p:spPr>
            <a:xfrm>
              <a:off x="2827504" y="4202453"/>
              <a:ext cx="21216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Perform division in logarithm 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F6080-F8E5-3C35-2AAD-8A5061E7F145}"/>
                  </a:ext>
                </a:extLst>
              </p:cNvPr>
              <p:cNvSpPr txBox="1"/>
              <p:nvPr/>
            </p:nvSpPr>
            <p:spPr>
              <a:xfrm>
                <a:off x="1011731" y="4065062"/>
                <a:ext cx="5843779" cy="531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2F6080-F8E5-3C35-2AAD-8A5061E7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31" y="4065062"/>
                <a:ext cx="5843779" cy="531364"/>
              </a:xfrm>
              <a:prstGeom prst="rect">
                <a:avLst/>
              </a:prstGeom>
              <a:blipFill>
                <a:blip r:embed="rId4"/>
                <a:stretch>
                  <a:fillRect l="-217" t="-47619" b="-9047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ular Callout 96">
            <a:extLst>
              <a:ext uri="{FF2B5EF4-FFF2-40B4-BE49-F238E27FC236}">
                <a16:creationId xmlns:a16="http://schemas.microsoft.com/office/drawing/2014/main" id="{A63E79EB-43B2-AFA3-74BA-D9E85BF5800E}"/>
              </a:ext>
            </a:extLst>
          </p:cNvPr>
          <p:cNvSpPr/>
          <p:nvPr/>
        </p:nvSpPr>
        <p:spPr>
          <a:xfrm>
            <a:off x="960446" y="4806854"/>
            <a:ext cx="2619516" cy="531628"/>
          </a:xfrm>
          <a:prstGeom prst="wedgeRoundRectCallout">
            <a:avLst>
              <a:gd name="adj1" fmla="val 45609"/>
              <a:gd name="adj2" fmla="val -99033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fit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lang="en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CDF7-572A-2290-E261-6547D6C0A482}"/>
              </a:ext>
            </a:extLst>
          </p:cNvPr>
          <p:cNvSpPr/>
          <p:nvPr/>
        </p:nvSpPr>
        <p:spPr>
          <a:xfrm>
            <a:off x="3990976" y="4222975"/>
            <a:ext cx="666750" cy="262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5088E1-E947-29C5-6A37-2730A483DFFA}"/>
              </a:ext>
            </a:extLst>
          </p:cNvPr>
          <p:cNvSpPr/>
          <p:nvPr/>
        </p:nvSpPr>
        <p:spPr>
          <a:xfrm>
            <a:off x="6113318" y="4143585"/>
            <a:ext cx="536864" cy="187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4AF7DA-E157-753F-8F9B-6FD44F50D36C}"/>
              </a:ext>
            </a:extLst>
          </p:cNvPr>
          <p:cNvSpPr/>
          <p:nvPr/>
        </p:nvSpPr>
        <p:spPr>
          <a:xfrm>
            <a:off x="3588333" y="4218848"/>
            <a:ext cx="1073809" cy="262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1D8B76-D681-3596-968C-D53C14CD8B00}"/>
              </a:ext>
            </a:extLst>
          </p:cNvPr>
          <p:cNvSpPr/>
          <p:nvPr/>
        </p:nvSpPr>
        <p:spPr>
          <a:xfrm>
            <a:off x="5712235" y="4145566"/>
            <a:ext cx="976190" cy="217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48B000-E7BA-AA24-E45A-F358670F4371}"/>
              </a:ext>
            </a:extLst>
          </p:cNvPr>
          <p:cNvSpPr/>
          <p:nvPr/>
        </p:nvSpPr>
        <p:spPr>
          <a:xfrm>
            <a:off x="5636029" y="4134060"/>
            <a:ext cx="1052396" cy="347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0240F6-659D-B17F-E58F-254B0071D0B0}"/>
              </a:ext>
            </a:extLst>
          </p:cNvPr>
          <p:cNvSpPr/>
          <p:nvPr/>
        </p:nvSpPr>
        <p:spPr>
          <a:xfrm>
            <a:off x="5170516" y="4065062"/>
            <a:ext cx="1517909" cy="503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5260E1-39B2-6D6F-B19F-B31C856A056D}"/>
              </a:ext>
            </a:extLst>
          </p:cNvPr>
          <p:cNvSpPr/>
          <p:nvPr/>
        </p:nvSpPr>
        <p:spPr>
          <a:xfrm>
            <a:off x="4755808" y="4067828"/>
            <a:ext cx="2020337" cy="503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8E9FE1-BB59-5B58-6B29-AFEE68444F5A}"/>
              </a:ext>
            </a:extLst>
          </p:cNvPr>
          <p:cNvSpPr/>
          <p:nvPr/>
        </p:nvSpPr>
        <p:spPr>
          <a:xfrm>
            <a:off x="3588334" y="4097627"/>
            <a:ext cx="3158794" cy="415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D21CD1-8630-B297-8A24-6D9D7E915207}"/>
              </a:ext>
            </a:extLst>
          </p:cNvPr>
          <p:cNvSpPr/>
          <p:nvPr/>
        </p:nvSpPr>
        <p:spPr>
          <a:xfrm>
            <a:off x="3424844" y="4065062"/>
            <a:ext cx="3422715" cy="545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1FE32-DFD8-84B7-AE49-92094251916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82472"/>
            <a:ext cx="6705570" cy="893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Moving to logarithm domain  transforms division to a simple subtraction</a:t>
            </a:r>
          </a:p>
        </p:txBody>
      </p:sp>
    </p:spTree>
    <p:extLst>
      <p:ext uri="{BB962C8B-B14F-4D97-AF65-F5344CB8AC3E}">
        <p14:creationId xmlns:p14="http://schemas.microsoft.com/office/powerpoint/2010/main" val="5037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99" grpId="0"/>
      <p:bldP spid="100" grpId="0"/>
      <p:bldP spid="101" grpId="0"/>
      <p:bldP spid="10" grpId="0"/>
      <p:bldP spid="12" grpId="0" animBg="1"/>
      <p:bldP spid="13" grpId="0" animBg="1"/>
      <p:bldP spid="13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 Softmax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3428579"/>
            <a:ext cx="5742074" cy="28219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classic softmax unit with </a:t>
            </a:r>
            <a:r>
              <a:rPr lang="en-US" altLang="ja-JP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</a:t>
            </a:r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extra hardware cost</a:t>
            </a:r>
          </a:p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operation modes:</a:t>
            </a:r>
          </a:p>
          <a:p>
            <a:pPr lvl="1" latinLnBrk="0"/>
            <a:r>
              <a:rPr lang="en-US" altLang="ja-JP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compute a single N-element output vector</a:t>
            </a:r>
          </a:p>
          <a:p>
            <a:pPr lvl="1" latinLnBrk="0"/>
            <a:r>
              <a:rPr lang="en-US" altLang="ja-JP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GELU</a:t>
            </a:r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compute N/2 two-element output vectors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72B6C75-D3F7-45A4-7610-A54A762B2A2E}"/>
              </a:ext>
            </a:extLst>
          </p:cNvPr>
          <p:cNvGrpSpPr/>
          <p:nvPr/>
        </p:nvGrpSpPr>
        <p:grpSpPr>
          <a:xfrm>
            <a:off x="6487067" y="693048"/>
            <a:ext cx="3096403" cy="5749027"/>
            <a:chOff x="6487067" y="693048"/>
            <a:chExt cx="3096403" cy="574902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974681-AA24-3B3C-420C-DD0D012B5F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4293" y="5098516"/>
              <a:ext cx="5138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926C04-DAE9-4741-1F7B-A1A1FDFA9A74}"/>
                </a:ext>
              </a:extLst>
            </p:cNvPr>
            <p:cNvCxnSpPr>
              <a:cxnSpLocks/>
            </p:cNvCxnSpPr>
            <p:nvPr/>
          </p:nvCxnSpPr>
          <p:spPr>
            <a:xfrm>
              <a:off x="7392731" y="5093031"/>
              <a:ext cx="948249" cy="23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5B78A0-61E9-DC8C-A9F4-23F2EF06762A}"/>
                </a:ext>
              </a:extLst>
            </p:cNvPr>
            <p:cNvGrpSpPr/>
            <p:nvPr/>
          </p:nvGrpSpPr>
          <p:grpSpPr>
            <a:xfrm>
              <a:off x="8405080" y="5079029"/>
              <a:ext cx="169728" cy="27600"/>
              <a:chOff x="7004808" y="913134"/>
              <a:chExt cx="261235" cy="38665"/>
            </a:xfrm>
            <a:solidFill>
              <a:schemeClr val="accent1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86A0CB-CE0F-1160-E3C5-4FDA77FFF9BC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590A49-D489-6130-C220-BC7B36A322CB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9676E15-F6AA-69BA-4E8F-616251F158E9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162C48-47C4-2DE6-BA88-613794A3B6ED}"/>
                </a:ext>
              </a:extLst>
            </p:cNvPr>
            <p:cNvCxnSpPr>
              <a:cxnSpLocks/>
            </p:cNvCxnSpPr>
            <p:nvPr/>
          </p:nvCxnSpPr>
          <p:spPr>
            <a:xfrm>
              <a:off x="8621848" y="2502589"/>
              <a:ext cx="5138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3C354A-B0D0-A552-44B9-B75AEA7D55DC}"/>
                </a:ext>
              </a:extLst>
            </p:cNvPr>
            <p:cNvCxnSpPr>
              <a:cxnSpLocks/>
            </p:cNvCxnSpPr>
            <p:nvPr/>
          </p:nvCxnSpPr>
          <p:spPr>
            <a:xfrm>
              <a:off x="7380286" y="2497103"/>
              <a:ext cx="948249" cy="23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D7DD3C-06D1-4445-1092-2537442B8880}"/>
                </a:ext>
              </a:extLst>
            </p:cNvPr>
            <p:cNvSpPr/>
            <p:nvPr/>
          </p:nvSpPr>
          <p:spPr>
            <a:xfrm>
              <a:off x="7680310" y="1331910"/>
              <a:ext cx="1684186" cy="893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F51D45-2C1A-9DBE-299F-EE5945DFF56B}"/>
                </a:ext>
              </a:extLst>
            </p:cNvPr>
            <p:cNvSpPr/>
            <p:nvPr/>
          </p:nvSpPr>
          <p:spPr>
            <a:xfrm>
              <a:off x="7774962" y="1493141"/>
              <a:ext cx="282410" cy="28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&gt;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E63D84-CBE4-88E8-252C-1EB7CE9EB636}"/>
                </a:ext>
              </a:extLst>
            </p:cNvPr>
            <p:cNvSpPr/>
            <p:nvPr/>
          </p:nvSpPr>
          <p:spPr>
            <a:xfrm>
              <a:off x="8974255" y="1493141"/>
              <a:ext cx="282410" cy="28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&gt;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6E580E-FC96-494D-722D-028DD2FECBD0}"/>
                </a:ext>
              </a:extLst>
            </p:cNvPr>
            <p:cNvSpPr/>
            <p:nvPr/>
          </p:nvSpPr>
          <p:spPr>
            <a:xfrm>
              <a:off x="8351817" y="1865532"/>
              <a:ext cx="282410" cy="28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&gt;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56CFF5-1C78-DB43-74D0-E164086F7FF3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9215307" y="1331910"/>
              <a:ext cx="41358" cy="20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75FF3D-72B2-646A-4CD1-1C75518A7A1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8016014" y="1335935"/>
              <a:ext cx="135836" cy="198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C60D85-732F-293B-9B34-8BA0632262C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687" y="1881556"/>
              <a:ext cx="91362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88BCAC-0AB2-DB68-F9CF-1124C00F5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5381" y="1880287"/>
              <a:ext cx="86976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F75804-14A6-B3B4-5257-A6C6BE8CFA4D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8493022" y="2147601"/>
              <a:ext cx="0" cy="1812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B6A8B6-BD50-A8A1-85AD-2F8F88195173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906250" y="1335935"/>
              <a:ext cx="109362" cy="198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68C5B1-4BA9-EDB6-F733-1EC947A89F8A}"/>
                </a:ext>
              </a:extLst>
            </p:cNvPr>
            <p:cNvGrpSpPr/>
            <p:nvPr/>
          </p:nvGrpSpPr>
          <p:grpSpPr>
            <a:xfrm>
              <a:off x="8404658" y="1641280"/>
              <a:ext cx="169728" cy="27600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EE3CB1A-AA80-22E1-9218-BB453A0B71A8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E0BE8E9-66EC-FA6F-1B9F-DB6EB6986449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E1B343-8869-B7B4-B47C-29FD875FAE1A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3591DB-5C57-DAD6-6536-890358F60C3F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9115459" y="1775210"/>
              <a:ext cx="0" cy="657313"/>
            </a:xfrm>
            <a:prstGeom prst="line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E08622-275E-37A1-C824-4985884E6E08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flipV="1">
              <a:off x="7916166" y="1775210"/>
              <a:ext cx="0" cy="657313"/>
            </a:xfrm>
            <a:prstGeom prst="line">
              <a:avLst/>
            </a:prstGeom>
            <a:ln w="1905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EF508D-F014-54AA-F139-376FF2FFC303}"/>
                </a:ext>
              </a:extLst>
            </p:cNvPr>
            <p:cNvSpPr/>
            <p:nvPr/>
          </p:nvSpPr>
          <p:spPr>
            <a:xfrm>
              <a:off x="7886424" y="2675893"/>
              <a:ext cx="246759" cy="2464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endParaRPr lang="en-GR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F22AF5-624E-1104-208D-8FC47A90D35E}"/>
                </a:ext>
              </a:extLst>
            </p:cNvPr>
            <p:cNvSpPr/>
            <p:nvPr/>
          </p:nvSpPr>
          <p:spPr>
            <a:xfrm>
              <a:off x="8904000" y="2675893"/>
              <a:ext cx="246759" cy="2464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endParaRPr lang="en-GR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rapezium 90">
              <a:extLst>
                <a:ext uri="{FF2B5EF4-FFF2-40B4-BE49-F238E27FC236}">
                  <a16:creationId xmlns:a16="http://schemas.microsoft.com/office/drawing/2014/main" id="{8DC7040E-CC81-6340-8A14-4D2DCAA503FD}"/>
                </a:ext>
              </a:extLst>
            </p:cNvPr>
            <p:cNvSpPr/>
            <p:nvPr/>
          </p:nvSpPr>
          <p:spPr>
            <a:xfrm rot="10800000">
              <a:off x="7855755" y="2438007"/>
              <a:ext cx="305992" cy="118192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8BEF8F-F1A0-84C2-8AAA-7BC7760B1E48}"/>
                </a:ext>
              </a:extLst>
            </p:cNvPr>
            <p:cNvGrpSpPr/>
            <p:nvPr/>
          </p:nvGrpSpPr>
          <p:grpSpPr>
            <a:xfrm>
              <a:off x="8404658" y="2809563"/>
              <a:ext cx="169728" cy="27600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1DF9D1-DAA4-05D5-7EDA-34288D393F62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4D62828-D787-FC18-CAD2-164773236744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D0F0922-22E4-B348-9682-DE0C803B6624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D7D6F0-69A6-C203-3F46-BBC83575E0EE}"/>
                </a:ext>
              </a:extLst>
            </p:cNvPr>
            <p:cNvCxnSpPr>
              <a:stCxn id="30" idx="0"/>
              <a:endCxn id="32" idx="0"/>
            </p:cNvCxnSpPr>
            <p:nvPr/>
          </p:nvCxnSpPr>
          <p:spPr>
            <a:xfrm flipH="1" flipV="1">
              <a:off x="8008751" y="2556199"/>
              <a:ext cx="1052" cy="11969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453AE8-A50E-94E2-45F2-032EC162D171}"/>
                </a:ext>
              </a:extLst>
            </p:cNvPr>
            <p:cNvCxnSpPr>
              <a:cxnSpLocks/>
              <a:stCxn id="31" idx="0"/>
              <a:endCxn id="117" idx="0"/>
            </p:cNvCxnSpPr>
            <p:nvPr/>
          </p:nvCxnSpPr>
          <p:spPr>
            <a:xfrm flipV="1">
              <a:off x="9027379" y="2556199"/>
              <a:ext cx="263" cy="11969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105">
              <a:extLst>
                <a:ext uri="{FF2B5EF4-FFF2-40B4-BE49-F238E27FC236}">
                  <a16:creationId xmlns:a16="http://schemas.microsoft.com/office/drawing/2014/main" id="{8BD817C9-E463-1090-4F41-FA2B56828C4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16144" y="2018680"/>
              <a:ext cx="10969" cy="838654"/>
            </a:xfrm>
            <a:prstGeom prst="bentConnector3">
              <a:avLst>
                <a:gd name="adj1" fmla="val 105852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45585D-DB7B-3910-4C53-F0F6FA0AB5D8}"/>
                </a:ext>
              </a:extLst>
            </p:cNvPr>
            <p:cNvGrpSpPr/>
            <p:nvPr/>
          </p:nvGrpSpPr>
          <p:grpSpPr>
            <a:xfrm>
              <a:off x="8392635" y="2483101"/>
              <a:ext cx="169728" cy="27600"/>
              <a:chOff x="7004808" y="913134"/>
              <a:chExt cx="261235" cy="38665"/>
            </a:xfrm>
            <a:solidFill>
              <a:schemeClr val="accent1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27CE08-1C50-5168-2D56-51B74E1D164B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526A733-8435-1561-7DE5-2BCA463A4142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F84044F-62FA-F55A-0339-EA21820E7A68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2E2087-40AB-2DED-639D-AFECA970A2F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243" y="1049171"/>
              <a:ext cx="0" cy="2867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23">
              <a:extLst>
                <a:ext uri="{FF2B5EF4-FFF2-40B4-BE49-F238E27FC236}">
                  <a16:creationId xmlns:a16="http://schemas.microsoft.com/office/drawing/2014/main" id="{799B5A8B-B018-CA75-0641-5908BD08314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rot="10800000" flipH="1" flipV="1">
              <a:off x="7769608" y="1152281"/>
              <a:ext cx="116817" cy="1646843"/>
            </a:xfrm>
            <a:prstGeom prst="bentConnector3">
              <a:avLst>
                <a:gd name="adj1" fmla="val -169228"/>
              </a:avLst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3233EE0-4B90-D560-7A71-8F4A637539C5}"/>
                </a:ext>
              </a:extLst>
            </p:cNvPr>
            <p:cNvSpPr/>
            <p:nvPr/>
          </p:nvSpPr>
          <p:spPr>
            <a:xfrm>
              <a:off x="7839887" y="3096178"/>
              <a:ext cx="340251" cy="233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R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01ADA2-3D40-D9F0-7BD1-BC8E2A64250B}"/>
                </a:ext>
              </a:extLst>
            </p:cNvPr>
            <p:cNvSpPr/>
            <p:nvPr/>
          </p:nvSpPr>
          <p:spPr>
            <a:xfrm>
              <a:off x="8857493" y="3096178"/>
              <a:ext cx="340251" cy="233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R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exp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61B35EF-608A-72AA-95F9-103CBB130858}"/>
                </a:ext>
              </a:extLst>
            </p:cNvPr>
            <p:cNvGrpSpPr/>
            <p:nvPr/>
          </p:nvGrpSpPr>
          <p:grpSpPr>
            <a:xfrm>
              <a:off x="8404658" y="3212848"/>
              <a:ext cx="169728" cy="27600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94F510-F8FC-B638-B7A4-D596882CEB1D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E7F8D39-40DC-2C79-EFDC-95725C06AFDA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B6AFCBF-1827-1B4D-A9B5-BCAE749319D7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7E7EAD-1854-054E-478A-4B029EC80E04}"/>
                </a:ext>
              </a:extLst>
            </p:cNvPr>
            <p:cNvCxnSpPr>
              <a:cxnSpLocks/>
            </p:cNvCxnSpPr>
            <p:nvPr/>
          </p:nvCxnSpPr>
          <p:spPr>
            <a:xfrm>
              <a:off x="8039862" y="1718074"/>
              <a:ext cx="91362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9DF9BB-7EA4-CD40-09D5-497DA2EC7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8765" y="1694193"/>
              <a:ext cx="86976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88A31D-3576-D0D1-42AB-E9D5FA18D46B}"/>
                </a:ext>
              </a:extLst>
            </p:cNvPr>
            <p:cNvGrpSpPr/>
            <p:nvPr/>
          </p:nvGrpSpPr>
          <p:grpSpPr>
            <a:xfrm rot="2092312">
              <a:off x="8150984" y="1819219"/>
              <a:ext cx="95806" cy="12875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D24EEC3-DB9D-158D-5519-4CE7CAAC438E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D10DE0-E111-307A-9215-AB213279671F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73EE48D-4DC2-9F2F-2268-52898EF3EA5D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06FA7C1-BDC6-A108-21BA-C7B320A71DB9}"/>
                </a:ext>
              </a:extLst>
            </p:cNvPr>
            <p:cNvGrpSpPr/>
            <p:nvPr/>
          </p:nvGrpSpPr>
          <p:grpSpPr>
            <a:xfrm rot="19642955">
              <a:off x="8755187" y="1816687"/>
              <a:ext cx="95806" cy="12875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E21C0DF-2368-7492-E3BD-0906A1A1FC0A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D634524-5AC3-418E-0034-925F9EF6D576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3ACA36D-2203-DF07-6385-72876A15C122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CA5759-9D2A-B7CF-43BA-68A744BBBC21}"/>
                </a:ext>
              </a:extLst>
            </p:cNvPr>
            <p:cNvCxnSpPr>
              <a:cxnSpLocks/>
              <a:stCxn id="30" idx="4"/>
              <a:endCxn id="46" idx="0"/>
            </p:cNvCxnSpPr>
            <p:nvPr/>
          </p:nvCxnSpPr>
          <p:spPr>
            <a:xfrm>
              <a:off x="8009804" y="2922353"/>
              <a:ext cx="208" cy="17382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6C300B8-F1B4-6FBF-A07D-A8C8DC3C0352}"/>
                </a:ext>
              </a:extLst>
            </p:cNvPr>
            <p:cNvCxnSpPr>
              <a:cxnSpLocks/>
              <a:stCxn id="31" idx="4"/>
              <a:endCxn id="47" idx="0"/>
            </p:cNvCxnSpPr>
            <p:nvPr/>
          </p:nvCxnSpPr>
          <p:spPr>
            <a:xfrm>
              <a:off x="9027379" y="2922353"/>
              <a:ext cx="240" cy="17382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BA5C4B-8AB0-CD74-93D9-61B10526EC40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8498661" y="4753939"/>
              <a:ext cx="0" cy="1814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rapezium 172">
              <a:extLst>
                <a:ext uri="{FF2B5EF4-FFF2-40B4-BE49-F238E27FC236}">
                  <a16:creationId xmlns:a16="http://schemas.microsoft.com/office/drawing/2014/main" id="{E2639036-AA12-73C7-EF94-54E614249E8D}"/>
                </a:ext>
              </a:extLst>
            </p:cNvPr>
            <p:cNvSpPr/>
            <p:nvPr/>
          </p:nvSpPr>
          <p:spPr>
            <a:xfrm rot="10800000">
              <a:off x="7820867" y="5048883"/>
              <a:ext cx="305992" cy="118192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0" name="Elbow Connector 193">
              <a:extLst>
                <a:ext uri="{FF2B5EF4-FFF2-40B4-BE49-F238E27FC236}">
                  <a16:creationId xmlns:a16="http://schemas.microsoft.com/office/drawing/2014/main" id="{E72A77BA-536A-A67E-8ECE-4D3A490CDF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16144" y="4586399"/>
              <a:ext cx="10969" cy="922520"/>
            </a:xfrm>
            <a:prstGeom prst="bentConnector3">
              <a:avLst>
                <a:gd name="adj1" fmla="val 105852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C151DC8-A6FA-A9DF-9C2F-52C603E1752A}"/>
                </a:ext>
              </a:extLst>
            </p:cNvPr>
            <p:cNvSpPr/>
            <p:nvPr/>
          </p:nvSpPr>
          <p:spPr>
            <a:xfrm>
              <a:off x="7851536" y="5294997"/>
              <a:ext cx="246759" cy="246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endParaRPr lang="en-GR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B08436A-18C7-EA0A-722D-EA0EB06BD8C9}"/>
                </a:ext>
              </a:extLst>
            </p:cNvPr>
            <p:cNvSpPr/>
            <p:nvPr/>
          </p:nvSpPr>
          <p:spPr>
            <a:xfrm>
              <a:off x="8938888" y="5294997"/>
              <a:ext cx="246759" cy="246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  <a:endParaRPr lang="en-GR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78C1F8-1EED-9248-4334-0500E2232274}"/>
                </a:ext>
              </a:extLst>
            </p:cNvPr>
            <p:cNvCxnSpPr>
              <a:cxnSpLocks/>
              <a:stCxn id="71" idx="0"/>
              <a:endCxn id="65" idx="0"/>
            </p:cNvCxnSpPr>
            <p:nvPr/>
          </p:nvCxnSpPr>
          <p:spPr>
            <a:xfrm flipH="1" flipV="1">
              <a:off x="7973863" y="5167076"/>
              <a:ext cx="1052" cy="12792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6D929A-D6D6-0B96-F6F4-AB400B73191C}"/>
                </a:ext>
              </a:extLst>
            </p:cNvPr>
            <p:cNvCxnSpPr>
              <a:cxnSpLocks/>
              <a:stCxn id="72" idx="0"/>
              <a:endCxn id="128" idx="0"/>
            </p:cNvCxnSpPr>
            <p:nvPr/>
          </p:nvCxnSpPr>
          <p:spPr>
            <a:xfrm flipH="1" flipV="1">
              <a:off x="9058411" y="5167076"/>
              <a:ext cx="3856" cy="127921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209">
              <a:extLst>
                <a:ext uri="{FF2B5EF4-FFF2-40B4-BE49-F238E27FC236}">
                  <a16:creationId xmlns:a16="http://schemas.microsoft.com/office/drawing/2014/main" id="{513FF8D0-7DF7-9E53-8B70-DD72F73744FC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rot="10800000" flipV="1">
              <a:off x="7851536" y="2971099"/>
              <a:ext cx="157215" cy="2447129"/>
            </a:xfrm>
            <a:prstGeom prst="bentConnector3">
              <a:avLst>
                <a:gd name="adj1" fmla="val 281629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6D7CFE-D5CF-C9FB-8A79-70B614C9F18C}"/>
                </a:ext>
              </a:extLst>
            </p:cNvPr>
            <p:cNvSpPr/>
            <p:nvPr/>
          </p:nvSpPr>
          <p:spPr>
            <a:xfrm>
              <a:off x="7804998" y="5717379"/>
              <a:ext cx="340251" cy="233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R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AE75CD8-B366-9310-F7C7-374331FEA20C}"/>
                </a:ext>
              </a:extLst>
            </p:cNvPr>
            <p:cNvSpPr/>
            <p:nvPr/>
          </p:nvSpPr>
          <p:spPr>
            <a:xfrm>
              <a:off x="8892382" y="5717379"/>
              <a:ext cx="340251" cy="233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R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exp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89EB39-2DF0-3948-63F7-420296FF9A18}"/>
                </a:ext>
              </a:extLst>
            </p:cNvPr>
            <p:cNvCxnSpPr>
              <a:endCxn id="76" idx="0"/>
            </p:cNvCxnSpPr>
            <p:nvPr/>
          </p:nvCxnSpPr>
          <p:spPr>
            <a:xfrm>
              <a:off x="7974915" y="5543554"/>
              <a:ext cx="208" cy="17382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9020D8-626B-2FCE-9174-6C9049DE5F9D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9062267" y="5543554"/>
              <a:ext cx="240" cy="17382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38AD3A-5266-A2BA-71E5-8C0E8B77BBA3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7975124" y="5950720"/>
              <a:ext cx="0" cy="20073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9F3A4C5-F0D8-1416-23EB-E9CCF96C9C83}"/>
                </a:ext>
              </a:extLst>
            </p:cNvPr>
            <p:cNvCxnSpPr>
              <a:cxnSpLocks/>
            </p:cNvCxnSpPr>
            <p:nvPr/>
          </p:nvCxnSpPr>
          <p:spPr>
            <a:xfrm>
              <a:off x="9068619" y="5950720"/>
              <a:ext cx="0" cy="200734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A8F678-81BE-FBE9-700B-5C99BE58C5CA}"/>
                </a:ext>
              </a:extLst>
            </p:cNvPr>
            <p:cNvSpPr/>
            <p:nvPr/>
          </p:nvSpPr>
          <p:spPr>
            <a:xfrm>
              <a:off x="7745792" y="4520598"/>
              <a:ext cx="340251" cy="2333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</a:t>
              </a:r>
              <a:endParaRPr lang="en-GR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DF9247B-071A-68EA-8862-4FFB49623C44}"/>
                </a:ext>
              </a:extLst>
            </p:cNvPr>
            <p:cNvSpPr/>
            <p:nvPr/>
          </p:nvSpPr>
          <p:spPr>
            <a:xfrm>
              <a:off x="8950638" y="4520598"/>
              <a:ext cx="340251" cy="2333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</a:t>
              </a:r>
              <a:endParaRPr lang="en-GR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EE15C2C-9944-CF9E-7B0E-1C15640353F7}"/>
                </a:ext>
              </a:extLst>
            </p:cNvPr>
            <p:cNvSpPr/>
            <p:nvPr/>
          </p:nvSpPr>
          <p:spPr>
            <a:xfrm>
              <a:off x="8328536" y="4520598"/>
              <a:ext cx="340251" cy="2333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</a:t>
              </a:r>
              <a:endPara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3EE0C3-F317-7C54-4D2A-4DFA71BB702D}"/>
                </a:ext>
              </a:extLst>
            </p:cNvPr>
            <p:cNvGrpSpPr/>
            <p:nvPr/>
          </p:nvGrpSpPr>
          <p:grpSpPr>
            <a:xfrm>
              <a:off x="8758172" y="4638875"/>
              <a:ext cx="95806" cy="12875"/>
              <a:chOff x="7004808" y="913134"/>
              <a:chExt cx="261235" cy="38665"/>
            </a:xfrm>
            <a:solidFill>
              <a:schemeClr val="accent1"/>
            </a:solidFill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2C5544E-718B-EE88-6E28-B0D69C48ED3E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AF729A3-A354-8F12-23DB-93C60F7FE29F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E0462FF-3C3C-3E7E-01DC-6C48D3043217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AE374D-022A-4DC5-795D-0FB05ECBD32A}"/>
                </a:ext>
              </a:extLst>
            </p:cNvPr>
            <p:cNvGrpSpPr/>
            <p:nvPr/>
          </p:nvGrpSpPr>
          <p:grpSpPr>
            <a:xfrm>
              <a:off x="8150859" y="4638875"/>
              <a:ext cx="95806" cy="12875"/>
              <a:chOff x="7004808" y="913134"/>
              <a:chExt cx="261235" cy="38665"/>
            </a:xfrm>
            <a:solidFill>
              <a:schemeClr val="accent1"/>
            </a:solidFill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EF4D811-E324-F815-1B71-81780AAB1049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4798DA7-B066-DD0E-7379-7FD36270C8B2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94BCC6-497F-427E-CC9C-C43D5565E5C9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F18532-4CE4-2C55-C4F1-ED3B9783682C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7915917" y="4753939"/>
              <a:ext cx="0" cy="288234"/>
            </a:xfrm>
            <a:prstGeom prst="line">
              <a:avLst/>
            </a:prstGeom>
            <a:ln w="1905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32C09C-7D5A-7BBD-8791-574AE2508A8A}"/>
                </a:ext>
              </a:extLst>
            </p:cNvPr>
            <p:cNvCxnSpPr>
              <a:cxnSpLocks/>
            </p:cNvCxnSpPr>
            <p:nvPr/>
          </p:nvCxnSpPr>
          <p:spPr>
            <a:xfrm>
              <a:off x="9127296" y="4753939"/>
              <a:ext cx="0" cy="288234"/>
            </a:xfrm>
            <a:prstGeom prst="line">
              <a:avLst/>
            </a:prstGeom>
            <a:ln w="1905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32325A4-AE44-A460-F5E4-00D1F1FB7EFA}"/>
                </a:ext>
              </a:extLst>
            </p:cNvPr>
            <p:cNvGrpSpPr/>
            <p:nvPr/>
          </p:nvGrpSpPr>
          <p:grpSpPr>
            <a:xfrm>
              <a:off x="8411237" y="5836557"/>
              <a:ext cx="205371" cy="30361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876CBEC-F45D-639C-718F-24FC38B2749F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02C46BB-0661-9B62-ADD2-DDEED360BE0C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575E725-1E50-091A-9F1F-448BA43BE99A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D34FB99-B76E-E321-9FDD-6C7F60205BA6}"/>
                </a:ext>
              </a:extLst>
            </p:cNvPr>
            <p:cNvGrpSpPr/>
            <p:nvPr/>
          </p:nvGrpSpPr>
          <p:grpSpPr>
            <a:xfrm>
              <a:off x="8411237" y="5428386"/>
              <a:ext cx="205371" cy="30361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13BEF9D-2043-050B-6A4B-60BCFFEEBD45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65BC305-9086-B8BC-FABE-07915E950258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1F7CE33-9385-4C3E-4AB0-402D7A56869E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4337794-93F1-A1E9-C966-9511B8C8B2BB}"/>
                </a:ext>
              </a:extLst>
            </p:cNvPr>
            <p:cNvCxnSpPr>
              <a:cxnSpLocks/>
            </p:cNvCxnSpPr>
            <p:nvPr/>
          </p:nvCxnSpPr>
          <p:spPr>
            <a:xfrm>
              <a:off x="7769823" y="1331910"/>
              <a:ext cx="41358" cy="20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BE14614-5D83-9AFC-F201-74D7A0C4D8EB}"/>
                </a:ext>
              </a:extLst>
            </p:cNvPr>
            <p:cNvCxnSpPr>
              <a:cxnSpLocks/>
            </p:cNvCxnSpPr>
            <p:nvPr/>
          </p:nvCxnSpPr>
          <p:spPr>
            <a:xfrm>
              <a:off x="7765046" y="1040545"/>
              <a:ext cx="0" cy="2867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B563A43-1228-D544-AE5E-40A25B2B2CB4}"/>
                </a:ext>
              </a:extLst>
            </p:cNvPr>
            <p:cNvCxnSpPr>
              <a:cxnSpLocks/>
            </p:cNvCxnSpPr>
            <p:nvPr/>
          </p:nvCxnSpPr>
          <p:spPr>
            <a:xfrm>
              <a:off x="8158470" y="1049171"/>
              <a:ext cx="0" cy="2867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B3C8A5C5-5921-D256-2A61-D67F65E25E67}"/>
                </a:ext>
              </a:extLst>
            </p:cNvPr>
            <p:cNvCxnSpPr>
              <a:cxnSpLocks/>
              <a:endCxn id="31" idx="6"/>
            </p:cNvCxnSpPr>
            <p:nvPr/>
          </p:nvCxnSpPr>
          <p:spPr>
            <a:xfrm flipH="1">
              <a:off x="9150758" y="1154748"/>
              <a:ext cx="116655" cy="1644376"/>
            </a:xfrm>
            <a:prstGeom prst="bentConnector3">
              <a:avLst>
                <a:gd name="adj1" fmla="val -169463"/>
              </a:avLst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9A0E3F3-AF5A-04B8-9AC1-5A4AD3C60705}"/>
                </a:ext>
              </a:extLst>
            </p:cNvPr>
            <p:cNvGrpSpPr/>
            <p:nvPr/>
          </p:nvGrpSpPr>
          <p:grpSpPr>
            <a:xfrm>
              <a:off x="8615035" y="1153584"/>
              <a:ext cx="169728" cy="27600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99021F6-7128-AC43-62FD-DD596FB2B280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412A35A-E55F-82D2-C875-D9D75634D140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88EFB92-8826-35E7-D625-1599F3A3EE1B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8E7154C0-CC1B-2A5F-931B-668B89BB37A0}"/>
                </a:ext>
              </a:extLst>
            </p:cNvPr>
            <p:cNvCxnSpPr>
              <a:cxnSpLocks/>
              <a:endCxn id="72" idx="6"/>
            </p:cNvCxnSpPr>
            <p:nvPr/>
          </p:nvCxnSpPr>
          <p:spPr>
            <a:xfrm>
              <a:off x="9026264" y="2965155"/>
              <a:ext cx="159382" cy="2453072"/>
            </a:xfrm>
            <a:prstGeom prst="bentConnector3">
              <a:avLst>
                <a:gd name="adj1" fmla="val 272268"/>
              </a:avLst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BED98D47-4018-A042-2E16-C98D93744C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799245" y="3302082"/>
              <a:ext cx="176568" cy="244966"/>
            </a:xfrm>
            <a:prstGeom prst="bentConnector3">
              <a:avLst>
                <a:gd name="adj1" fmla="val 3718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6FCDAB16-56E9-60AF-7669-76A666C85C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052364" y="3314310"/>
              <a:ext cx="176568" cy="222697"/>
            </a:xfrm>
            <a:prstGeom prst="bentConnector3">
              <a:avLst>
                <a:gd name="adj1" fmla="val 3718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rapezium 97">
              <a:extLst>
                <a:ext uri="{FF2B5EF4-FFF2-40B4-BE49-F238E27FC236}">
                  <a16:creationId xmlns:a16="http://schemas.microsoft.com/office/drawing/2014/main" id="{8515DB61-9570-ABFE-47E7-0DED08D32F17}"/>
                </a:ext>
              </a:extLst>
            </p:cNvPr>
            <p:cNvSpPr/>
            <p:nvPr/>
          </p:nvSpPr>
          <p:spPr>
            <a:xfrm rot="10800000">
              <a:off x="8874646" y="2438007"/>
              <a:ext cx="305992" cy="118192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39C35B3-0764-D62C-AE32-E5B94E8DAD75}"/>
                </a:ext>
              </a:extLst>
            </p:cNvPr>
            <p:cNvSpPr txBox="1"/>
            <p:nvPr/>
          </p:nvSpPr>
          <p:spPr>
            <a:xfrm>
              <a:off x="7895802" y="2417718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4C5BCE-50AE-76A2-155E-FAD70D6A37F0}"/>
                </a:ext>
              </a:extLst>
            </p:cNvPr>
            <p:cNvSpPr txBox="1"/>
            <p:nvPr/>
          </p:nvSpPr>
          <p:spPr>
            <a:xfrm>
              <a:off x="8061972" y="2417718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D11B2BE-B670-B21A-9758-93CAC213B896}"/>
                </a:ext>
              </a:extLst>
            </p:cNvPr>
            <p:cNvSpPr txBox="1"/>
            <p:nvPr/>
          </p:nvSpPr>
          <p:spPr>
            <a:xfrm>
              <a:off x="8916471" y="2417718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21076FA-0AAB-3C66-90E7-85C902F38763}"/>
                </a:ext>
              </a:extLst>
            </p:cNvPr>
            <p:cNvSpPr txBox="1"/>
            <p:nvPr/>
          </p:nvSpPr>
          <p:spPr>
            <a:xfrm>
              <a:off x="9082641" y="2417718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48D7754-BFB9-59E3-D20D-5E680367693D}"/>
                </a:ext>
              </a:extLst>
            </p:cNvPr>
            <p:cNvSpPr txBox="1"/>
            <p:nvPr/>
          </p:nvSpPr>
          <p:spPr>
            <a:xfrm>
              <a:off x="6831889" y="2373112"/>
              <a:ext cx="568618" cy="2392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</a:t>
              </a:r>
            </a:p>
          </p:txBody>
        </p:sp>
        <p:sp>
          <p:nvSpPr>
            <p:cNvPr id="123" name="Left Brace 122">
              <a:extLst>
                <a:ext uri="{FF2B5EF4-FFF2-40B4-BE49-F238E27FC236}">
                  <a16:creationId xmlns:a16="http://schemas.microsoft.com/office/drawing/2014/main" id="{27CE4D04-1DCB-2F37-EF92-231466075893}"/>
                </a:ext>
              </a:extLst>
            </p:cNvPr>
            <p:cNvSpPr/>
            <p:nvPr/>
          </p:nvSpPr>
          <p:spPr>
            <a:xfrm rot="16200000">
              <a:off x="6954822" y="1847614"/>
              <a:ext cx="110975" cy="1046485"/>
            </a:xfrm>
            <a:prstGeom prst="leftBrace">
              <a:avLst>
                <a:gd name="adj1" fmla="val 44657"/>
                <a:gd name="adj2" fmla="val 50654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5A18D40-CBF8-723D-63CA-BA2486637441}"/>
                </a:ext>
              </a:extLst>
            </p:cNvPr>
            <p:cNvSpPr txBox="1"/>
            <p:nvPr/>
          </p:nvSpPr>
          <p:spPr>
            <a:xfrm>
              <a:off x="6562098" y="1845546"/>
              <a:ext cx="73084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0: GELU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30F90D5-948E-847E-4C8B-D1F31F32FAD3}"/>
                </a:ext>
              </a:extLst>
            </p:cNvPr>
            <p:cNvSpPr txBox="1"/>
            <p:nvPr/>
          </p:nvSpPr>
          <p:spPr>
            <a:xfrm>
              <a:off x="6561435" y="2077214"/>
              <a:ext cx="974534" cy="2392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1: Normal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ADC2EF-504B-163B-2E93-54E00C63DB85}"/>
                </a:ext>
              </a:extLst>
            </p:cNvPr>
            <p:cNvSpPr txBox="1"/>
            <p:nvPr/>
          </p:nvSpPr>
          <p:spPr>
            <a:xfrm>
              <a:off x="7877271" y="5028095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768865D-E8A0-2E78-D7DB-A97189B4276F}"/>
                </a:ext>
              </a:extLst>
            </p:cNvPr>
            <p:cNvSpPr txBox="1"/>
            <p:nvPr/>
          </p:nvSpPr>
          <p:spPr>
            <a:xfrm>
              <a:off x="8031084" y="5028095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Trapezium 173">
              <a:extLst>
                <a:ext uri="{FF2B5EF4-FFF2-40B4-BE49-F238E27FC236}">
                  <a16:creationId xmlns:a16="http://schemas.microsoft.com/office/drawing/2014/main" id="{86FBD65F-08C9-6F77-0170-117B1244982E}"/>
                </a:ext>
              </a:extLst>
            </p:cNvPr>
            <p:cNvSpPr/>
            <p:nvPr/>
          </p:nvSpPr>
          <p:spPr>
            <a:xfrm rot="10800000">
              <a:off x="8905415" y="5048883"/>
              <a:ext cx="305992" cy="118192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B1D92D-950C-85FD-8385-4CC90F290770}"/>
                </a:ext>
              </a:extLst>
            </p:cNvPr>
            <p:cNvSpPr txBox="1"/>
            <p:nvPr/>
          </p:nvSpPr>
          <p:spPr>
            <a:xfrm>
              <a:off x="8949417" y="5028095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C268371-2502-62C9-F4E9-C3EE6F85049F}"/>
                </a:ext>
              </a:extLst>
            </p:cNvPr>
            <p:cNvSpPr txBox="1"/>
            <p:nvPr/>
          </p:nvSpPr>
          <p:spPr>
            <a:xfrm>
              <a:off x="9107350" y="5028095"/>
              <a:ext cx="62381" cy="14620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B4CDC0A-F22B-2F41-6921-B9BB71DEB264}"/>
                </a:ext>
              </a:extLst>
            </p:cNvPr>
            <p:cNvSpPr/>
            <p:nvPr/>
          </p:nvSpPr>
          <p:spPr>
            <a:xfrm>
              <a:off x="7680310" y="3509744"/>
              <a:ext cx="1684186" cy="893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F22B59F-8FFD-27E6-267B-577BD3F23E34}"/>
                </a:ext>
              </a:extLst>
            </p:cNvPr>
            <p:cNvSpPr/>
            <p:nvPr/>
          </p:nvSpPr>
          <p:spPr>
            <a:xfrm>
              <a:off x="7774962" y="3670974"/>
              <a:ext cx="282410" cy="28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5B227C7-7A6F-E997-A369-DF4D9CA93DAE}"/>
                </a:ext>
              </a:extLst>
            </p:cNvPr>
            <p:cNvSpPr/>
            <p:nvPr/>
          </p:nvSpPr>
          <p:spPr>
            <a:xfrm>
              <a:off x="8974255" y="3670974"/>
              <a:ext cx="282410" cy="28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2F45F52-85E8-A855-9C6B-F315C709C32F}"/>
                </a:ext>
              </a:extLst>
            </p:cNvPr>
            <p:cNvSpPr/>
            <p:nvPr/>
          </p:nvSpPr>
          <p:spPr>
            <a:xfrm>
              <a:off x="8351817" y="4043366"/>
              <a:ext cx="282410" cy="282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596F5B2-C0BC-2658-B838-E9B5C426A2C0}"/>
                </a:ext>
              </a:extLst>
            </p:cNvPr>
            <p:cNvCxnSpPr>
              <a:cxnSpLocks/>
              <a:endCxn id="133" idx="7"/>
            </p:cNvCxnSpPr>
            <p:nvPr/>
          </p:nvCxnSpPr>
          <p:spPr>
            <a:xfrm flipH="1">
              <a:off x="9215307" y="3509744"/>
              <a:ext cx="41358" cy="20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C6CFD7-BC5F-5F9A-BF2B-FC623008AA19}"/>
                </a:ext>
              </a:extLst>
            </p:cNvPr>
            <p:cNvCxnSpPr>
              <a:cxnSpLocks/>
              <a:endCxn id="132" idx="7"/>
            </p:cNvCxnSpPr>
            <p:nvPr/>
          </p:nvCxnSpPr>
          <p:spPr>
            <a:xfrm flipH="1">
              <a:off x="8016014" y="3513769"/>
              <a:ext cx="135836" cy="198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B1E5FE-DAB6-568C-7C0E-2595DB6D691F}"/>
                </a:ext>
              </a:extLst>
            </p:cNvPr>
            <p:cNvCxnSpPr>
              <a:cxnSpLocks/>
            </p:cNvCxnSpPr>
            <p:nvPr/>
          </p:nvCxnSpPr>
          <p:spPr>
            <a:xfrm>
              <a:off x="8283687" y="4059390"/>
              <a:ext cx="91362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84C357B-2DA8-B144-7A7E-3922E9DB4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5381" y="4058121"/>
              <a:ext cx="86976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E21E4D9-D9AF-1B90-29D4-5013D682B639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>
              <a:off x="8906250" y="3513769"/>
              <a:ext cx="109362" cy="198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749E35E-D827-B11A-F82D-76BA95C109C9}"/>
                </a:ext>
              </a:extLst>
            </p:cNvPr>
            <p:cNvGrpSpPr/>
            <p:nvPr/>
          </p:nvGrpSpPr>
          <p:grpSpPr>
            <a:xfrm>
              <a:off x="8404658" y="3819114"/>
              <a:ext cx="169728" cy="27600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99336D3-E9A0-8D02-6E24-F8FEF8362B5A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2467476-287A-608F-C942-6B68045CB35F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C8079F2-BD65-AF49-3C10-6048533CEBFE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2CDF402-5B5B-FCD2-7C09-CB942F5531BE}"/>
                </a:ext>
              </a:extLst>
            </p:cNvPr>
            <p:cNvCxnSpPr>
              <a:cxnSpLocks/>
            </p:cNvCxnSpPr>
            <p:nvPr/>
          </p:nvCxnSpPr>
          <p:spPr>
            <a:xfrm>
              <a:off x="8039862" y="3895908"/>
              <a:ext cx="91362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4A51F72-550D-0A7D-0498-FE2C2A23C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8765" y="3872026"/>
              <a:ext cx="86976" cy="61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6F8753B-7473-96D0-E03C-50E1896CD528}"/>
                </a:ext>
              </a:extLst>
            </p:cNvPr>
            <p:cNvGrpSpPr/>
            <p:nvPr/>
          </p:nvGrpSpPr>
          <p:grpSpPr>
            <a:xfrm rot="2092312">
              <a:off x="8150984" y="3997053"/>
              <a:ext cx="95806" cy="12875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1BB88DD-BBB2-2E5E-882E-34AD258EE096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BEFB636-0743-8C2F-D0B7-0CB1802DC65F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8FD444-B47E-869F-B656-F5276BD1BB49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9E67A89-1FBB-012E-9FF3-5F320163E4D8}"/>
                </a:ext>
              </a:extLst>
            </p:cNvPr>
            <p:cNvGrpSpPr/>
            <p:nvPr/>
          </p:nvGrpSpPr>
          <p:grpSpPr>
            <a:xfrm rot="19642955">
              <a:off x="8755187" y="3994520"/>
              <a:ext cx="95806" cy="12875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A389369-734A-5C15-B167-631F3180F8D8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1740545-664B-ABD1-2DFB-6D183B073D6E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D5DCD6D-8680-A1D6-BE74-D862D79AD5E5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D170CB-1518-9886-875B-BD0D7E0497D6}"/>
                </a:ext>
              </a:extLst>
            </p:cNvPr>
            <p:cNvCxnSpPr>
              <a:cxnSpLocks/>
            </p:cNvCxnSpPr>
            <p:nvPr/>
          </p:nvCxnSpPr>
          <p:spPr>
            <a:xfrm>
              <a:off x="7769823" y="3509744"/>
              <a:ext cx="41358" cy="20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2546BA-4998-EA0F-0A9D-90D74B759522}"/>
                </a:ext>
              </a:extLst>
            </p:cNvPr>
            <p:cNvCxnSpPr>
              <a:cxnSpLocks/>
              <a:stCxn id="83" idx="0"/>
              <a:endCxn id="133" idx="4"/>
            </p:cNvCxnSpPr>
            <p:nvPr/>
          </p:nvCxnSpPr>
          <p:spPr>
            <a:xfrm flipH="1" flipV="1">
              <a:off x="9115459" y="3953043"/>
              <a:ext cx="5304" cy="567555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212174D-4298-1DDF-A1A3-2288F95EA835}"/>
                </a:ext>
              </a:extLst>
            </p:cNvPr>
            <p:cNvCxnSpPr>
              <a:cxnSpLocks/>
              <a:stCxn id="82" idx="0"/>
              <a:endCxn id="132" idx="4"/>
            </p:cNvCxnSpPr>
            <p:nvPr/>
          </p:nvCxnSpPr>
          <p:spPr>
            <a:xfrm flipV="1">
              <a:off x="7915917" y="3953043"/>
              <a:ext cx="249" cy="567555"/>
            </a:xfrm>
            <a:prstGeom prst="line">
              <a:avLst/>
            </a:prstGeom>
            <a:ln w="1905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72C5A5F-9681-B2F6-577E-0D58A53BF83C}"/>
                </a:ext>
              </a:extLst>
            </p:cNvPr>
            <p:cNvCxnSpPr>
              <a:cxnSpLocks/>
              <a:stCxn id="134" idx="4"/>
              <a:endCxn id="84" idx="0"/>
            </p:cNvCxnSpPr>
            <p:nvPr/>
          </p:nvCxnSpPr>
          <p:spPr>
            <a:xfrm>
              <a:off x="8493022" y="4325435"/>
              <a:ext cx="5639" cy="19516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D9A934D-7D21-BAA6-648D-665843886580}"/>
                </a:ext>
              </a:extLst>
            </p:cNvPr>
            <p:cNvSpPr txBox="1"/>
            <p:nvPr/>
          </p:nvSpPr>
          <p:spPr>
            <a:xfrm>
              <a:off x="6798731" y="4943679"/>
              <a:ext cx="568618" cy="23925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97FED2E-F231-51E0-EB41-D7EAA98BE3FB}"/>
                </a:ext>
              </a:extLst>
            </p:cNvPr>
            <p:cNvSpPr txBox="1"/>
            <p:nvPr/>
          </p:nvSpPr>
          <p:spPr>
            <a:xfrm>
              <a:off x="7786004" y="6043322"/>
              <a:ext cx="370400" cy="398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sz="2400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44577B5-FB15-C4C2-30FA-94C9AE4F9F05}"/>
                </a:ext>
              </a:extLst>
            </p:cNvPr>
            <p:cNvSpPr txBox="1"/>
            <p:nvPr/>
          </p:nvSpPr>
          <p:spPr>
            <a:xfrm>
              <a:off x="8893843" y="6043322"/>
              <a:ext cx="395352" cy="398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</a:t>
              </a:r>
              <a:r>
                <a:rPr lang="en-US" sz="2400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A47171-1AAA-5939-DBA5-692EA3A8DCF2}"/>
                </a:ext>
              </a:extLst>
            </p:cNvPr>
            <p:cNvGrpSpPr/>
            <p:nvPr/>
          </p:nvGrpSpPr>
          <p:grpSpPr>
            <a:xfrm>
              <a:off x="8418943" y="6242698"/>
              <a:ext cx="205371" cy="30361"/>
              <a:chOff x="7004808" y="913134"/>
              <a:chExt cx="261235" cy="38665"/>
            </a:xfrm>
            <a:solidFill>
              <a:schemeClr val="tx1"/>
            </a:solidFill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EDB2EE3-6E91-9581-5C44-6DEFE92A4A90}"/>
                  </a:ext>
                </a:extLst>
              </p:cNvPr>
              <p:cNvSpPr/>
              <p:nvPr/>
            </p:nvSpPr>
            <p:spPr>
              <a:xfrm>
                <a:off x="7004808" y="914401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8E48221-2152-66F1-E2E1-FFB342C493CE}"/>
                  </a:ext>
                </a:extLst>
              </p:cNvPr>
              <p:cNvSpPr/>
              <p:nvPr/>
            </p:nvSpPr>
            <p:spPr>
              <a:xfrm>
                <a:off x="7118283" y="915799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B774ABB-75A2-D594-D1B3-44B5159FD6EE}"/>
                  </a:ext>
                </a:extLst>
              </p:cNvPr>
              <p:cNvSpPr/>
              <p:nvPr/>
            </p:nvSpPr>
            <p:spPr>
              <a:xfrm>
                <a:off x="7230043" y="913134"/>
                <a:ext cx="36000" cy="36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A1E58E5-A778-13AF-3AD8-4AB45EF5A2F2}"/>
                </a:ext>
              </a:extLst>
            </p:cNvPr>
            <p:cNvSpPr txBox="1"/>
            <p:nvPr/>
          </p:nvSpPr>
          <p:spPr>
            <a:xfrm>
              <a:off x="9132706" y="693557"/>
              <a:ext cx="450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1DBCBE7-BC07-60D5-864F-07794F06D909}"/>
                </a:ext>
              </a:extLst>
            </p:cNvPr>
            <p:cNvSpPr txBox="1"/>
            <p:nvPr/>
          </p:nvSpPr>
          <p:spPr>
            <a:xfrm>
              <a:off x="7624111" y="69304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GR" sz="20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55DFD17-B0CF-E16C-4520-CF0C21598303}"/>
                </a:ext>
              </a:extLst>
            </p:cNvPr>
            <p:cNvSpPr txBox="1"/>
            <p:nvPr/>
          </p:nvSpPr>
          <p:spPr>
            <a:xfrm>
              <a:off x="8022616" y="693557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2400" baseline="-25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7" name="Rounded Rectangular Callout 105">
            <a:extLst>
              <a:ext uri="{FF2B5EF4-FFF2-40B4-BE49-F238E27FC236}">
                <a16:creationId xmlns:a16="http://schemas.microsoft.com/office/drawing/2014/main" id="{60A54FC3-E8A9-B792-E688-414761C14C27}"/>
              </a:ext>
            </a:extLst>
          </p:cNvPr>
          <p:cNvSpPr/>
          <p:nvPr/>
        </p:nvSpPr>
        <p:spPr>
          <a:xfrm>
            <a:off x="9565492" y="1553975"/>
            <a:ext cx="1873134" cy="761393"/>
          </a:xfrm>
          <a:prstGeom prst="wedgeRoundRectCallout">
            <a:avLst>
              <a:gd name="adj1" fmla="val -73439"/>
              <a:gd name="adj2" fmla="val 14630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of every pair of inputs</a:t>
            </a:r>
            <a:endParaRPr lang="en-G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ounded Rectangular Callout 105">
            <a:extLst>
              <a:ext uri="{FF2B5EF4-FFF2-40B4-BE49-F238E27FC236}">
                <a16:creationId xmlns:a16="http://schemas.microsoft.com/office/drawing/2014/main" id="{1B36589E-A746-CFBD-8A1E-20BD5F316654}"/>
              </a:ext>
            </a:extLst>
          </p:cNvPr>
          <p:cNvSpPr/>
          <p:nvPr/>
        </p:nvSpPr>
        <p:spPr>
          <a:xfrm>
            <a:off x="9596780" y="3464115"/>
            <a:ext cx="1873134" cy="761393"/>
          </a:xfrm>
          <a:prstGeom prst="wedgeRoundRectCallout">
            <a:avLst>
              <a:gd name="adj1" fmla="val -74586"/>
              <a:gd name="adj2" fmla="val 43076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of every pair of inputs</a:t>
            </a:r>
            <a:endParaRPr lang="en-G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8BA7F07-031E-248D-C679-8FE626E5E774}"/>
              </a:ext>
            </a:extLst>
          </p:cNvPr>
          <p:cNvCxnSpPr>
            <a:cxnSpLocks/>
          </p:cNvCxnSpPr>
          <p:nvPr/>
        </p:nvCxnSpPr>
        <p:spPr>
          <a:xfrm>
            <a:off x="1424629" y="1384668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72F6072-8FAA-6C85-3DF3-F545253E4D51}"/>
              </a:ext>
            </a:extLst>
          </p:cNvPr>
          <p:cNvCxnSpPr>
            <a:cxnSpLocks/>
          </p:cNvCxnSpPr>
          <p:nvPr/>
        </p:nvCxnSpPr>
        <p:spPr>
          <a:xfrm>
            <a:off x="1808090" y="1377317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5B033D3-B195-B435-9E73-4BA10D5A8FF2}"/>
              </a:ext>
            </a:extLst>
          </p:cNvPr>
          <p:cNvCxnSpPr>
            <a:cxnSpLocks/>
          </p:cNvCxnSpPr>
          <p:nvPr/>
        </p:nvCxnSpPr>
        <p:spPr>
          <a:xfrm>
            <a:off x="3926723" y="1387705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D2AFF45-DD57-4ED8-219B-1D3BEBF755AC}"/>
              </a:ext>
            </a:extLst>
          </p:cNvPr>
          <p:cNvCxnSpPr>
            <a:cxnSpLocks/>
          </p:cNvCxnSpPr>
          <p:nvPr/>
        </p:nvCxnSpPr>
        <p:spPr>
          <a:xfrm>
            <a:off x="4303326" y="1397363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26A9220-B361-CD4A-FAE9-86D76E21E192}"/>
              </a:ext>
            </a:extLst>
          </p:cNvPr>
          <p:cNvSpPr/>
          <p:nvPr/>
        </p:nvSpPr>
        <p:spPr>
          <a:xfrm>
            <a:off x="1207018" y="1668275"/>
            <a:ext cx="3304674" cy="9797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 - Softmax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Dual – mode Softmax</a:t>
            </a:r>
            <a:endParaRPr lang="en-GR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2DD6C65-8AF6-0585-BA6F-904E210235BA}"/>
              </a:ext>
            </a:extLst>
          </p:cNvPr>
          <p:cNvSpPr txBox="1"/>
          <p:nvPr/>
        </p:nvSpPr>
        <p:spPr>
          <a:xfrm>
            <a:off x="1250781" y="105242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7AFF110-D30E-7B96-3EDB-3CBF5A65915B}"/>
              </a:ext>
            </a:extLst>
          </p:cNvPr>
          <p:cNvSpPr txBox="1"/>
          <p:nvPr/>
        </p:nvSpPr>
        <p:spPr>
          <a:xfrm>
            <a:off x="1638635" y="105242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60C6F69-A65D-8C31-9F22-1501F307D99E}"/>
              </a:ext>
            </a:extLst>
          </p:cNvPr>
          <p:cNvSpPr txBox="1"/>
          <p:nvPr/>
        </p:nvSpPr>
        <p:spPr>
          <a:xfrm>
            <a:off x="3729601" y="105242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A2D1DC-59EA-CBBF-82DB-777CEEAB8C46}"/>
              </a:ext>
            </a:extLst>
          </p:cNvPr>
          <p:cNvSpPr txBox="1"/>
          <p:nvPr/>
        </p:nvSpPr>
        <p:spPr>
          <a:xfrm>
            <a:off x="4119655" y="105214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B6264FE-634A-04AF-E4B8-3744A41CA87D}"/>
              </a:ext>
            </a:extLst>
          </p:cNvPr>
          <p:cNvSpPr txBox="1"/>
          <p:nvPr/>
        </p:nvSpPr>
        <p:spPr>
          <a:xfrm>
            <a:off x="1255160" y="280626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96DA730-F284-A515-C795-52457D66BC83}"/>
              </a:ext>
            </a:extLst>
          </p:cNvPr>
          <p:cNvSpPr txBox="1"/>
          <p:nvPr/>
        </p:nvSpPr>
        <p:spPr>
          <a:xfrm>
            <a:off x="1643014" y="280626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3C94A6D-24E7-BD5E-4B77-DD7C75E173F1}"/>
              </a:ext>
            </a:extLst>
          </p:cNvPr>
          <p:cNvSpPr txBox="1"/>
          <p:nvPr/>
        </p:nvSpPr>
        <p:spPr>
          <a:xfrm>
            <a:off x="3719108" y="28062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67AB50-3D10-D1B8-F1A7-82E077CE4F95}"/>
              </a:ext>
            </a:extLst>
          </p:cNvPr>
          <p:cNvSpPr txBox="1"/>
          <p:nvPr/>
        </p:nvSpPr>
        <p:spPr>
          <a:xfrm>
            <a:off x="4107716" y="280626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99B959C-C3DC-2D7F-6095-BEAB30150987}"/>
              </a:ext>
            </a:extLst>
          </p:cNvPr>
          <p:cNvGrpSpPr/>
          <p:nvPr/>
        </p:nvGrpSpPr>
        <p:grpSpPr>
          <a:xfrm>
            <a:off x="3199412" y="1497331"/>
            <a:ext cx="287359" cy="46786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BCD289E3-55A4-C60F-BDCE-2FA7B998F49E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2AC514B-8B65-CB8C-000F-C74A2061D091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36B88BA-1A85-D23F-9E7B-34F3B7C27F0D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805E25B-5BDE-E66F-A48C-CFD8C9C1A27D}"/>
              </a:ext>
            </a:extLst>
          </p:cNvPr>
          <p:cNvGrpSpPr/>
          <p:nvPr/>
        </p:nvGrpSpPr>
        <p:grpSpPr>
          <a:xfrm>
            <a:off x="3199412" y="2990386"/>
            <a:ext cx="287359" cy="46786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F3538C5-9BB4-52BF-44EA-2D497E81CDE0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220E41E-31BF-9903-570E-F3ADBF3BBD04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F8AF736-CEB6-8552-14A1-C68F2C2B0486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11CE8A2-E43E-1837-08B7-483C35747AE1}"/>
              </a:ext>
            </a:extLst>
          </p:cNvPr>
          <p:cNvCxnSpPr>
            <a:cxnSpLocks/>
          </p:cNvCxnSpPr>
          <p:nvPr/>
        </p:nvCxnSpPr>
        <p:spPr>
          <a:xfrm>
            <a:off x="1424629" y="2639891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7050057-650E-1291-FCE3-83738F801FA0}"/>
              </a:ext>
            </a:extLst>
          </p:cNvPr>
          <p:cNvCxnSpPr>
            <a:cxnSpLocks/>
          </p:cNvCxnSpPr>
          <p:nvPr/>
        </p:nvCxnSpPr>
        <p:spPr>
          <a:xfrm>
            <a:off x="1808090" y="2632540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4D2EEC5-BF7B-DA6F-239E-C631D495AB19}"/>
              </a:ext>
            </a:extLst>
          </p:cNvPr>
          <p:cNvCxnSpPr>
            <a:cxnSpLocks/>
          </p:cNvCxnSpPr>
          <p:nvPr/>
        </p:nvCxnSpPr>
        <p:spPr>
          <a:xfrm>
            <a:off x="3926723" y="2642928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719ABA3-E70B-6C09-5B7E-823AB88462A9}"/>
              </a:ext>
            </a:extLst>
          </p:cNvPr>
          <p:cNvCxnSpPr>
            <a:cxnSpLocks/>
          </p:cNvCxnSpPr>
          <p:nvPr/>
        </p:nvCxnSpPr>
        <p:spPr>
          <a:xfrm>
            <a:off x="4303326" y="2652586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3D858A9-441C-C215-778C-347269FF1564}"/>
              </a:ext>
            </a:extLst>
          </p:cNvPr>
          <p:cNvCxnSpPr>
            <a:cxnSpLocks/>
          </p:cNvCxnSpPr>
          <p:nvPr/>
        </p:nvCxnSpPr>
        <p:spPr>
          <a:xfrm>
            <a:off x="2224737" y="1384668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91F989-7938-6114-1793-B59A07062FD6}"/>
              </a:ext>
            </a:extLst>
          </p:cNvPr>
          <p:cNvCxnSpPr>
            <a:cxnSpLocks/>
          </p:cNvCxnSpPr>
          <p:nvPr/>
        </p:nvCxnSpPr>
        <p:spPr>
          <a:xfrm>
            <a:off x="2608198" y="1377317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6DDFF654-FD73-0C94-1805-79D5E4A065F7}"/>
              </a:ext>
            </a:extLst>
          </p:cNvPr>
          <p:cNvSpPr txBox="1"/>
          <p:nvPr/>
        </p:nvSpPr>
        <p:spPr>
          <a:xfrm>
            <a:off x="2050889" y="105242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544D2A2-8CB3-DCFA-B1C7-D3A45BC8B44F}"/>
              </a:ext>
            </a:extLst>
          </p:cNvPr>
          <p:cNvSpPr txBox="1"/>
          <p:nvPr/>
        </p:nvSpPr>
        <p:spPr>
          <a:xfrm>
            <a:off x="2438743" y="105242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4AA6269-180C-5BB5-CB3E-E9A2BFDFC74E}"/>
              </a:ext>
            </a:extLst>
          </p:cNvPr>
          <p:cNvSpPr txBox="1"/>
          <p:nvPr/>
        </p:nvSpPr>
        <p:spPr>
          <a:xfrm>
            <a:off x="2055268" y="280626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3124EC2-7A10-5A12-E882-5782147FDF10}"/>
              </a:ext>
            </a:extLst>
          </p:cNvPr>
          <p:cNvSpPr txBox="1"/>
          <p:nvPr/>
        </p:nvSpPr>
        <p:spPr>
          <a:xfrm>
            <a:off x="2443122" y="280626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1FC3B60-C5B6-1716-3161-0ADD9BFB162D}"/>
              </a:ext>
            </a:extLst>
          </p:cNvPr>
          <p:cNvCxnSpPr>
            <a:cxnSpLocks/>
          </p:cNvCxnSpPr>
          <p:nvPr/>
        </p:nvCxnSpPr>
        <p:spPr>
          <a:xfrm>
            <a:off x="2224737" y="2639891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B110584-5E18-1699-2258-2ECECC170DC0}"/>
              </a:ext>
            </a:extLst>
          </p:cNvPr>
          <p:cNvCxnSpPr>
            <a:cxnSpLocks/>
          </p:cNvCxnSpPr>
          <p:nvPr/>
        </p:nvCxnSpPr>
        <p:spPr>
          <a:xfrm>
            <a:off x="2608198" y="2632540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15A608C-BD90-C634-2B3B-C6891EBF9783}"/>
              </a:ext>
            </a:extLst>
          </p:cNvPr>
          <p:cNvSpPr/>
          <p:nvPr/>
        </p:nvSpPr>
        <p:spPr>
          <a:xfrm>
            <a:off x="1250781" y="1046787"/>
            <a:ext cx="3245183" cy="373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7F4498D-8F88-1EE0-0E68-DC7F381FCBB9}"/>
              </a:ext>
            </a:extLst>
          </p:cNvPr>
          <p:cNvSpPr/>
          <p:nvPr/>
        </p:nvSpPr>
        <p:spPr>
          <a:xfrm>
            <a:off x="1250781" y="2830038"/>
            <a:ext cx="3245183" cy="373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ular Callout 105">
            <a:extLst>
              <a:ext uri="{FF2B5EF4-FFF2-40B4-BE49-F238E27FC236}">
                <a16:creationId xmlns:a16="http://schemas.microsoft.com/office/drawing/2014/main" id="{F4F5D5DD-C8E1-93CF-60EE-A3958EB0F06E}"/>
              </a:ext>
            </a:extLst>
          </p:cNvPr>
          <p:cNvSpPr/>
          <p:nvPr/>
        </p:nvSpPr>
        <p:spPr>
          <a:xfrm>
            <a:off x="5003122" y="1600942"/>
            <a:ext cx="2405536" cy="1107839"/>
          </a:xfrm>
          <a:prstGeom prst="wedgeRoundRectCallout">
            <a:avLst>
              <a:gd name="adj1" fmla="val -73506"/>
              <a:gd name="adj2" fmla="val 76018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Either compute a full-length vector or multiple smaller</a:t>
            </a:r>
            <a:endParaRPr lang="en-G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Rounded Rectangular Callout 105">
            <a:extLst>
              <a:ext uri="{FF2B5EF4-FFF2-40B4-BE49-F238E27FC236}">
                <a16:creationId xmlns:a16="http://schemas.microsoft.com/office/drawing/2014/main" id="{8421D130-6B41-5CE7-9F7F-C6483B37AADA}"/>
              </a:ext>
            </a:extLst>
          </p:cNvPr>
          <p:cNvSpPr/>
          <p:nvPr/>
        </p:nvSpPr>
        <p:spPr>
          <a:xfrm>
            <a:off x="5003926" y="1600942"/>
            <a:ext cx="2405536" cy="1107839"/>
          </a:xfrm>
          <a:prstGeom prst="wedgeRoundRectCallout">
            <a:avLst>
              <a:gd name="adj1" fmla="val -72714"/>
              <a:gd name="adj2" fmla="val -83042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Either compute a full-length vector or multiple smaller</a:t>
            </a:r>
            <a:endParaRPr lang="en-G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4DEF1E8-BE63-797F-3FB1-8702F332323E}"/>
              </a:ext>
            </a:extLst>
          </p:cNvPr>
          <p:cNvSpPr/>
          <p:nvPr/>
        </p:nvSpPr>
        <p:spPr>
          <a:xfrm>
            <a:off x="1250781" y="1046787"/>
            <a:ext cx="705481" cy="3736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922B290-EDD0-00C3-3745-DAF40B1D4E31}"/>
              </a:ext>
            </a:extLst>
          </p:cNvPr>
          <p:cNvSpPr/>
          <p:nvPr/>
        </p:nvSpPr>
        <p:spPr>
          <a:xfrm>
            <a:off x="2069935" y="1046787"/>
            <a:ext cx="705481" cy="3736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E70F9C3-0DA3-BFC4-694C-7FD85EA16C8A}"/>
              </a:ext>
            </a:extLst>
          </p:cNvPr>
          <p:cNvSpPr/>
          <p:nvPr/>
        </p:nvSpPr>
        <p:spPr>
          <a:xfrm>
            <a:off x="3790483" y="1046787"/>
            <a:ext cx="705481" cy="3736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6DC65C-D927-1E16-19D0-3AD5AB6FD013}"/>
              </a:ext>
            </a:extLst>
          </p:cNvPr>
          <p:cNvSpPr/>
          <p:nvPr/>
        </p:nvSpPr>
        <p:spPr>
          <a:xfrm>
            <a:off x="1250781" y="2830038"/>
            <a:ext cx="705481" cy="3736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6AD142D-1EB4-11A9-FEBB-48922F71F9D2}"/>
              </a:ext>
            </a:extLst>
          </p:cNvPr>
          <p:cNvSpPr/>
          <p:nvPr/>
        </p:nvSpPr>
        <p:spPr>
          <a:xfrm>
            <a:off x="2069935" y="2830038"/>
            <a:ext cx="705481" cy="3736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386CE91-6ED1-EC17-62DA-08B89CB0A93E}"/>
              </a:ext>
            </a:extLst>
          </p:cNvPr>
          <p:cNvSpPr/>
          <p:nvPr/>
        </p:nvSpPr>
        <p:spPr>
          <a:xfrm>
            <a:off x="3790483" y="2830038"/>
            <a:ext cx="705481" cy="37368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914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204" grpId="0" animBg="1"/>
      <p:bldP spid="204" grpId="1" animBg="1"/>
      <p:bldP spid="205" grpId="0" animBg="1"/>
      <p:bldP spid="205" grpId="1" animBg="1"/>
      <p:bldP spid="207" grpId="0" animBg="1"/>
      <p:bldP spid="207" grpId="1" animBg="1"/>
      <p:bldP spid="208" grpId="0" animBg="1"/>
      <p:bldP spid="208" grpId="1" animBg="1"/>
      <p:bldP spid="99" grpId="0" animBg="1"/>
      <p:bldP spid="170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GELU Activation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B85FB-6587-DA70-1591-132679101121}"/>
                  </a:ext>
                </a:extLst>
              </p:cNvPr>
              <p:cNvSpPr txBox="1"/>
              <p:nvPr/>
            </p:nvSpPr>
            <p:spPr>
              <a:xfrm>
                <a:off x="434338" y="2299261"/>
                <a:ext cx="5691053" cy="7954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𝑒𝑟𝑓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B85FB-6587-DA70-1591-13267910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8" y="2299261"/>
                <a:ext cx="5691053" cy="795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58DBD3-4BF0-D4CE-703A-B5C7F0221169}"/>
                  </a:ext>
                </a:extLst>
              </p:cNvPr>
              <p:cNvSpPr txBox="1"/>
              <p:nvPr/>
            </p:nvSpPr>
            <p:spPr>
              <a:xfrm>
                <a:off x="1403271" y="4868839"/>
                <a:ext cx="5691053" cy="998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el-G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58DBD3-4BF0-D4CE-703A-B5C7F022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71" y="4868839"/>
                <a:ext cx="5691053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A68B38-6DAD-37CA-714F-04E247986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821" y="990618"/>
            <a:ext cx="3429707" cy="341276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C7258-1C68-92FE-00B0-5188C0EFA92B}"/>
              </a:ext>
            </a:extLst>
          </p:cNvPr>
          <p:cNvCxnSpPr/>
          <p:nvPr/>
        </p:nvCxnSpPr>
        <p:spPr>
          <a:xfrm>
            <a:off x="1798320" y="3094735"/>
            <a:ext cx="0" cy="19725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27E1B3-72D3-0E9F-05C8-BD03B55E425A}"/>
              </a:ext>
            </a:extLst>
          </p:cNvPr>
          <p:cNvSpPr txBox="1"/>
          <p:nvPr/>
        </p:nvSpPr>
        <p:spPr>
          <a:xfrm>
            <a:off x="1895999" y="3269995"/>
            <a:ext cx="355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GR" sz="2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function in GELU computation could be approximated by a tanh 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206AA-4CAF-97A6-7734-0EAA3CAB914D}"/>
              </a:ext>
            </a:extLst>
          </p:cNvPr>
          <p:cNvSpPr txBox="1"/>
          <p:nvPr/>
        </p:nvSpPr>
        <p:spPr>
          <a:xfrm>
            <a:off x="434338" y="6011996"/>
            <a:ext cx="113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D.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Hendrycks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K.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Gimpel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“Gaussian Error Linear Units (GELUs),”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preprint arXiv:1606.08415, 2016.</a:t>
            </a:r>
            <a:endParaRPr lang="en-GR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2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Reusing Softmax Operator for GELU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B85FB-6587-DA70-1591-132679101121}"/>
                  </a:ext>
                </a:extLst>
              </p:cNvPr>
              <p:cNvSpPr txBox="1"/>
              <p:nvPr/>
            </p:nvSpPr>
            <p:spPr>
              <a:xfrm>
                <a:off x="434338" y="1403989"/>
                <a:ext cx="5691053" cy="998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el-G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B85FB-6587-DA70-1591-13267910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8" y="1403989"/>
                <a:ext cx="5691053" cy="998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C17A3E65-866B-892C-C046-2C4842E8806B}"/>
              </a:ext>
            </a:extLst>
          </p:cNvPr>
          <p:cNvSpPr/>
          <p:nvPr/>
        </p:nvSpPr>
        <p:spPr>
          <a:xfrm rot="5400000">
            <a:off x="4555169" y="1304820"/>
            <a:ext cx="200207" cy="2248395"/>
          </a:xfrm>
          <a:prstGeom prst="rightBrace">
            <a:avLst>
              <a:gd name="adj1" fmla="val 59080"/>
              <a:gd name="adj2" fmla="val 50000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91DB8-075C-4515-A82A-6EF13A49141F}"/>
              </a:ext>
            </a:extLst>
          </p:cNvPr>
          <p:cNvSpPr txBox="1"/>
          <p:nvPr/>
        </p:nvSpPr>
        <p:spPr>
          <a:xfrm>
            <a:off x="4493208" y="247674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8BEDD9-AA20-9D66-EBB4-83F999BAA7D0}"/>
                  </a:ext>
                </a:extLst>
              </p:cNvPr>
              <p:cNvSpPr txBox="1"/>
              <p:nvPr/>
            </p:nvSpPr>
            <p:spPr>
              <a:xfrm>
                <a:off x="6299447" y="3632652"/>
                <a:ext cx="3815638" cy="339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e>
                        <m:sub/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8BEDD9-AA20-9D66-EBB4-83F999BA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447" y="3632652"/>
                <a:ext cx="3815638" cy="339132"/>
              </a:xfrm>
              <a:prstGeom prst="rect">
                <a:avLst/>
              </a:prstGeom>
              <a:blipFill>
                <a:blip r:embed="rId4"/>
                <a:stretch>
                  <a:fillRect l="-1757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8137899-0CAB-13A9-BC5F-311674653DF5}"/>
              </a:ext>
            </a:extLst>
          </p:cNvPr>
          <p:cNvSpPr/>
          <p:nvPr/>
        </p:nvSpPr>
        <p:spPr>
          <a:xfrm>
            <a:off x="6111713" y="3493823"/>
            <a:ext cx="4130146" cy="629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814A07-DF9B-4206-8070-781623A8FE0D}"/>
              </a:ext>
            </a:extLst>
          </p:cNvPr>
          <p:cNvSpPr/>
          <p:nvPr/>
        </p:nvSpPr>
        <p:spPr>
          <a:xfrm>
            <a:off x="6845126" y="1284316"/>
            <a:ext cx="4883497" cy="12536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 softmax unit to compute GELU with a two-element vector as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E0E43-55C1-ED9B-0099-EB7F46B39DC7}"/>
                  </a:ext>
                </a:extLst>
              </p:cNvPr>
              <p:cNvSpPr txBox="1"/>
              <p:nvPr/>
            </p:nvSpPr>
            <p:spPr>
              <a:xfrm>
                <a:off x="1443194" y="3101361"/>
                <a:ext cx="2247901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E0E43-55C1-ED9B-0099-EB7F46B39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94" y="3101361"/>
                <a:ext cx="2247901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2266D-ABAA-E7A4-167A-C56BB34697D0}"/>
                  </a:ext>
                </a:extLst>
              </p:cNvPr>
              <p:cNvSpPr txBox="1"/>
              <p:nvPr/>
            </p:nvSpPr>
            <p:spPr>
              <a:xfrm>
                <a:off x="3485355" y="3037400"/>
                <a:ext cx="2407921" cy="704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82266D-ABAA-E7A4-167A-C56BB346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355" y="3037400"/>
                <a:ext cx="2407921" cy="704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E84574-2659-E3CC-FED8-E2900C491D58}"/>
                  </a:ext>
                </a:extLst>
              </p:cNvPr>
              <p:cNvSpPr txBox="1"/>
              <p:nvPr/>
            </p:nvSpPr>
            <p:spPr>
              <a:xfrm>
                <a:off x="1849821" y="3937141"/>
                <a:ext cx="3728520" cy="77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E84574-2659-E3CC-FED8-E2900C491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21" y="3937141"/>
                <a:ext cx="3728520" cy="7736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F2C72D27-BFBA-76B5-2D7B-98352A0F4002}"/>
              </a:ext>
            </a:extLst>
          </p:cNvPr>
          <p:cNvSpPr/>
          <p:nvPr/>
        </p:nvSpPr>
        <p:spPr>
          <a:xfrm>
            <a:off x="5766075" y="2920956"/>
            <a:ext cx="228600" cy="1827559"/>
          </a:xfrm>
          <a:prstGeom prst="rightBrace">
            <a:avLst>
              <a:gd name="adj1" fmla="val 4166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4" grpId="0"/>
      <p:bldP spid="6" grpId="0"/>
      <p:bldP spid="8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C93919-41FA-4B8F-8ED2-31C2EC5B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9D8C-A161-4084-924B-59152344AF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11 CuadroTexto">
            <a:extLst>
              <a:ext uri="{FF2B5EF4-FFF2-40B4-BE49-F238E27FC236}">
                <a16:creationId xmlns:a16="http://schemas.microsoft.com/office/drawing/2014/main" id="{44CE1479-A7E6-4DBD-91EE-7EBF3F73B268}"/>
              </a:ext>
            </a:extLst>
          </p:cNvPr>
          <p:cNvSpPr txBox="1"/>
          <p:nvPr/>
        </p:nvSpPr>
        <p:spPr>
          <a:xfrm>
            <a:off x="330199" y="166829"/>
            <a:ext cx="1153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 GELU-Softmax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680B8-3FCC-4673-8F19-CAEC6C40DCC2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1282472"/>
            <a:ext cx="5055707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 polyonym to compute k values</a:t>
            </a:r>
          </a:p>
          <a:p>
            <a:pPr latinLnBrk="0"/>
            <a:endParaRPr lang="en-US" altLang="ja-JP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 Dual-mode softmax unit to compute GELU outputs</a:t>
            </a:r>
          </a:p>
          <a:p>
            <a:pPr latinLnBrk="0"/>
            <a:endParaRPr lang="en-US" altLang="ja-JP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atinLnBrk="0"/>
            <a:r>
              <a:rPr lang="en-US" altLang="ja-JP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unit could either compute softmax output for N-element vectors or N/2 GELU outputs</a:t>
            </a:r>
          </a:p>
          <a:p>
            <a:pPr latinLnBrk="0"/>
            <a:endParaRPr lang="en-US" altLang="ja-JP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04AB15-8B24-54BF-3A61-A97043FDE50E}"/>
              </a:ext>
            </a:extLst>
          </p:cNvPr>
          <p:cNvSpPr txBox="1">
            <a:spLocks/>
          </p:cNvSpPr>
          <p:nvPr/>
        </p:nvSpPr>
        <p:spPr>
          <a:xfrm>
            <a:off x="324358" y="6378946"/>
            <a:ext cx="3924440" cy="463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096CB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426B"/>
                </a:solidFill>
                <a:latin typeface="Calibri" panose="020F0502020204030204"/>
              </a:rPr>
              <a:t>Christodoulos Peltekis - </a:t>
            </a:r>
            <a:r>
              <a:rPr lang="en-US" sz="1200" i="1">
                <a:solidFill>
                  <a:srgbClr val="00426B"/>
                </a:solidFill>
                <a:latin typeface="Calibri" panose="020F0502020204030204"/>
              </a:rPr>
              <a:t>Integrated Circuits Lab @ </a:t>
            </a:r>
            <a:r>
              <a:rPr lang="en-US" sz="1200" i="1" err="1">
                <a:solidFill>
                  <a:srgbClr val="00426B"/>
                </a:solidFill>
                <a:latin typeface="Calibri" panose="020F0502020204030204"/>
              </a:rPr>
              <a:t>DUTh</a:t>
            </a:r>
            <a:endParaRPr lang="en-US" sz="1200" i="1">
              <a:solidFill>
                <a:srgbClr val="00426B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ACF3D-64FE-575E-AF8B-24A60A24B4D9}"/>
              </a:ext>
            </a:extLst>
          </p:cNvPr>
          <p:cNvSpPr txBox="1"/>
          <p:nvPr/>
        </p:nvSpPr>
        <p:spPr>
          <a:xfrm>
            <a:off x="10451720" y="2399552"/>
            <a:ext cx="48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N/2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6D2EC8-6EF4-33D3-62DC-228AAABDB31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1322549" y="2474758"/>
            <a:ext cx="0" cy="262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B5010FE-D727-8DE0-8A2B-2C9F4515E3DD}"/>
              </a:ext>
            </a:extLst>
          </p:cNvPr>
          <p:cNvSpPr/>
          <p:nvPr/>
        </p:nvSpPr>
        <p:spPr>
          <a:xfrm>
            <a:off x="11201224" y="2335133"/>
            <a:ext cx="242650" cy="13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40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E3BA2B-8927-A770-8EFB-868E2D5094CA}"/>
              </a:ext>
            </a:extLst>
          </p:cNvPr>
          <p:cNvCxnSpPr>
            <a:cxnSpLocks/>
          </p:cNvCxnSpPr>
          <p:nvPr/>
        </p:nvCxnSpPr>
        <p:spPr>
          <a:xfrm>
            <a:off x="7652337" y="2071805"/>
            <a:ext cx="0" cy="66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6B118B-1739-9082-9689-0476EBA8D57E}"/>
              </a:ext>
            </a:extLst>
          </p:cNvPr>
          <p:cNvCxnSpPr>
            <a:cxnSpLocks/>
          </p:cNvCxnSpPr>
          <p:nvPr/>
        </p:nvCxnSpPr>
        <p:spPr>
          <a:xfrm>
            <a:off x="7523082" y="2862073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84226E-EE84-133F-FA64-75078B9F5996}"/>
              </a:ext>
            </a:extLst>
          </p:cNvPr>
          <p:cNvCxnSpPr>
            <a:cxnSpLocks/>
          </p:cNvCxnSpPr>
          <p:nvPr/>
        </p:nvCxnSpPr>
        <p:spPr>
          <a:xfrm>
            <a:off x="8640145" y="2854722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31C6FB-30E1-168D-5EDC-9A0E3A3506B5}"/>
              </a:ext>
            </a:extLst>
          </p:cNvPr>
          <p:cNvCxnSpPr>
            <a:cxnSpLocks/>
          </p:cNvCxnSpPr>
          <p:nvPr/>
        </p:nvCxnSpPr>
        <p:spPr>
          <a:xfrm>
            <a:off x="10350803" y="2865110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0BCCE-FD57-4005-8CAD-D5161317A305}"/>
              </a:ext>
            </a:extLst>
          </p:cNvPr>
          <p:cNvCxnSpPr>
            <a:cxnSpLocks/>
          </p:cNvCxnSpPr>
          <p:nvPr/>
        </p:nvCxnSpPr>
        <p:spPr>
          <a:xfrm>
            <a:off x="11460254" y="2874768"/>
            <a:ext cx="0" cy="27521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4C22CB-83A2-6D4B-3CCC-CAA48B32B6A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949320" y="5267058"/>
            <a:ext cx="21238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BDE0C1-E95B-9615-21AE-7857E71DCBCD}"/>
              </a:ext>
            </a:extLst>
          </p:cNvPr>
          <p:cNvCxnSpPr>
            <a:cxnSpLocks/>
          </p:cNvCxnSpPr>
          <p:nvPr/>
        </p:nvCxnSpPr>
        <p:spPr>
          <a:xfrm>
            <a:off x="9686410" y="2851150"/>
            <a:ext cx="15370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E5C481-FCF8-77EA-15A9-A37A82040DA1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6954380" y="2865375"/>
            <a:ext cx="2250404" cy="19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1EFD6-1667-3752-265F-BD932D71494F}"/>
              </a:ext>
            </a:extLst>
          </p:cNvPr>
          <p:cNvSpPr txBox="1"/>
          <p:nvPr/>
        </p:nvSpPr>
        <p:spPr>
          <a:xfrm>
            <a:off x="8072703" y="2341128"/>
            <a:ext cx="54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958346-E61B-B865-3527-884F3689B3F4}"/>
              </a:ext>
            </a:extLst>
          </p:cNvPr>
          <p:cNvSpPr/>
          <p:nvPr/>
        </p:nvSpPr>
        <p:spPr>
          <a:xfrm>
            <a:off x="7305470" y="3145680"/>
            <a:ext cx="4358885" cy="9797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SIMD - Softmax</a:t>
            </a:r>
            <a:endParaRPr lang="en-GR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DD11C2-8053-35C6-548F-BB07D6897C49}"/>
              </a:ext>
            </a:extLst>
          </p:cNvPr>
          <p:cNvGrpSpPr/>
          <p:nvPr/>
        </p:nvGrpSpPr>
        <p:grpSpPr>
          <a:xfrm>
            <a:off x="7316011" y="4433466"/>
            <a:ext cx="417776" cy="417775"/>
            <a:chOff x="5551251" y="680936"/>
            <a:chExt cx="285345" cy="2853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309255-1EA7-02AF-09DF-1F7779CF7350}"/>
                </a:ext>
              </a:extLst>
            </p:cNvPr>
            <p:cNvSpPr/>
            <p:nvPr/>
          </p:nvSpPr>
          <p:spPr>
            <a:xfrm>
              <a:off x="5551251" y="680936"/>
              <a:ext cx="285345" cy="28534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Multiply 102">
              <a:extLst>
                <a:ext uri="{FF2B5EF4-FFF2-40B4-BE49-F238E27FC236}">
                  <a16:creationId xmlns:a16="http://schemas.microsoft.com/office/drawing/2014/main" id="{AB26E4D8-C2F6-A02C-1490-1C440FCEE313}"/>
                </a:ext>
              </a:extLst>
            </p:cNvPr>
            <p:cNvSpPr/>
            <p:nvPr/>
          </p:nvSpPr>
          <p:spPr>
            <a:xfrm>
              <a:off x="5598838" y="728523"/>
              <a:ext cx="190169" cy="190169"/>
            </a:xfrm>
            <a:prstGeom prst="mathMultiply">
              <a:avLst>
                <a:gd name="adj1" fmla="val 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FE9574-F713-7943-417A-B9AE5EEABE8E}"/>
              </a:ext>
            </a:extLst>
          </p:cNvPr>
          <p:cNvCxnSpPr>
            <a:cxnSpLocks/>
          </p:cNvCxnSpPr>
          <p:nvPr/>
        </p:nvCxnSpPr>
        <p:spPr>
          <a:xfrm>
            <a:off x="7645356" y="1436286"/>
            <a:ext cx="0" cy="278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43848A-789A-E4BF-7AEB-2DB36B55D98E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524899" y="4851241"/>
            <a:ext cx="0" cy="320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136B7D-C72E-9862-3662-AAF9B7C943A8}"/>
              </a:ext>
            </a:extLst>
          </p:cNvPr>
          <p:cNvSpPr txBox="1"/>
          <p:nvPr/>
        </p:nvSpPr>
        <p:spPr>
          <a:xfrm>
            <a:off x="7442601" y="1008992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2D288-E9FB-9FE1-4D92-F1155AF20D47}"/>
              </a:ext>
            </a:extLst>
          </p:cNvPr>
          <p:cNvSpPr txBox="1"/>
          <p:nvPr/>
        </p:nvSpPr>
        <p:spPr>
          <a:xfrm>
            <a:off x="7658404" y="2400811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43A3A5-45ED-4C33-FE80-A5696679ABE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524899" y="4132615"/>
            <a:ext cx="0" cy="30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6E0C32-116E-AAE9-E47C-092999C6615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0403349" y="4125472"/>
            <a:ext cx="0" cy="30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8F85D2-124B-845E-45DB-0019ED44929D}"/>
              </a:ext>
            </a:extLst>
          </p:cNvPr>
          <p:cNvCxnSpPr>
            <a:cxnSpLocks/>
          </p:cNvCxnSpPr>
          <p:nvPr/>
        </p:nvCxnSpPr>
        <p:spPr>
          <a:xfrm>
            <a:off x="11458768" y="4123606"/>
            <a:ext cx="0" cy="1542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E9BCAC-BA4B-153D-5060-A5B85559903F}"/>
              </a:ext>
            </a:extLst>
          </p:cNvPr>
          <p:cNvGrpSpPr/>
          <p:nvPr/>
        </p:nvGrpSpPr>
        <p:grpSpPr>
          <a:xfrm>
            <a:off x="9286578" y="4665609"/>
            <a:ext cx="287359" cy="46786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8BEF7F-3C7C-8A34-21D4-E9FC629783B4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BE2D55-E177-4DED-895C-6CE5C2924723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71790F-68A1-B775-A409-3962DC4AB063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ABB69F-BBD3-8994-54F4-51B95204B380}"/>
              </a:ext>
            </a:extLst>
          </p:cNvPr>
          <p:cNvGrpSpPr/>
          <p:nvPr/>
        </p:nvGrpSpPr>
        <p:grpSpPr>
          <a:xfrm>
            <a:off x="10194461" y="4426323"/>
            <a:ext cx="417776" cy="417775"/>
            <a:chOff x="5551251" y="680936"/>
            <a:chExt cx="285345" cy="28534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DEF2D5-060B-CE9B-E300-2C94B71ECAF4}"/>
                </a:ext>
              </a:extLst>
            </p:cNvPr>
            <p:cNvSpPr/>
            <p:nvPr/>
          </p:nvSpPr>
          <p:spPr>
            <a:xfrm>
              <a:off x="5551251" y="680936"/>
              <a:ext cx="285345" cy="285345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Multiply 102">
              <a:extLst>
                <a:ext uri="{FF2B5EF4-FFF2-40B4-BE49-F238E27FC236}">
                  <a16:creationId xmlns:a16="http://schemas.microsoft.com/office/drawing/2014/main" id="{9599FE41-9B31-7C66-45D7-63234C7C0DF7}"/>
                </a:ext>
              </a:extLst>
            </p:cNvPr>
            <p:cNvSpPr/>
            <p:nvPr/>
          </p:nvSpPr>
          <p:spPr>
            <a:xfrm>
              <a:off x="5598838" y="728523"/>
              <a:ext cx="190169" cy="190169"/>
            </a:xfrm>
            <a:prstGeom prst="mathMultiply">
              <a:avLst>
                <a:gd name="adj1" fmla="val 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A6175-DFCB-BB0E-1FD8-E486DF430329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0403349" y="4844098"/>
            <a:ext cx="0" cy="320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0FC21D-E1E0-D647-E692-366F644371FF}"/>
              </a:ext>
            </a:extLst>
          </p:cNvPr>
          <p:cNvCxnSpPr>
            <a:cxnSpLocks/>
            <a:endCxn id="49" idx="0"/>
          </p:cNvCxnSpPr>
          <p:nvPr/>
        </p:nvCxnSpPr>
        <p:spPr>
          <a:xfrm rot="5400000">
            <a:off x="6913973" y="4564102"/>
            <a:ext cx="940097" cy="273927"/>
          </a:xfrm>
          <a:prstGeom prst="bentConnector3">
            <a:avLst>
              <a:gd name="adj1" fmla="val 450"/>
            </a:avLst>
          </a:prstGeom>
          <a:ln w="1905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15FF79-82EB-EFA1-12CF-D0D24A392452}"/>
              </a:ext>
            </a:extLst>
          </p:cNvPr>
          <p:cNvGrpSpPr/>
          <p:nvPr/>
        </p:nvGrpSpPr>
        <p:grpSpPr>
          <a:xfrm>
            <a:off x="10011454" y="5156828"/>
            <a:ext cx="518060" cy="222587"/>
            <a:chOff x="6176428" y="4897462"/>
            <a:chExt cx="518060" cy="222587"/>
          </a:xfrm>
        </p:grpSpPr>
        <p:sp>
          <p:nvSpPr>
            <p:cNvPr id="39" name="Trapezium 172">
              <a:extLst>
                <a:ext uri="{FF2B5EF4-FFF2-40B4-BE49-F238E27FC236}">
                  <a16:creationId xmlns:a16="http://schemas.microsoft.com/office/drawing/2014/main" id="{662C0B5B-3FEB-6140-3D9B-7E0D52091E52}"/>
                </a:ext>
              </a:extLst>
            </p:cNvPr>
            <p:cNvSpPr/>
            <p:nvPr/>
          </p:nvSpPr>
          <p:spPr>
            <a:xfrm rot="10800000">
              <a:off x="6176428" y="4907519"/>
              <a:ext cx="518060" cy="200347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D5AF38-E1DC-2B12-D1EE-160DA2AB6BA6}"/>
                </a:ext>
              </a:extLst>
            </p:cNvPr>
            <p:cNvSpPr txBox="1"/>
            <p:nvPr/>
          </p:nvSpPr>
          <p:spPr>
            <a:xfrm>
              <a:off x="6243522" y="4904605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C3950-28CE-3C69-A934-BCBFA34C9FB9}"/>
                </a:ext>
              </a:extLst>
            </p:cNvPr>
            <p:cNvSpPr txBox="1"/>
            <p:nvPr/>
          </p:nvSpPr>
          <p:spPr>
            <a:xfrm>
              <a:off x="6510288" y="4897462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23E42D9-893E-BF3A-43BE-A6E3348CA2F2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9791150" y="4556959"/>
            <a:ext cx="940097" cy="273927"/>
          </a:xfrm>
          <a:prstGeom prst="bentConnector3">
            <a:avLst>
              <a:gd name="adj1" fmla="val -468"/>
            </a:avLst>
          </a:prstGeom>
          <a:ln w="1905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923FDC-E520-678E-9145-45EC1CE0A243}"/>
              </a:ext>
            </a:extLst>
          </p:cNvPr>
          <p:cNvCxnSpPr>
            <a:cxnSpLocks/>
          </p:cNvCxnSpPr>
          <p:nvPr/>
        </p:nvCxnSpPr>
        <p:spPr>
          <a:xfrm>
            <a:off x="7393306" y="5365367"/>
            <a:ext cx="0" cy="30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A98A2C-00DD-33BB-9D86-AE8253C8CB8F}"/>
              </a:ext>
            </a:extLst>
          </p:cNvPr>
          <p:cNvCxnSpPr>
            <a:cxnSpLocks/>
          </p:cNvCxnSpPr>
          <p:nvPr/>
        </p:nvCxnSpPr>
        <p:spPr>
          <a:xfrm>
            <a:off x="10272071" y="5367233"/>
            <a:ext cx="0" cy="300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5F19D0-5233-1C88-D90C-A4502092499B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9686410" y="5267058"/>
            <a:ext cx="35008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73AED0-0E46-30E4-A1D7-49BB591A0872}"/>
              </a:ext>
            </a:extLst>
          </p:cNvPr>
          <p:cNvSpPr txBox="1"/>
          <p:nvPr/>
        </p:nvSpPr>
        <p:spPr>
          <a:xfrm>
            <a:off x="6346591" y="5113169"/>
            <a:ext cx="6027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75F89F-B7C6-B29A-BDD2-14A7C410F9B8}"/>
              </a:ext>
            </a:extLst>
          </p:cNvPr>
          <p:cNvGrpSpPr/>
          <p:nvPr/>
        </p:nvGrpSpPr>
        <p:grpSpPr>
          <a:xfrm>
            <a:off x="7134277" y="5163971"/>
            <a:ext cx="518060" cy="222587"/>
            <a:chOff x="6176428" y="4897462"/>
            <a:chExt cx="518060" cy="222587"/>
          </a:xfrm>
        </p:grpSpPr>
        <p:sp>
          <p:nvSpPr>
            <p:cNvPr id="48" name="Trapezium 172">
              <a:extLst>
                <a:ext uri="{FF2B5EF4-FFF2-40B4-BE49-F238E27FC236}">
                  <a16:creationId xmlns:a16="http://schemas.microsoft.com/office/drawing/2014/main" id="{3895264B-3FF6-C4DD-E89F-ECE7FCD3AECB}"/>
                </a:ext>
              </a:extLst>
            </p:cNvPr>
            <p:cNvSpPr/>
            <p:nvPr/>
          </p:nvSpPr>
          <p:spPr>
            <a:xfrm rot="10800000">
              <a:off x="6176428" y="4907519"/>
              <a:ext cx="518060" cy="200347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52EC83-0480-4A2C-875D-5DD8D4B41D83}"/>
                </a:ext>
              </a:extLst>
            </p:cNvPr>
            <p:cNvSpPr txBox="1"/>
            <p:nvPr/>
          </p:nvSpPr>
          <p:spPr>
            <a:xfrm>
              <a:off x="6243522" y="4904605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0EFA05-EEF9-F3D1-3579-09212AB59937}"/>
                </a:ext>
              </a:extLst>
            </p:cNvPr>
            <p:cNvSpPr txBox="1"/>
            <p:nvPr/>
          </p:nvSpPr>
          <p:spPr>
            <a:xfrm>
              <a:off x="6510288" y="4897462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4A9FD0-54F4-3856-35C3-8129D4B5EC72}"/>
              </a:ext>
            </a:extLst>
          </p:cNvPr>
          <p:cNvCxnSpPr>
            <a:cxnSpLocks/>
          </p:cNvCxnSpPr>
          <p:nvPr/>
        </p:nvCxnSpPr>
        <p:spPr>
          <a:xfrm>
            <a:off x="8606181" y="4123606"/>
            <a:ext cx="0" cy="1542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54EDF0-50D5-4FC4-2838-9AC8BBAD16B0}"/>
              </a:ext>
            </a:extLst>
          </p:cNvPr>
          <p:cNvSpPr txBox="1"/>
          <p:nvPr/>
        </p:nvSpPr>
        <p:spPr>
          <a:xfrm>
            <a:off x="7645061" y="5917281"/>
            <a:ext cx="243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N/2 GELU outputs</a:t>
            </a:r>
            <a:endParaRPr lang="en-GR" sz="20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D55418-4ED8-9446-7A00-B5EE5D6FC1F7}"/>
              </a:ext>
            </a:extLst>
          </p:cNvPr>
          <p:cNvCxnSpPr>
            <a:cxnSpLocks/>
          </p:cNvCxnSpPr>
          <p:nvPr/>
        </p:nvCxnSpPr>
        <p:spPr>
          <a:xfrm flipH="1" flipV="1">
            <a:off x="7385684" y="5662675"/>
            <a:ext cx="571454" cy="32633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6CBD78-1513-5A39-723B-A2229D90B861}"/>
              </a:ext>
            </a:extLst>
          </p:cNvPr>
          <p:cNvCxnSpPr>
            <a:cxnSpLocks/>
          </p:cNvCxnSpPr>
          <p:nvPr/>
        </p:nvCxnSpPr>
        <p:spPr>
          <a:xfrm flipV="1">
            <a:off x="9724510" y="5681370"/>
            <a:ext cx="545974" cy="30439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AC570C-0025-188D-F43B-44453829A100}"/>
              </a:ext>
            </a:extLst>
          </p:cNvPr>
          <p:cNvGrpSpPr/>
          <p:nvPr/>
        </p:nvGrpSpPr>
        <p:grpSpPr>
          <a:xfrm>
            <a:off x="7265869" y="2735563"/>
            <a:ext cx="518060" cy="222587"/>
            <a:chOff x="6176428" y="4897462"/>
            <a:chExt cx="518060" cy="222587"/>
          </a:xfrm>
        </p:grpSpPr>
        <p:sp>
          <p:nvSpPr>
            <p:cNvPr id="60" name="Trapezium 172">
              <a:extLst>
                <a:ext uri="{FF2B5EF4-FFF2-40B4-BE49-F238E27FC236}">
                  <a16:creationId xmlns:a16="http://schemas.microsoft.com/office/drawing/2014/main" id="{E85D76F8-D544-6F88-5232-F9FE62AF7B9F}"/>
                </a:ext>
              </a:extLst>
            </p:cNvPr>
            <p:cNvSpPr/>
            <p:nvPr/>
          </p:nvSpPr>
          <p:spPr>
            <a:xfrm rot="10800000">
              <a:off x="6176428" y="4907519"/>
              <a:ext cx="518060" cy="200347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6FBB6B-C0CC-45B4-DB1C-8452268D35F3}"/>
                </a:ext>
              </a:extLst>
            </p:cNvPr>
            <p:cNvSpPr txBox="1"/>
            <p:nvPr/>
          </p:nvSpPr>
          <p:spPr>
            <a:xfrm>
              <a:off x="6243522" y="4904605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E8E311-72E7-27FF-EC1A-E962E723C1B6}"/>
                </a:ext>
              </a:extLst>
            </p:cNvPr>
            <p:cNvSpPr txBox="1"/>
            <p:nvPr/>
          </p:nvSpPr>
          <p:spPr>
            <a:xfrm>
              <a:off x="6510288" y="4897462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FC034A0-7B5E-C8B1-F30E-3972021008B9}"/>
              </a:ext>
            </a:extLst>
          </p:cNvPr>
          <p:cNvGrpSpPr/>
          <p:nvPr/>
        </p:nvGrpSpPr>
        <p:grpSpPr>
          <a:xfrm>
            <a:off x="8375320" y="2739857"/>
            <a:ext cx="518060" cy="222587"/>
            <a:chOff x="6163561" y="4897462"/>
            <a:chExt cx="518060" cy="222587"/>
          </a:xfrm>
        </p:grpSpPr>
        <p:sp>
          <p:nvSpPr>
            <p:cNvPr id="64" name="Trapezium 172">
              <a:extLst>
                <a:ext uri="{FF2B5EF4-FFF2-40B4-BE49-F238E27FC236}">
                  <a16:creationId xmlns:a16="http://schemas.microsoft.com/office/drawing/2014/main" id="{84BC89BB-39F2-9E8C-7690-736D09C7DE30}"/>
                </a:ext>
              </a:extLst>
            </p:cNvPr>
            <p:cNvSpPr/>
            <p:nvPr/>
          </p:nvSpPr>
          <p:spPr>
            <a:xfrm rot="10800000">
              <a:off x="6163561" y="4908582"/>
              <a:ext cx="518060" cy="200347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4B0AA0-F598-6B5D-7319-F613631A0F1D}"/>
                </a:ext>
              </a:extLst>
            </p:cNvPr>
            <p:cNvSpPr txBox="1"/>
            <p:nvPr/>
          </p:nvSpPr>
          <p:spPr>
            <a:xfrm>
              <a:off x="6243522" y="4904605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E8FB9E-7154-B109-6337-65E4E75BA7AA}"/>
                </a:ext>
              </a:extLst>
            </p:cNvPr>
            <p:cNvSpPr txBox="1"/>
            <p:nvPr/>
          </p:nvSpPr>
          <p:spPr>
            <a:xfrm>
              <a:off x="6510288" y="4897462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0A3C660-29AB-1ADC-2EEF-2CDF0622F66E}"/>
              </a:ext>
            </a:extLst>
          </p:cNvPr>
          <p:cNvSpPr txBox="1"/>
          <p:nvPr/>
        </p:nvSpPr>
        <p:spPr>
          <a:xfrm>
            <a:off x="10801519" y="2388793"/>
            <a:ext cx="615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N/2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FA1A5D2-B7E7-617B-4280-626D6ECD7069}"/>
              </a:ext>
            </a:extLst>
          </p:cNvPr>
          <p:cNvGrpSpPr/>
          <p:nvPr/>
        </p:nvGrpSpPr>
        <p:grpSpPr>
          <a:xfrm>
            <a:off x="10091773" y="2725903"/>
            <a:ext cx="518060" cy="222587"/>
            <a:chOff x="6176428" y="4897462"/>
            <a:chExt cx="518060" cy="222587"/>
          </a:xfrm>
        </p:grpSpPr>
        <p:sp>
          <p:nvSpPr>
            <p:cNvPr id="69" name="Trapezium 172">
              <a:extLst>
                <a:ext uri="{FF2B5EF4-FFF2-40B4-BE49-F238E27FC236}">
                  <a16:creationId xmlns:a16="http://schemas.microsoft.com/office/drawing/2014/main" id="{4BF7C1C2-E6CD-2660-3E7F-F739F677D7AD}"/>
                </a:ext>
              </a:extLst>
            </p:cNvPr>
            <p:cNvSpPr/>
            <p:nvPr/>
          </p:nvSpPr>
          <p:spPr>
            <a:xfrm rot="10800000">
              <a:off x="6176428" y="4907519"/>
              <a:ext cx="518060" cy="200347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85FB23-DE9C-38C9-D011-0B36BF8953D8}"/>
                </a:ext>
              </a:extLst>
            </p:cNvPr>
            <p:cNvSpPr txBox="1"/>
            <p:nvPr/>
          </p:nvSpPr>
          <p:spPr>
            <a:xfrm>
              <a:off x="6243522" y="4904605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B509879-D710-E4B8-345D-88D57CA66019}"/>
                </a:ext>
              </a:extLst>
            </p:cNvPr>
            <p:cNvSpPr txBox="1"/>
            <p:nvPr/>
          </p:nvSpPr>
          <p:spPr>
            <a:xfrm>
              <a:off x="6510288" y="4897462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5F3EA12-607B-E561-1BDE-80C071E7619F}"/>
              </a:ext>
            </a:extLst>
          </p:cNvPr>
          <p:cNvGrpSpPr/>
          <p:nvPr/>
        </p:nvGrpSpPr>
        <p:grpSpPr>
          <a:xfrm>
            <a:off x="11201224" y="2730197"/>
            <a:ext cx="518060" cy="222587"/>
            <a:chOff x="6163561" y="4897462"/>
            <a:chExt cx="518060" cy="222587"/>
          </a:xfrm>
        </p:grpSpPr>
        <p:sp>
          <p:nvSpPr>
            <p:cNvPr id="73" name="Trapezium 172">
              <a:extLst>
                <a:ext uri="{FF2B5EF4-FFF2-40B4-BE49-F238E27FC236}">
                  <a16:creationId xmlns:a16="http://schemas.microsoft.com/office/drawing/2014/main" id="{E0EF110C-4B98-4346-F10F-A6E677998A7D}"/>
                </a:ext>
              </a:extLst>
            </p:cNvPr>
            <p:cNvSpPr/>
            <p:nvPr/>
          </p:nvSpPr>
          <p:spPr>
            <a:xfrm rot="10800000">
              <a:off x="6163561" y="4908582"/>
              <a:ext cx="518060" cy="200347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8408E3-1AEB-5B4A-821F-173706A90FFA}"/>
                </a:ext>
              </a:extLst>
            </p:cNvPr>
            <p:cNvSpPr txBox="1"/>
            <p:nvPr/>
          </p:nvSpPr>
          <p:spPr>
            <a:xfrm>
              <a:off x="6243522" y="4904605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11883AF-3147-1516-88A9-818CE50FF4F1}"/>
                </a:ext>
              </a:extLst>
            </p:cNvPr>
            <p:cNvSpPr txBox="1"/>
            <p:nvPr/>
          </p:nvSpPr>
          <p:spPr>
            <a:xfrm>
              <a:off x="6510288" y="4897462"/>
              <a:ext cx="9137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B3548E-D38D-6C5C-BDC5-6A35F38E7DD1}"/>
              </a:ext>
            </a:extLst>
          </p:cNvPr>
          <p:cNvCxnSpPr>
            <a:cxnSpLocks/>
            <a:stCxn id="77" idx="2"/>
            <a:endCxn id="66" idx="0"/>
          </p:cNvCxnSpPr>
          <p:nvPr/>
        </p:nvCxnSpPr>
        <p:spPr>
          <a:xfrm flipH="1">
            <a:off x="8767733" y="1477927"/>
            <a:ext cx="921" cy="1261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61F05F-6481-0223-8BBD-C36E1BCB4B1D}"/>
              </a:ext>
            </a:extLst>
          </p:cNvPr>
          <p:cNvSpPr txBox="1"/>
          <p:nvPr/>
        </p:nvSpPr>
        <p:spPr>
          <a:xfrm>
            <a:off x="8563309" y="1016262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C764166-69D5-A1E6-1154-A0D738BBC001}"/>
              </a:ext>
            </a:extLst>
          </p:cNvPr>
          <p:cNvGrpSpPr/>
          <p:nvPr/>
        </p:nvGrpSpPr>
        <p:grpSpPr>
          <a:xfrm>
            <a:off x="9297865" y="2071806"/>
            <a:ext cx="287359" cy="46786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12CE160-500E-7E7D-34CF-48A2B928D060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A758B92-3133-557C-DC98-27715FDF831D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027A1B8-121B-CC49-6346-C5A45A532898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59F9E5A-3E06-C30F-87C9-B1A7DC5E427D}"/>
              </a:ext>
            </a:extLst>
          </p:cNvPr>
          <p:cNvSpPr txBox="1"/>
          <p:nvPr/>
        </p:nvSpPr>
        <p:spPr>
          <a:xfrm>
            <a:off x="10154818" y="1002853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l-GR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Ν-1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F77C87-6574-494A-2064-8CE4E4EA7B19}"/>
              </a:ext>
            </a:extLst>
          </p:cNvPr>
          <p:cNvCxnSpPr>
            <a:cxnSpLocks/>
            <a:stCxn id="84" idx="2"/>
            <a:endCxn id="75" idx="0"/>
          </p:cNvCxnSpPr>
          <p:nvPr/>
        </p:nvCxnSpPr>
        <p:spPr>
          <a:xfrm>
            <a:off x="11592329" y="1464518"/>
            <a:ext cx="1308" cy="1265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8F8FF5-B15F-BA0D-7ECE-6116A1E2A6FE}"/>
              </a:ext>
            </a:extLst>
          </p:cNvPr>
          <p:cNvSpPr txBox="1"/>
          <p:nvPr/>
        </p:nvSpPr>
        <p:spPr>
          <a:xfrm>
            <a:off x="11372557" y="100285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l-GR" sz="24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Ν</a:t>
            </a:r>
            <a:endParaRPr lang="en-GR" sz="20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4BC0070-5984-FBC9-8693-C1AE4ECFDECB}"/>
              </a:ext>
            </a:extLst>
          </p:cNvPr>
          <p:cNvSpPr txBox="1"/>
          <p:nvPr/>
        </p:nvSpPr>
        <p:spPr>
          <a:xfrm>
            <a:off x="7349234" y="302541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67FF89-D162-16B7-1D15-AD69084C62B4}"/>
              </a:ext>
            </a:extLst>
          </p:cNvPr>
          <p:cNvSpPr txBox="1"/>
          <p:nvPr/>
        </p:nvSpPr>
        <p:spPr>
          <a:xfrm>
            <a:off x="8470690" y="302541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6754E1-A24F-2C32-DA2F-FB70001327F5}"/>
              </a:ext>
            </a:extLst>
          </p:cNvPr>
          <p:cNvSpPr txBox="1"/>
          <p:nvPr/>
        </p:nvSpPr>
        <p:spPr>
          <a:xfrm>
            <a:off x="10153681" y="302541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6248C3-AF3C-35ED-E1D0-74E0F9F924D3}"/>
              </a:ext>
            </a:extLst>
          </p:cNvPr>
          <p:cNvSpPr txBox="1"/>
          <p:nvPr/>
        </p:nvSpPr>
        <p:spPr>
          <a:xfrm>
            <a:off x="11276583" y="302513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178A95-5E8F-0CF8-5FA9-E57FAA6DA853}"/>
              </a:ext>
            </a:extLst>
          </p:cNvPr>
          <p:cNvSpPr txBox="1"/>
          <p:nvPr/>
        </p:nvSpPr>
        <p:spPr>
          <a:xfrm>
            <a:off x="7353613" y="37695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E93BDC-7763-5468-7B75-32432C3D5488}"/>
              </a:ext>
            </a:extLst>
          </p:cNvPr>
          <p:cNvSpPr txBox="1"/>
          <p:nvPr/>
        </p:nvSpPr>
        <p:spPr>
          <a:xfrm>
            <a:off x="8475069" y="37695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55945B-9F6A-F724-AFF3-39B76291D276}"/>
              </a:ext>
            </a:extLst>
          </p:cNvPr>
          <p:cNvSpPr txBox="1"/>
          <p:nvPr/>
        </p:nvSpPr>
        <p:spPr>
          <a:xfrm>
            <a:off x="10143188" y="37695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E06BA2E-1671-9954-0C5E-247B2FCD23C3}"/>
              </a:ext>
            </a:extLst>
          </p:cNvPr>
          <p:cNvSpPr txBox="1"/>
          <p:nvPr/>
        </p:nvSpPr>
        <p:spPr>
          <a:xfrm>
            <a:off x="11264644" y="376956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GR" sz="1600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D4B08BF-5998-FEDE-7A26-D5367EEF1E8A}"/>
              </a:ext>
            </a:extLst>
          </p:cNvPr>
          <p:cNvGrpSpPr/>
          <p:nvPr/>
        </p:nvGrpSpPr>
        <p:grpSpPr>
          <a:xfrm>
            <a:off x="9297865" y="2840293"/>
            <a:ext cx="287359" cy="46786"/>
            <a:chOff x="7004808" y="913134"/>
            <a:chExt cx="261235" cy="38665"/>
          </a:xfrm>
          <a:solidFill>
            <a:schemeClr val="accent1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6678786-EB44-9C73-CF7C-1F729A803719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79D32D3-E9C5-C38E-2E2B-63916C58CE29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26A4A75-4A79-B8EE-DB9F-742D81322AE0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4685E3-53FD-591D-C3E2-6679A23279D0}"/>
              </a:ext>
            </a:extLst>
          </p:cNvPr>
          <p:cNvGrpSpPr/>
          <p:nvPr/>
        </p:nvGrpSpPr>
        <p:grpSpPr>
          <a:xfrm>
            <a:off x="9297865" y="3212223"/>
            <a:ext cx="287359" cy="46786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222EE9-8BFD-D63F-775E-DDE2B6109E4E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2764FB-8125-E636-795C-61DF11D2E50A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B6A2661-8D21-FEC3-AE13-0FB2AB353062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73342A-AF51-986B-C3B7-8F0C6D913D59}"/>
              </a:ext>
            </a:extLst>
          </p:cNvPr>
          <p:cNvGrpSpPr/>
          <p:nvPr/>
        </p:nvGrpSpPr>
        <p:grpSpPr>
          <a:xfrm>
            <a:off x="9297865" y="3953688"/>
            <a:ext cx="287359" cy="46786"/>
            <a:chOff x="7004808" y="913134"/>
            <a:chExt cx="261235" cy="38665"/>
          </a:xfrm>
          <a:solidFill>
            <a:schemeClr val="tx1"/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D700DAD-9F16-E0E1-37D1-CC64F3BD276F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B1898B5-656D-48B8-F35E-5BB69D5A8D13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67EAD74-7B5E-23EC-F5A4-007D6983EC7D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99667A6-B9CB-1A96-9295-990AD948D93A}"/>
              </a:ext>
            </a:extLst>
          </p:cNvPr>
          <p:cNvSpPr txBox="1"/>
          <p:nvPr/>
        </p:nvSpPr>
        <p:spPr>
          <a:xfrm>
            <a:off x="7745390" y="4089887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R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3367E5B-5097-23A1-9F1D-FAA6DBAEF5CF}"/>
              </a:ext>
            </a:extLst>
          </p:cNvPr>
          <p:cNvCxnSpPr>
            <a:stCxn id="105" idx="2"/>
            <a:endCxn id="20" idx="6"/>
          </p:cNvCxnSpPr>
          <p:nvPr/>
        </p:nvCxnSpPr>
        <p:spPr>
          <a:xfrm rot="5400000">
            <a:off x="7756465" y="4467319"/>
            <a:ext cx="152357" cy="197712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9690432-C58F-06F3-F3E9-82C7FC111742}"/>
              </a:ext>
            </a:extLst>
          </p:cNvPr>
          <p:cNvSpPr txBox="1"/>
          <p:nvPr/>
        </p:nvSpPr>
        <p:spPr>
          <a:xfrm>
            <a:off x="10555592" y="4059265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baseline="-25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GR" baseline="-25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5AF8E51-01AB-640A-AA85-CFD6A4B37B68}"/>
              </a:ext>
            </a:extLst>
          </p:cNvPr>
          <p:cNvCxnSpPr>
            <a:cxnSpLocks/>
            <a:stCxn id="107" idx="2"/>
            <a:endCxn id="34" idx="6"/>
          </p:cNvCxnSpPr>
          <p:nvPr/>
        </p:nvCxnSpPr>
        <p:spPr>
          <a:xfrm rot="5400000">
            <a:off x="10629928" y="4441685"/>
            <a:ext cx="175836" cy="211217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A89430-297E-1875-618F-667B67303DFD}"/>
              </a:ext>
            </a:extLst>
          </p:cNvPr>
          <p:cNvGrpSpPr/>
          <p:nvPr/>
        </p:nvGrpSpPr>
        <p:grpSpPr>
          <a:xfrm>
            <a:off x="9298808" y="5227165"/>
            <a:ext cx="287359" cy="46786"/>
            <a:chOff x="7004808" y="913134"/>
            <a:chExt cx="261235" cy="38665"/>
          </a:xfrm>
          <a:solidFill>
            <a:schemeClr val="accent1"/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B12B330-B0A5-BD10-ACC0-3D6F21E674CB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454F1F1-D5C1-5E57-7147-7CC99DC3AC2D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98AFF67-73C3-2A2F-ED90-E5DD0E550185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0294C08-5ADC-5A04-2BF0-B742CEB59C56}"/>
              </a:ext>
            </a:extLst>
          </p:cNvPr>
          <p:cNvGrpSpPr/>
          <p:nvPr/>
        </p:nvGrpSpPr>
        <p:grpSpPr>
          <a:xfrm>
            <a:off x="8718124" y="5898655"/>
            <a:ext cx="287359" cy="46786"/>
            <a:chOff x="7004808" y="913134"/>
            <a:chExt cx="261235" cy="38665"/>
          </a:xfrm>
          <a:solidFill>
            <a:srgbClr val="FF0000"/>
          </a:solidFill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9DC41CE-9061-9803-8939-5C4D9ECF4AFC}"/>
                </a:ext>
              </a:extLst>
            </p:cNvPr>
            <p:cNvSpPr/>
            <p:nvPr/>
          </p:nvSpPr>
          <p:spPr>
            <a:xfrm>
              <a:off x="7004808" y="914401"/>
              <a:ext cx="36000" cy="36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56545F3-F5AD-9C8C-5048-53B927A8AB8B}"/>
                </a:ext>
              </a:extLst>
            </p:cNvPr>
            <p:cNvSpPr/>
            <p:nvPr/>
          </p:nvSpPr>
          <p:spPr>
            <a:xfrm>
              <a:off x="7118283" y="915799"/>
              <a:ext cx="36000" cy="36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8EC19A0-5EC2-A1ED-F29F-EA6B65D88960}"/>
                </a:ext>
              </a:extLst>
            </p:cNvPr>
            <p:cNvSpPr/>
            <p:nvPr/>
          </p:nvSpPr>
          <p:spPr>
            <a:xfrm>
              <a:off x="7230043" y="913134"/>
              <a:ext cx="36000" cy="36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028BC-9DE9-23BE-6FE5-FA4BD930DC86}"/>
              </a:ext>
            </a:extLst>
          </p:cNvPr>
          <p:cNvSpPr txBox="1"/>
          <p:nvPr/>
        </p:nvSpPr>
        <p:spPr>
          <a:xfrm>
            <a:off x="6351651" y="2713431"/>
            <a:ext cx="6027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4B57F52-5673-F37B-CAD1-6D184892B620}"/>
              </a:ext>
            </a:extLst>
          </p:cNvPr>
          <p:cNvCxnSpPr>
            <a:cxnSpLocks/>
          </p:cNvCxnSpPr>
          <p:nvPr/>
        </p:nvCxnSpPr>
        <p:spPr>
          <a:xfrm rot="5400000">
            <a:off x="6910654" y="2006666"/>
            <a:ext cx="1204035" cy="268044"/>
          </a:xfrm>
          <a:prstGeom prst="bentConnector3">
            <a:avLst>
              <a:gd name="adj1" fmla="val -15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8D74E5D-D411-30D3-4B14-3F476F1AAF2C}"/>
              </a:ext>
            </a:extLst>
          </p:cNvPr>
          <p:cNvCxnSpPr>
            <a:cxnSpLocks/>
          </p:cNvCxnSpPr>
          <p:nvPr/>
        </p:nvCxnSpPr>
        <p:spPr>
          <a:xfrm>
            <a:off x="8500968" y="2480778"/>
            <a:ext cx="0" cy="262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2D18930-B611-47A1-0D33-C6E54CF7BE97}"/>
              </a:ext>
            </a:extLst>
          </p:cNvPr>
          <p:cNvSpPr/>
          <p:nvPr/>
        </p:nvSpPr>
        <p:spPr>
          <a:xfrm>
            <a:off x="8379643" y="2349779"/>
            <a:ext cx="242650" cy="13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240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C17126-F144-73FF-DB75-45EEAF0BADF4}"/>
              </a:ext>
            </a:extLst>
          </p:cNvPr>
          <p:cNvCxnSpPr>
            <a:cxnSpLocks/>
          </p:cNvCxnSpPr>
          <p:nvPr/>
        </p:nvCxnSpPr>
        <p:spPr>
          <a:xfrm>
            <a:off x="8461150" y="2423579"/>
            <a:ext cx="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D354232-5EB4-5019-0D6A-28C0516BB13F}"/>
              </a:ext>
            </a:extLst>
          </p:cNvPr>
          <p:cNvCxnSpPr>
            <a:cxnSpLocks/>
          </p:cNvCxnSpPr>
          <p:nvPr/>
        </p:nvCxnSpPr>
        <p:spPr>
          <a:xfrm>
            <a:off x="11286009" y="2401949"/>
            <a:ext cx="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D0F506B9-6EA7-B428-A8E1-C3FB935375AA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6807832" y="3137899"/>
            <a:ext cx="773465" cy="221811"/>
          </a:xfrm>
          <a:prstGeom prst="bentConnector2">
            <a:avLst/>
          </a:prstGeom>
          <a:ln w="190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B3C68DA-9875-880B-52B1-A5ED5AFFD1F0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651150" y="2140542"/>
            <a:ext cx="849818" cy="209237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44D11A8-04F3-03C6-F9CC-2B7E4038B5EA}"/>
              </a:ext>
            </a:extLst>
          </p:cNvPr>
          <p:cNvSpPr/>
          <p:nvPr/>
        </p:nvSpPr>
        <p:spPr>
          <a:xfrm>
            <a:off x="10275290" y="1701384"/>
            <a:ext cx="1247149" cy="355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a(z</a:t>
            </a:r>
            <a:r>
              <a:rPr lang="el-GR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bz</a:t>
            </a:r>
            <a:r>
              <a:rPr lang="en-US" sz="2400" baseline="300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R" sz="240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DEE2C03-163E-C197-322C-8CF402C7313F}"/>
              </a:ext>
            </a:extLst>
          </p:cNvPr>
          <p:cNvCxnSpPr>
            <a:cxnSpLocks/>
          </p:cNvCxnSpPr>
          <p:nvPr/>
        </p:nvCxnSpPr>
        <p:spPr>
          <a:xfrm>
            <a:off x="10470433" y="2125297"/>
            <a:ext cx="849818" cy="209237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9CA91E-3215-F618-47D0-328B1752AC94}"/>
              </a:ext>
            </a:extLst>
          </p:cNvPr>
          <p:cNvCxnSpPr>
            <a:cxnSpLocks/>
          </p:cNvCxnSpPr>
          <p:nvPr/>
        </p:nvCxnSpPr>
        <p:spPr>
          <a:xfrm>
            <a:off x="10470118" y="1431795"/>
            <a:ext cx="0" cy="278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671F97C-DB4D-A6A0-FD5E-FD5B3F60B56B}"/>
              </a:ext>
            </a:extLst>
          </p:cNvPr>
          <p:cNvCxnSpPr>
            <a:cxnSpLocks/>
          </p:cNvCxnSpPr>
          <p:nvPr/>
        </p:nvCxnSpPr>
        <p:spPr>
          <a:xfrm rot="5400000">
            <a:off x="9735415" y="1993550"/>
            <a:ext cx="1204036" cy="268043"/>
          </a:xfrm>
          <a:prstGeom prst="bentConnector3">
            <a:avLst>
              <a:gd name="adj1" fmla="val 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61E0B62-D372-2C78-1B79-7796C78BD51E}"/>
              </a:ext>
            </a:extLst>
          </p:cNvPr>
          <p:cNvCxnSpPr>
            <a:cxnSpLocks/>
          </p:cNvCxnSpPr>
          <p:nvPr/>
        </p:nvCxnSpPr>
        <p:spPr>
          <a:xfrm>
            <a:off x="10470118" y="2063446"/>
            <a:ext cx="0" cy="66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0" name="Table 129">
                <a:extLst>
                  <a:ext uri="{FF2B5EF4-FFF2-40B4-BE49-F238E27FC236}">
                    <a16:creationId xmlns:a16="http://schemas.microsoft.com/office/drawing/2014/main" id="{CBA3DD35-0CBE-3EEC-3207-CEE6B7832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748700"/>
                  </p:ext>
                </p:extLst>
              </p:nvPr>
            </p:nvGraphicFramePr>
            <p:xfrm>
              <a:off x="6210598" y="1604711"/>
              <a:ext cx="1110487" cy="6255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552">
                      <a:extLst>
                        <a:ext uri="{9D8B030D-6E8A-4147-A177-3AD203B41FA5}">
                          <a16:colId xmlns:a16="http://schemas.microsoft.com/office/drawing/2014/main" val="3580835676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92559651"/>
                        </a:ext>
                      </a:extLst>
                    </a:gridCol>
                  </a:tblGrid>
                  <a:tr h="288893">
                    <a:tc>
                      <a:txBody>
                        <a:bodyPr/>
                        <a:lstStyle/>
                        <a:p>
                          <a:r>
                            <a:rPr lang="en-US" sz="1400" b="1"/>
                            <a:t>a</a:t>
                          </a:r>
                          <a:endParaRPr lang="el-GR" sz="1400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√(2/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l-GR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85695456"/>
                      </a:ext>
                    </a:extLst>
                  </a:tr>
                  <a:tr h="288893">
                    <a:tc>
                      <a:txBody>
                        <a:bodyPr/>
                        <a:lstStyle/>
                        <a:p>
                          <a:r>
                            <a:rPr lang="en-US" sz="1400" b="1"/>
                            <a:t>b</a:t>
                          </a:r>
                          <a:endParaRPr lang="el-GR" sz="1400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baseline="0" dirty="0" smtClean="0">
                                    <a:latin typeface="Cambria Math" panose="02040503050406030204" pitchFamily="18" charset="0"/>
                                  </a:rPr>
                                  <m:t>0.044715</m:t>
                                </m:r>
                              </m:oMath>
                            </m:oMathPara>
                          </a14:m>
                          <a:endParaRPr lang="el-GR" sz="1400" baseline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80619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0" name="Table 129">
                <a:extLst>
                  <a:ext uri="{FF2B5EF4-FFF2-40B4-BE49-F238E27FC236}">
                    <a16:creationId xmlns:a16="http://schemas.microsoft.com/office/drawing/2014/main" id="{CBA3DD35-0CBE-3EEC-3207-CEE6B7832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748700"/>
                  </p:ext>
                </p:extLst>
              </p:nvPr>
            </p:nvGraphicFramePr>
            <p:xfrm>
              <a:off x="6210598" y="1604711"/>
              <a:ext cx="1110487" cy="6255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552">
                      <a:extLst>
                        <a:ext uri="{9D8B030D-6E8A-4147-A177-3AD203B41FA5}">
                          <a16:colId xmlns:a16="http://schemas.microsoft.com/office/drawing/2014/main" val="3580835676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92559651"/>
                        </a:ext>
                      </a:extLst>
                    </a:gridCol>
                  </a:tblGrid>
                  <a:tr h="320739">
                    <a:tc>
                      <a:txBody>
                        <a:bodyPr/>
                        <a:lstStyle/>
                        <a:p>
                          <a:r>
                            <a:rPr lang="en-US" sz="1400" b="1"/>
                            <a:t>a</a:t>
                          </a:r>
                          <a:endParaRPr lang="el-GR" sz="1400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96" t="-3774" r="-212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6954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1"/>
                            <a:t>b</a:t>
                          </a:r>
                          <a:endParaRPr lang="el-GR" sz="1400" b="1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496" t="-110000" r="-2128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0619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5F03C4B-CC27-F7AA-A33D-B96972918A3E}"/>
              </a:ext>
            </a:extLst>
          </p:cNvPr>
          <p:cNvSpPr/>
          <p:nvPr/>
        </p:nvSpPr>
        <p:spPr>
          <a:xfrm>
            <a:off x="7456007" y="1716629"/>
            <a:ext cx="1247149" cy="355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a(z</a:t>
            </a:r>
            <a:r>
              <a:rPr lang="el-GR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bz</a:t>
            </a:r>
            <a:r>
              <a:rPr lang="en-US" sz="2400" baseline="300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R" sz="240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5CECC7D-0DBF-9451-2BA4-8DE1D1D91C58}"/>
              </a:ext>
            </a:extLst>
          </p:cNvPr>
          <p:cNvSpPr/>
          <p:nvPr/>
        </p:nvSpPr>
        <p:spPr>
          <a:xfrm flipV="1">
            <a:off x="7062246" y="1151542"/>
            <a:ext cx="2066574" cy="207156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4C8CDF9-8298-70B0-E4C3-B67271463370}"/>
              </a:ext>
            </a:extLst>
          </p:cNvPr>
          <p:cNvSpPr/>
          <p:nvPr/>
        </p:nvSpPr>
        <p:spPr>
          <a:xfrm flipV="1">
            <a:off x="9803500" y="1151542"/>
            <a:ext cx="2066574" cy="207156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31" grpId="0" animBg="1"/>
      <p:bldP spid="131" grpId="1" animBg="1"/>
      <p:bldP spid="132" grpId="0" animBg="1"/>
      <p:bldP spid="132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1034</Words>
  <Application>Microsoft Macintosh PowerPoint</Application>
  <PresentationFormat>Widescreen</PresentationFormat>
  <Paragraphs>338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christodoulos peltekis</cp:lastModifiedBy>
  <cp:revision>1</cp:revision>
  <dcterms:created xsi:type="dcterms:W3CDTF">2021-03-04T02:28:42Z</dcterms:created>
  <dcterms:modified xsi:type="dcterms:W3CDTF">2024-05-01T08:18:40Z</dcterms:modified>
</cp:coreProperties>
</file>