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83" r:id="rId2"/>
    <p:sldId id="259" r:id="rId3"/>
    <p:sldId id="284" r:id="rId4"/>
    <p:sldId id="285" r:id="rId5"/>
    <p:sldId id="286" r:id="rId6"/>
    <p:sldId id="287" r:id="rId7"/>
    <p:sldId id="288" r:id="rId8"/>
    <p:sldId id="289" r:id="rId9"/>
    <p:sldId id="290" r:id="rId10"/>
    <p:sldId id="291" r:id="rId11"/>
    <p:sldId id="28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lad Ionescu" initials="VI" lastIdx="2" clrIdx="0">
    <p:extLst>
      <p:ext uri="{19B8F6BF-5375-455C-9EA6-DF929625EA0E}">
        <p15:presenceInfo xmlns:p15="http://schemas.microsoft.com/office/powerpoint/2012/main" userId="33b527e2f19d06f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E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 autoAdjust="0"/>
    <p:restoredTop sz="94674" autoAdjust="0"/>
  </p:normalViewPr>
  <p:slideViewPr>
    <p:cSldViewPr snapToGrid="0">
      <p:cViewPr varScale="1">
        <p:scale>
          <a:sx n="105" d="100"/>
          <a:sy n="105" d="100"/>
        </p:scale>
        <p:origin x="714" y="96"/>
      </p:cViewPr>
      <p:guideLst/>
    </p:cSldViewPr>
  </p:slideViewPr>
  <p:outlineViewPr>
    <p:cViewPr>
      <p:scale>
        <a:sx n="33" d="100"/>
        <a:sy n="33" d="100"/>
      </p:scale>
      <p:origin x="0" y="-6788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6" d="100"/>
          <a:sy n="126" d="100"/>
        </p:scale>
        <p:origin x="4912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0F4F30-6CE5-4B1F-8FA1-F56FC934B7CD}" type="datetimeFigureOut">
              <a:rPr lang="en-US" smtClean="0"/>
              <a:t>29-Mar-19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DAE417-4DF9-42EE-ABC2-40AB491A2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003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DAE417-4DF9-42EE-ABC2-40AB491A2DC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31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1CE9-58B3-4680-879F-6EA407435A57}" type="datetime1">
              <a:rPr lang="en-US" smtClean="0"/>
              <a:t>29-Mar-19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3BEBF-CD34-4FED-88FF-DD9AE6B98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423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9B624-DDBF-44B1-BEDC-D1CEE1AEE1FF}" type="datetime1">
              <a:rPr lang="en-US" smtClean="0"/>
              <a:t>29-Mar-19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3BEBF-CD34-4FED-88FF-DD9AE6B98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324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BCFDF-5225-43CB-AFC8-0EF72A9A2317}" type="datetime1">
              <a:rPr lang="en-US" smtClean="0"/>
              <a:t>29-Mar-19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3BEBF-CD34-4FED-88FF-DD9AE6B9853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663104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65D93-051D-474E-BB71-7095EB9C76AB}" type="datetime1">
              <a:rPr lang="en-US" smtClean="0"/>
              <a:t>29-Mar-19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3BEBF-CD34-4FED-88FF-DD9AE6B98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4798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323EF-6890-40E8-B682-5A4385BEEDC8}" type="datetime1">
              <a:rPr lang="en-US" smtClean="0"/>
              <a:t>29-Mar-19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3BEBF-CD34-4FED-88FF-DD9AE6B9853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062832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B026C-6C86-4B4B-86C8-94E0E2A5366A}" type="datetime1">
              <a:rPr lang="en-US" smtClean="0"/>
              <a:t>29-Mar-19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3BEBF-CD34-4FED-88FF-DD9AE6B98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9844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B19E3-069A-4E79-B344-6565057202BB}" type="datetime1">
              <a:rPr lang="en-US" smtClean="0"/>
              <a:t>29-Mar-19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3BEBF-CD34-4FED-88FF-DD9AE6B98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0433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BAFC5-B388-4847-B50E-76FB5A20AE4A}" type="datetime1">
              <a:rPr lang="en-US" smtClean="0"/>
              <a:t>29-Mar-19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3BEBF-CD34-4FED-88FF-DD9AE6B98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920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9CA4A-F354-463A-9975-449924DE1E3D}" type="datetime1">
              <a:rPr lang="en-US" smtClean="0"/>
              <a:t>29-Mar-19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3BEBF-CD34-4FED-88FF-DD9AE6B98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749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AA2CD-40EF-40A7-8754-348954375098}" type="datetime1">
              <a:rPr lang="en-US" smtClean="0"/>
              <a:t>29-Mar-19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3BEBF-CD34-4FED-88FF-DD9AE6B98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048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F17BE-A43F-4CF2-832D-06256B8C3B46}" type="datetime1">
              <a:rPr lang="en-US" smtClean="0"/>
              <a:t>29-Mar-19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3BEBF-CD34-4FED-88FF-DD9AE6B98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694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A7FF0-5CA6-4C73-87F3-9A45C86B612B}" type="datetime1">
              <a:rPr lang="en-US" smtClean="0"/>
              <a:t>29-Mar-19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3BEBF-CD34-4FED-88FF-DD9AE6B98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479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EE0FC-A2A7-4CD5-BA48-F9D4E87DAFA7}" type="datetime1">
              <a:rPr lang="en-US" smtClean="0"/>
              <a:t>29-Mar-19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3BEBF-CD34-4FED-88FF-DD9AE6B98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304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5CF84-9C9A-4C64-8F8E-95D66847F53B}" type="datetime1">
              <a:rPr lang="en-US" smtClean="0"/>
              <a:t>29-Mar-19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3BEBF-CD34-4FED-88FF-DD9AE6B98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953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A55DC-BCD9-4036-AE60-47B8361E25BD}" type="datetime1">
              <a:rPr lang="en-US" smtClean="0"/>
              <a:t>29-Mar-19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3BEBF-CD34-4FED-88FF-DD9AE6B98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838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34C1B-2B8F-4579-9692-71A24AF39D59}" type="datetime1">
              <a:rPr lang="en-US" smtClean="0"/>
              <a:t>29-Mar-19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3BEBF-CD34-4FED-88FF-DD9AE6B98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471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F9E5B9-7B32-4E2D-901B-6F0E54698D32}" type="datetime1">
              <a:rPr lang="en-US" smtClean="0"/>
              <a:t>29-Mar-19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963BEBF-CD34-4FED-88FF-DD9AE6B98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004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sldNum="0" hdr="0" ft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gists.com/adapter-design-pattern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javagists.com/adapter-design-pattern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javagists.com/adapter-design-pattern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D20BA-1E36-4BCF-ACE3-963778FE3D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ro-RO" sz="4400" dirty="0"/>
            </a:br>
            <a:br>
              <a:rPr lang="ro-RO" sz="4400" dirty="0"/>
            </a:br>
            <a:br>
              <a:rPr lang="ro-RO" sz="4400" dirty="0"/>
            </a:br>
            <a:r>
              <a:rPr lang="en-US" sz="4400" dirty="0" err="1"/>
              <a:t>Programare</a:t>
            </a:r>
            <a:r>
              <a:rPr lang="en-US" sz="4400" dirty="0"/>
              <a:t> </a:t>
            </a:r>
            <a:r>
              <a:rPr lang="ro-RO" sz="4400" dirty="0"/>
              <a:t>O</a:t>
            </a:r>
            <a:r>
              <a:rPr lang="en-US" sz="4400" dirty="0" err="1"/>
              <a:t>rientat</a:t>
            </a:r>
            <a:r>
              <a:rPr lang="ro-RO" sz="4400" dirty="0"/>
              <a:t>ă Obiect</a:t>
            </a:r>
            <a:br>
              <a:rPr lang="ro-RO" sz="4400" dirty="0"/>
            </a:br>
            <a:br>
              <a:rPr lang="ro-RO" sz="4400" dirty="0"/>
            </a:br>
            <a:r>
              <a:rPr lang="ro-RO" sz="2000" dirty="0"/>
              <a:t>Lect. dr. Ionescu Vlad-Sebastian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26F6DE-8929-45BA-883B-F27B0340F5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646302"/>
          </a:xfrm>
        </p:spPr>
        <p:txBody>
          <a:bodyPr>
            <a:normAutofit/>
          </a:bodyPr>
          <a:lstStyle/>
          <a:p>
            <a:pPr algn="l"/>
            <a:r>
              <a:rPr lang="en-US" sz="1200" b="1" dirty="0"/>
              <a:t>Curs </a:t>
            </a:r>
            <a:r>
              <a:rPr lang="ro-RO" sz="1200" b="1" dirty="0"/>
              <a:t>5</a:t>
            </a:r>
            <a:r>
              <a:rPr lang="en-US" sz="1200" dirty="0"/>
              <a:t>: 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ro-RO" sz="1200" dirty="0" err="1"/>
              <a:t>Repository</a:t>
            </a:r>
            <a:r>
              <a:rPr lang="ro-RO" sz="1200" dirty="0"/>
              <a:t> cu fișiere</a:t>
            </a:r>
            <a:endParaRPr lang="en-US" sz="1200" dirty="0"/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ro-RO" sz="1200" dirty="0" err="1"/>
              <a:t>Gson</a:t>
            </a:r>
            <a:endParaRPr lang="en-US" sz="1200" dirty="0"/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ro-RO" sz="1200" dirty="0" err="1"/>
              <a:t>Adapter</a:t>
            </a:r>
            <a:r>
              <a:rPr lang="ro-RO" sz="1200" dirty="0"/>
              <a:t> pattern</a:t>
            </a:r>
            <a:endParaRPr lang="en-US" sz="1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BE892-49E4-47C2-83D4-FDDB058E1F8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</p:spPr>
        <p:txBody>
          <a:bodyPr/>
          <a:lstStyle/>
          <a:p>
            <a:fld id="{AFC0D82F-1215-4256-A21F-042AA621C716}" type="datetime1">
              <a:rPr lang="en-US" smtClean="0"/>
              <a:t>29-Mar-19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724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6D759-AB1A-400A-8350-9A2709DD8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Exemplu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DAE2B2-D970-4915-99C9-15BB6BD30D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r>
              <a:rPr lang="ro-RO" dirty="0"/>
              <a:t>Client: serviciul care folosește </a:t>
            </a:r>
            <a:r>
              <a:rPr lang="ro-RO" dirty="0" err="1"/>
              <a:t>IOtherTeamRepository</a:t>
            </a:r>
            <a:r>
              <a:rPr lang="en-US" dirty="0"/>
              <a:t>: </a:t>
            </a:r>
            <a:r>
              <a:rPr lang="en-US" dirty="0" err="1"/>
              <a:t>OtherTeamCakeService</a:t>
            </a:r>
            <a:r>
              <a:rPr lang="ro-RO" dirty="0"/>
              <a:t>.</a:t>
            </a:r>
          </a:p>
          <a:p>
            <a:r>
              <a:rPr lang="ro-RO" dirty="0"/>
              <a:t>Target: </a:t>
            </a:r>
            <a:r>
              <a:rPr lang="ro-RO" dirty="0" err="1"/>
              <a:t>IOtherTeamRepository</a:t>
            </a:r>
            <a:r>
              <a:rPr lang="ro-RO" dirty="0"/>
              <a:t>.</a:t>
            </a:r>
          </a:p>
          <a:p>
            <a:r>
              <a:rPr lang="ro-RO" dirty="0" err="1"/>
              <a:t>Adaptee</a:t>
            </a:r>
            <a:r>
              <a:rPr lang="ro-RO" dirty="0"/>
              <a:t>: </a:t>
            </a:r>
            <a:r>
              <a:rPr lang="ro-RO" dirty="0" err="1"/>
              <a:t>IRepository</a:t>
            </a:r>
            <a:r>
              <a:rPr lang="ro-RO" dirty="0"/>
              <a:t>.</a:t>
            </a:r>
          </a:p>
          <a:p>
            <a:r>
              <a:rPr lang="ro-RO" dirty="0" err="1"/>
              <a:t>Adapter</a:t>
            </a:r>
            <a:r>
              <a:rPr lang="ro-RO" dirty="0"/>
              <a:t>: </a:t>
            </a:r>
            <a:r>
              <a:rPr lang="ro-RO" dirty="0" err="1"/>
              <a:t>OtherTeamRepositoryAdapter</a:t>
            </a:r>
            <a:r>
              <a:rPr lang="ro-RO" dirty="0"/>
              <a:t>.</a:t>
            </a:r>
          </a:p>
          <a:p>
            <a:pPr lvl="1"/>
            <a:endParaRPr lang="ro-RO" dirty="0"/>
          </a:p>
          <a:p>
            <a:pPr lvl="1"/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120438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5DD10D8-9B4A-4663-8EFF-B34F8EF82E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ro-RO" sz="11500" dirty="0"/>
              <a:t>Q </a:t>
            </a:r>
            <a:r>
              <a:rPr lang="ro-RO" sz="7200" dirty="0"/>
              <a:t>&amp;</a:t>
            </a:r>
            <a:r>
              <a:rPr lang="ro-RO" sz="11500" dirty="0"/>
              <a:t> A</a:t>
            </a:r>
            <a:endParaRPr lang="en-US" sz="11500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A9E1FBF-4311-40A9-BFBC-BB19DEC313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CE4C96-6399-4001-A59C-F1B44BA69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9CA4A-F354-463A-9975-449924DE1E3D}" type="datetime1">
              <a:rPr lang="en-US" smtClean="0"/>
              <a:t>29-Mar-19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973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6D759-AB1A-400A-8350-9A2709DD8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Repository</a:t>
            </a:r>
            <a:r>
              <a:rPr lang="ro-RO" dirty="0"/>
              <a:t> cu fișiere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E742F-5059-42CC-BA2F-5ACB4C6FE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</a:t>
            </a:r>
            <a:r>
              <a:rPr lang="ro-RO" dirty="0"/>
              <a:t>ținerea datelor în memorie nu este realistă: acestea trebuie să fie stocate pe termen lung și să fie disponibile și după reporniri ale aplicației.</a:t>
            </a:r>
          </a:p>
          <a:p>
            <a:r>
              <a:rPr lang="ro-RO" dirty="0"/>
              <a:t>Vom folosi fișiere text pentru a reține datele. Vom implementa două tipuri de </a:t>
            </a:r>
            <a:r>
              <a:rPr lang="ro-RO" dirty="0" err="1"/>
              <a:t>serializare</a:t>
            </a:r>
            <a:r>
              <a:rPr lang="ro-RO" dirty="0"/>
              <a:t> a datelor în fișiere:</a:t>
            </a:r>
          </a:p>
          <a:p>
            <a:pPr lvl="1"/>
            <a:r>
              <a:rPr lang="ro-RO" dirty="0"/>
              <a:t>În forma</a:t>
            </a:r>
            <a:r>
              <a:rPr lang="en-US" dirty="0" err="1"/>
              <a:t>tul</a:t>
            </a:r>
            <a:r>
              <a:rPr lang="en-US" dirty="0"/>
              <a:t> </a:t>
            </a:r>
            <a:r>
              <a:rPr lang="en-US" dirty="0" err="1"/>
              <a:t>oferit</a:t>
            </a:r>
            <a:r>
              <a:rPr lang="en-US" dirty="0"/>
              <a:t> </a:t>
            </a:r>
            <a:r>
              <a:rPr lang="ro-RO" dirty="0"/>
              <a:t>de </a:t>
            </a:r>
            <a:r>
              <a:rPr lang="en-US" dirty="0" err="1"/>
              <a:t>implementarea</a:t>
            </a:r>
            <a:r>
              <a:rPr lang="en-US" dirty="0"/>
              <a:t> </a:t>
            </a:r>
            <a:r>
              <a:rPr lang="en-US" dirty="0" err="1"/>
              <a:t>interfe</a:t>
            </a:r>
            <a:r>
              <a:rPr lang="ro-RO" dirty="0" err="1"/>
              <a:t>ței</a:t>
            </a:r>
            <a:r>
              <a:rPr lang="ro-RO" dirty="0"/>
              <a:t> </a:t>
            </a:r>
            <a:r>
              <a:rPr lang="ro-RO" dirty="0" err="1"/>
              <a:t>Serializable</a:t>
            </a:r>
            <a:r>
              <a:rPr lang="ro-RO" dirty="0"/>
              <a:t>.</a:t>
            </a:r>
          </a:p>
          <a:p>
            <a:pPr lvl="1"/>
            <a:r>
              <a:rPr lang="ro-RO" dirty="0"/>
              <a:t>În format JSON (</a:t>
            </a:r>
            <a:r>
              <a:rPr lang="ro-RO" dirty="0" err="1"/>
              <a:t>JavaScript</a:t>
            </a:r>
            <a:r>
              <a:rPr lang="ro-RO" dirty="0"/>
              <a:t> </a:t>
            </a:r>
            <a:r>
              <a:rPr lang="ro-RO" dirty="0" err="1"/>
              <a:t>Object</a:t>
            </a:r>
            <a:r>
              <a:rPr lang="ro-RO" dirty="0"/>
              <a:t> </a:t>
            </a:r>
            <a:r>
              <a:rPr lang="ro-RO" dirty="0" err="1"/>
              <a:t>Notation</a:t>
            </a:r>
            <a:r>
              <a:rPr lang="ro-RO" dirty="0"/>
              <a:t>).</a:t>
            </a:r>
          </a:p>
          <a:p>
            <a:r>
              <a:rPr lang="ro-RO" dirty="0" err="1"/>
              <a:t>Serializarea</a:t>
            </a:r>
            <a:r>
              <a:rPr lang="ro-RO" dirty="0"/>
              <a:t> se va face la nivel de </a:t>
            </a:r>
            <a:r>
              <a:rPr lang="ro-RO" dirty="0" err="1"/>
              <a:t>Repository</a:t>
            </a:r>
            <a:r>
              <a:rPr lang="ro-RO" dirty="0"/>
              <a:t>.</a:t>
            </a:r>
          </a:p>
          <a:p>
            <a:r>
              <a:rPr lang="ro-RO" dirty="0"/>
              <a:t>Vom folosi biblioteca </a:t>
            </a:r>
            <a:r>
              <a:rPr lang="ro-RO" dirty="0" err="1"/>
              <a:t>Gson</a:t>
            </a:r>
            <a:r>
              <a:rPr lang="ro-RO" dirty="0"/>
              <a:t> pentru implementarea </a:t>
            </a:r>
            <a:r>
              <a:rPr lang="ro-RO" dirty="0" err="1"/>
              <a:t>serializării</a:t>
            </a:r>
            <a:r>
              <a:rPr lang="ro-RO"/>
              <a:t> JSON</a:t>
            </a:r>
            <a:r>
              <a:rPr lang="ro-RO" dirty="0"/>
              <a:t>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F065CE-3E42-4CB0-8470-620D0B774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261EE-CD73-497C-B3A3-A955DE1D4E42}" type="datetime1">
              <a:rPr lang="en-US" smtClean="0"/>
              <a:t>29-Mar-19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268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6D759-AB1A-400A-8350-9A2709DD8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Adapter</a:t>
            </a:r>
            <a:r>
              <a:rPr lang="ro-RO" dirty="0"/>
              <a:t> pattern</a:t>
            </a:r>
            <a:endParaRPr lang="en-US" dirty="0"/>
          </a:p>
        </p:txBody>
      </p:sp>
      <p:pic>
        <p:nvPicPr>
          <p:cNvPr id="1026" name="Picture 2" descr="Image result for adapter pattern">
            <a:extLst>
              <a:ext uri="{FF2B5EF4-FFF2-40B4-BE49-F238E27FC236}">
                <a16:creationId xmlns:a16="http://schemas.microsoft.com/office/drawing/2014/main" id="{67C60E5D-6B23-4022-9D14-053115292DB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048" y="1488281"/>
            <a:ext cx="6513240" cy="388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690C36-9CCB-46BF-88C4-816D8CDF8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Preluare </a:t>
            </a:r>
            <a:r>
              <a:rPr lang="it-IT" dirty="0">
                <a:hlinkClick r:id="rId3"/>
              </a:rPr>
              <a:t>https://www.javagists.com/adapter-design-pattern</a:t>
            </a:r>
            <a:r>
              <a:rPr lang="ro-RO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347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6D759-AB1A-400A-8350-9A2709DD8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Adapter</a:t>
            </a:r>
            <a:r>
              <a:rPr lang="ro-RO" dirty="0"/>
              <a:t> pattern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6AC959-3D23-4F4D-9A39-125135838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Convertește o interfață într-o altă interfață, conform cerințelor unor clienți (alte clase).</a:t>
            </a:r>
          </a:p>
          <a:p>
            <a:r>
              <a:rPr lang="ro-RO" dirty="0"/>
              <a:t>Previne modificarea codului sursă existent.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777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6D759-AB1A-400A-8350-9A2709DD8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Adapter</a:t>
            </a:r>
            <a:r>
              <a:rPr lang="ro-RO" dirty="0"/>
              <a:t> pattern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690C36-9CCB-46BF-88C4-816D8CDF8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Preluare </a:t>
            </a:r>
            <a:r>
              <a:rPr lang="it-IT" dirty="0">
                <a:hlinkClick r:id="rId2"/>
              </a:rPr>
              <a:t>https://www.javagists.com/adapter-design-pattern</a:t>
            </a:r>
            <a:r>
              <a:rPr lang="ro-RO" dirty="0"/>
              <a:t> 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DAE2B2-D970-4915-99C9-15BB6BD30D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r>
              <a:rPr lang="ro-RO" dirty="0" err="1"/>
              <a:t>Class</a:t>
            </a:r>
            <a:r>
              <a:rPr lang="ro-RO" dirty="0"/>
              <a:t> </a:t>
            </a:r>
            <a:r>
              <a:rPr lang="ro-RO" dirty="0" err="1"/>
              <a:t>adapter</a:t>
            </a:r>
            <a:r>
              <a:rPr lang="ro-RO" dirty="0"/>
              <a:t>:</a:t>
            </a:r>
          </a:p>
          <a:p>
            <a:endParaRPr lang="ro-RO" dirty="0"/>
          </a:p>
        </p:txBody>
      </p:sp>
      <p:pic>
        <p:nvPicPr>
          <p:cNvPr id="2050" name="Picture 2" descr="https://i0.wp.com/www.javagists.com/wp-content/uploads/2018/01/adapter-pattern-class-diagram.png?ssl=1">
            <a:extLst>
              <a:ext uri="{FF2B5EF4-FFF2-40B4-BE49-F238E27FC236}">
                <a16:creationId xmlns:a16="http://schemas.microsoft.com/office/drawing/2014/main" id="{B40E1B5E-BCEC-4403-93FD-84D6EE0D8C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021" y="2819863"/>
            <a:ext cx="5772150" cy="2562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7361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6D759-AB1A-400A-8350-9A2709DD8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Adapter</a:t>
            </a:r>
            <a:r>
              <a:rPr lang="ro-RO" dirty="0"/>
              <a:t> pattern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690C36-9CCB-46BF-88C4-816D8CDF8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Preluare </a:t>
            </a:r>
            <a:r>
              <a:rPr lang="it-IT" dirty="0">
                <a:hlinkClick r:id="rId2"/>
              </a:rPr>
              <a:t>https://www.javagists.com/adapter-design-pattern</a:t>
            </a:r>
            <a:r>
              <a:rPr lang="ro-RO" dirty="0"/>
              <a:t> 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DAE2B2-D970-4915-99C9-15BB6BD30D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r>
              <a:rPr lang="ro-RO" dirty="0" err="1"/>
              <a:t>Object</a:t>
            </a:r>
            <a:r>
              <a:rPr lang="ro-RO" dirty="0"/>
              <a:t> </a:t>
            </a:r>
            <a:r>
              <a:rPr lang="ro-RO" dirty="0" err="1"/>
              <a:t>adapter</a:t>
            </a:r>
            <a:r>
              <a:rPr lang="ro-RO" dirty="0"/>
              <a:t>:</a:t>
            </a:r>
          </a:p>
          <a:p>
            <a:endParaRPr lang="ro-RO" dirty="0"/>
          </a:p>
        </p:txBody>
      </p:sp>
      <p:pic>
        <p:nvPicPr>
          <p:cNvPr id="4098" name="Picture 2" descr="https://i0.wp.com/www.javagists.com/wp-content/uploads/2018/01/object-adapter-pattern-e1517157321675.png?ssl=1">
            <a:extLst>
              <a:ext uri="{FF2B5EF4-FFF2-40B4-BE49-F238E27FC236}">
                <a16:creationId xmlns:a16="http://schemas.microsoft.com/office/drawing/2014/main" id="{F68CA70F-9E80-4D15-A6D7-383370521C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7257" y="2819972"/>
            <a:ext cx="5772150" cy="233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8569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6D759-AB1A-400A-8350-9A2709DD8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Adapter</a:t>
            </a:r>
            <a:r>
              <a:rPr lang="ro-RO" dirty="0"/>
              <a:t> pattern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DAE2B2-D970-4915-99C9-15BB6BD30D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r>
              <a:rPr lang="ro-RO" dirty="0" err="1"/>
              <a:t>Class</a:t>
            </a:r>
            <a:r>
              <a:rPr lang="ro-RO" dirty="0"/>
              <a:t> </a:t>
            </a:r>
            <a:r>
              <a:rPr lang="ro-RO" dirty="0" err="1"/>
              <a:t>adapter</a:t>
            </a:r>
            <a:r>
              <a:rPr lang="ro-RO" dirty="0"/>
              <a:t> </a:t>
            </a:r>
            <a:r>
              <a:rPr lang="ro-RO" dirty="0" err="1"/>
              <a:t>vs</a:t>
            </a:r>
            <a:r>
              <a:rPr lang="ro-RO" dirty="0"/>
              <a:t> </a:t>
            </a:r>
            <a:r>
              <a:rPr lang="ro-RO" dirty="0" err="1"/>
              <a:t>object</a:t>
            </a:r>
            <a:r>
              <a:rPr lang="ro-RO" dirty="0"/>
              <a:t> </a:t>
            </a:r>
            <a:r>
              <a:rPr lang="ro-RO" dirty="0" err="1"/>
              <a:t>adapter</a:t>
            </a:r>
            <a:r>
              <a:rPr lang="ro-RO" dirty="0"/>
              <a:t>:</a:t>
            </a:r>
          </a:p>
          <a:p>
            <a:pPr lvl="1"/>
            <a:r>
              <a:rPr lang="ro-RO" dirty="0" err="1"/>
              <a:t>Class</a:t>
            </a:r>
            <a:r>
              <a:rPr lang="ro-RO" dirty="0"/>
              <a:t> </a:t>
            </a:r>
            <a:r>
              <a:rPr lang="ro-RO" dirty="0" err="1"/>
              <a:t>adapter</a:t>
            </a:r>
            <a:r>
              <a:rPr lang="ro-RO" dirty="0"/>
              <a:t> folosește moștenire</a:t>
            </a:r>
            <a:r>
              <a:rPr lang="en-US" dirty="0"/>
              <a:t> din </a:t>
            </a:r>
            <a:r>
              <a:rPr lang="en-US" dirty="0" err="1"/>
              <a:t>entitatea</a:t>
            </a:r>
            <a:r>
              <a:rPr lang="en-US" dirty="0"/>
              <a:t> </a:t>
            </a:r>
            <a:r>
              <a:rPr lang="en-US" dirty="0" err="1"/>
              <a:t>adaptat</a:t>
            </a:r>
            <a:r>
              <a:rPr lang="ro-RO" dirty="0"/>
              <a:t>ă: pot să apară probleme dacă entitatea adaptată nu este o interfață, ci o clasă.</a:t>
            </a:r>
          </a:p>
          <a:p>
            <a:pPr lvl="1"/>
            <a:r>
              <a:rPr lang="ro-RO" dirty="0"/>
              <a:t>Preferați </a:t>
            </a:r>
            <a:r>
              <a:rPr lang="ro-RO" dirty="0" err="1"/>
              <a:t>object</a:t>
            </a:r>
            <a:r>
              <a:rPr lang="ro-RO" dirty="0"/>
              <a:t> </a:t>
            </a:r>
            <a:r>
              <a:rPr lang="ro-RO" dirty="0" err="1"/>
              <a:t>adapter</a:t>
            </a:r>
            <a:r>
              <a:rPr lang="ro-RO" dirty="0"/>
              <a:t>.</a:t>
            </a: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748188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6D759-AB1A-400A-8350-9A2709DD8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Exemplu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DAE2B2-D970-4915-99C9-15BB6BD30D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r>
              <a:rPr lang="ro-RO" dirty="0"/>
              <a:t>Avem interfața </a:t>
            </a:r>
            <a:r>
              <a:rPr lang="ro-RO" dirty="0" err="1"/>
              <a:t>IRepository</a:t>
            </a:r>
            <a:r>
              <a:rPr lang="ro-RO" dirty="0"/>
              <a:t>:</a:t>
            </a:r>
          </a:p>
          <a:p>
            <a:endParaRPr lang="ro-RO" dirty="0"/>
          </a:p>
          <a:p>
            <a:endParaRPr lang="ro-RO" dirty="0"/>
          </a:p>
          <a:p>
            <a:endParaRPr lang="ro-RO" dirty="0"/>
          </a:p>
          <a:p>
            <a:endParaRPr lang="ro-RO" dirty="0"/>
          </a:p>
          <a:p>
            <a:endParaRPr lang="ro-RO" dirty="0"/>
          </a:p>
          <a:p>
            <a:r>
              <a:rPr lang="ro-RO" dirty="0"/>
              <a:t>Dar avem un serviciu care se așteaptă să existe și metode diferite pentru update și insert, conform altei interfețe.</a:t>
            </a:r>
          </a:p>
          <a:p>
            <a:endParaRPr lang="ro-RO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F43BE92-C509-4D0B-9E1E-47B6680B00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1" y="2521059"/>
            <a:ext cx="5843016" cy="181588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interface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IRepository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Entity&gt;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findById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(String id);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upsert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cake);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remove(String id);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List&lt;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getAll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9595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6D759-AB1A-400A-8350-9A2709DD8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Exemplu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DAE2B2-D970-4915-99C9-15BB6BD30D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r>
              <a:rPr lang="ro-RO" dirty="0"/>
              <a:t>Fie interfața folosită de serviciu:</a:t>
            </a:r>
          </a:p>
          <a:p>
            <a:endParaRPr lang="ro-RO" dirty="0"/>
          </a:p>
          <a:p>
            <a:endParaRPr lang="ro-RO" dirty="0"/>
          </a:p>
          <a:p>
            <a:endParaRPr lang="ro-RO" dirty="0"/>
          </a:p>
          <a:p>
            <a:endParaRPr lang="ro-RO" dirty="0"/>
          </a:p>
          <a:p>
            <a:endParaRPr lang="ro-RO" dirty="0"/>
          </a:p>
          <a:p>
            <a:r>
              <a:rPr lang="ro-RO" dirty="0"/>
              <a:t>Putem să adaptăm </a:t>
            </a:r>
            <a:r>
              <a:rPr lang="ro-RO" dirty="0" err="1"/>
              <a:t>IRepository</a:t>
            </a:r>
            <a:r>
              <a:rPr lang="ro-RO" dirty="0"/>
              <a:t> astfel încât să putem folosi implementări scrise pentru </a:t>
            </a:r>
            <a:r>
              <a:rPr lang="ro-RO" dirty="0" err="1"/>
              <a:t>IRepository</a:t>
            </a:r>
            <a:r>
              <a:rPr lang="ro-RO" dirty="0"/>
              <a:t> chiar daca serviciul așteaptă implementări pentru </a:t>
            </a:r>
            <a:r>
              <a:rPr lang="ro-RO" dirty="0" err="1"/>
              <a:t>IOtherTeamRepository</a:t>
            </a:r>
            <a:r>
              <a:rPr lang="ro-RO" dirty="0"/>
              <a:t>.</a:t>
            </a:r>
          </a:p>
          <a:p>
            <a:endParaRPr lang="ro-RO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A7BC4FCC-2BE0-4644-916C-AB5E60D37F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1" y="2413338"/>
            <a:ext cx="7130058" cy="20313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interface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ro-RO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OtherTeam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Repository&lt;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Entity&gt;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findById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(String id);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ro-RO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cake);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o-RO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ro-RO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cake);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remove(String id);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List&lt;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getAll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6148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2258</TotalTime>
  <Words>300</Words>
  <Application>Microsoft Office PowerPoint</Application>
  <PresentationFormat>Widescreen</PresentationFormat>
  <Paragraphs>55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Courier New</vt:lpstr>
      <vt:lpstr>Trebuchet MS</vt:lpstr>
      <vt:lpstr>Wingdings 3</vt:lpstr>
      <vt:lpstr>Facet</vt:lpstr>
      <vt:lpstr>   Programare Orientată Obiect  Lect. dr. Ionescu Vlad-Sebastian</vt:lpstr>
      <vt:lpstr>Repository cu fișiere</vt:lpstr>
      <vt:lpstr>Adapter pattern</vt:lpstr>
      <vt:lpstr>Adapter pattern</vt:lpstr>
      <vt:lpstr>Adapter pattern</vt:lpstr>
      <vt:lpstr>Adapter pattern</vt:lpstr>
      <vt:lpstr>Adapter pattern</vt:lpstr>
      <vt:lpstr>Exemplu</vt:lpstr>
      <vt:lpstr>Exemplu</vt:lpstr>
      <vt:lpstr>Exemplu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Programare Orientată Obiect </dc:title>
  <dc:creator>Vlad Ionescu</dc:creator>
  <cp:lastModifiedBy>Vlad Ionescu</cp:lastModifiedBy>
  <cp:revision>134</cp:revision>
  <dcterms:created xsi:type="dcterms:W3CDTF">2019-02-02T12:19:14Z</dcterms:created>
  <dcterms:modified xsi:type="dcterms:W3CDTF">2019-03-29T20:22:16Z</dcterms:modified>
</cp:coreProperties>
</file>