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3" r:id="rId2"/>
    <p:sldId id="259" r:id="rId3"/>
    <p:sldId id="285" r:id="rId4"/>
    <p:sldId id="286" r:id="rId5"/>
    <p:sldId id="287" r:id="rId6"/>
    <p:sldId id="288" r:id="rId7"/>
    <p:sldId id="291" r:id="rId8"/>
    <p:sldId id="289" r:id="rId9"/>
    <p:sldId id="29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 Ionescu" initials="VI" lastIdx="3" clrIdx="0">
    <p:extLst>
      <p:ext uri="{19B8F6BF-5375-455C-9EA6-DF929625EA0E}">
        <p15:presenceInfo xmlns:p15="http://schemas.microsoft.com/office/powerpoint/2012/main" userId="33b527e2f19d0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4" autoAdjust="0"/>
  </p:normalViewPr>
  <p:slideViewPr>
    <p:cSldViewPr snapToGrid="0">
      <p:cViewPr varScale="1">
        <p:scale>
          <a:sx n="61" d="100"/>
          <a:sy n="61" d="100"/>
        </p:scale>
        <p:origin x="788" y="52"/>
      </p:cViewPr>
      <p:guideLst/>
    </p:cSldViewPr>
  </p:slideViewPr>
  <p:outlineViewPr>
    <p:cViewPr>
      <p:scale>
        <a:sx n="33" d="100"/>
        <a:sy n="33" d="100"/>
      </p:scale>
      <p:origin x="0" y="-67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A60A62-0170-4B7B-8A04-BC12E55EEA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E4E1C-918B-4AC2-B186-3FECEDF826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D9454-9984-4497-B521-41896C750612}" type="datetimeFigureOut">
              <a:rPr lang="en-US" smtClean="0"/>
              <a:t>06-Apr-19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443A-BEC1-4993-B31A-146E94102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F23DF-580C-4B6B-91A4-473831AFEF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43BC1-C872-4BD8-842B-EC37F1E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4F30-6CE5-4B1F-8FA1-F56FC934B7CD}" type="datetimeFigureOut">
              <a:rPr lang="en-US" smtClean="0"/>
              <a:t>06-Apr-19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417-4DF9-42EE-ABC2-40AB491A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1CE9-58B3-4680-879F-6EA407435A57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624-DDBF-44B1-BEDC-D1CEE1AEE1FF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FDF-5225-43CB-AFC8-0EF72A9A2317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1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D93-051D-474E-BB71-7095EB9C76AB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3EF-6890-40E8-B682-5A4385BEEDC8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28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26C-6C86-4B4B-86C8-94E0E2A5366A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19E3-069A-4E79-B344-6565057202BB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AFC5-B388-4847-B50E-76FB5A20AE4A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A2CD-40EF-40A7-8754-348954375098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7BE-A43F-4CF2-832D-06256B8C3B46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FF0-5CA6-4C73-87F3-9A45C86B612B}" type="datetime1">
              <a:rPr lang="en-US" smtClean="0"/>
              <a:t>06-Apr-19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E0FC-A2A7-4CD5-BA48-F9D4E87DAFA7}" type="datetime1">
              <a:rPr lang="en-US" smtClean="0"/>
              <a:t>06-Apr-19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CF84-9C9A-4C64-8F8E-95D66847F53B}" type="datetime1">
              <a:rPr lang="en-US" smtClean="0"/>
              <a:t>06-Apr-19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5DC-BCD9-4036-AE60-47B8361E25BD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C1B-2B8F-4579-9692-71A24AF39D59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5B9-7B32-4E2D-901B-6F0E54698D32}" type="datetime1">
              <a:rPr lang="en-US" smtClean="0"/>
              <a:t>06-Apr-19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0BA-1E36-4BCF-ACE3-963778FE3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sz="4400" dirty="0"/>
            </a:br>
            <a:br>
              <a:rPr lang="ro-RO" sz="4400" dirty="0"/>
            </a:br>
            <a:br>
              <a:rPr lang="ro-RO" sz="4400" dirty="0"/>
            </a:br>
            <a:r>
              <a:rPr lang="en-US" sz="4400" dirty="0" err="1"/>
              <a:t>Programare</a:t>
            </a:r>
            <a:r>
              <a:rPr lang="en-US" sz="4400" dirty="0"/>
              <a:t> </a:t>
            </a:r>
            <a:r>
              <a:rPr lang="ro-RO" sz="4400" dirty="0"/>
              <a:t>O</a:t>
            </a:r>
            <a:r>
              <a:rPr lang="en-US" sz="4400" dirty="0" err="1"/>
              <a:t>rientat</a:t>
            </a:r>
            <a:r>
              <a:rPr lang="ro-RO" sz="4400" dirty="0"/>
              <a:t>ă Obiect</a:t>
            </a:r>
            <a:br>
              <a:rPr lang="ro-RO" sz="4400" dirty="0"/>
            </a:br>
            <a:br>
              <a:rPr lang="ro-RO" sz="4400" dirty="0"/>
            </a:br>
            <a:r>
              <a:rPr lang="ro-RO" sz="2000" dirty="0"/>
              <a:t>Lect. dr. Ionescu Vlad-Sebastian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F6DE-8929-45BA-883B-F27B0340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Curs 6</a:t>
            </a:r>
            <a:r>
              <a:rPr lang="en-US" sz="1200" dirty="0"/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Design patterns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Cum s</a:t>
            </a:r>
            <a:r>
              <a:rPr lang="ro-RO" sz="1200" dirty="0"/>
              <a:t>ă fii un bun IT-ist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/>
              <a:t>Exerciții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892-49E4-47C2-83D4-FDDB058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FC0D82F-1215-4256-A21F-042AA621C716}" type="datetime1">
              <a:rPr lang="en-US" smtClean="0"/>
              <a:t>06-Apr-19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D10D8-9B4A-4663-8EFF-B34F8EF8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11500" dirty="0"/>
              <a:t>Q </a:t>
            </a:r>
            <a:r>
              <a:rPr lang="ro-RO" sz="7200" dirty="0"/>
              <a:t>&amp;</a:t>
            </a:r>
            <a:r>
              <a:rPr lang="ro-RO" sz="11500" dirty="0"/>
              <a:t> A</a:t>
            </a:r>
            <a:endParaRPr lang="en-US" sz="115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9E1FBF-4311-40A9-BFBC-BB19DEC31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4C96-6399-4001-A59C-F1B44BA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06-Apr-19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Factory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Crearea obiectelor se va face de către o clasă specializată, nu direct.</a:t>
            </a:r>
          </a:p>
          <a:p>
            <a:r>
              <a:rPr lang="ro-RO" dirty="0"/>
              <a:t>Pentru obiecte complexe, crearea în constructor poate fi problematică:</a:t>
            </a:r>
          </a:p>
          <a:p>
            <a:pPr lvl="1"/>
            <a:r>
              <a:rPr lang="ro-RO" dirty="0"/>
              <a:t>Putem avea informație insuficientă.</a:t>
            </a:r>
          </a:p>
          <a:p>
            <a:pPr lvl="1"/>
            <a:r>
              <a:rPr lang="ro-RO" dirty="0"/>
              <a:t>Putem avea cod duplicat.</a:t>
            </a:r>
          </a:p>
          <a:p>
            <a:pPr lvl="1"/>
            <a:r>
              <a:rPr lang="ro-RO" dirty="0"/>
              <a:t>Putem încălca SRP.</a:t>
            </a:r>
          </a:p>
          <a:p>
            <a:r>
              <a:rPr lang="ro-RO" dirty="0"/>
              <a:t>Clientul nu trebuie să fie responsabil de care clasă dintr-o ierarhie trebuie creată.</a:t>
            </a:r>
          </a:p>
          <a:p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8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Factory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  <p:pic>
        <p:nvPicPr>
          <p:cNvPr id="2050" name="Picture 2" descr="Factory Pattern UML Diagram">
            <a:extLst>
              <a:ext uri="{FF2B5EF4-FFF2-40B4-BE49-F238E27FC236}">
                <a16:creationId xmlns:a16="http://schemas.microsoft.com/office/drawing/2014/main" id="{2CD04775-8D78-4F39-A69E-AA0B1B39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43860"/>
            <a:ext cx="668687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6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Abstract </a:t>
            </a:r>
            <a:r>
              <a:rPr lang="ro-RO" dirty="0" err="1"/>
              <a:t>factory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  <p:pic>
        <p:nvPicPr>
          <p:cNvPr id="4098" name="Picture 2" descr="UML class diagram">
            <a:extLst>
              <a:ext uri="{FF2B5EF4-FFF2-40B4-BE49-F238E27FC236}">
                <a16:creationId xmlns:a16="http://schemas.microsoft.com/office/drawing/2014/main" id="{4D8B5ED2-6052-45B8-B51F-CD812FD9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05351"/>
            <a:ext cx="7335609" cy="48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Observer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  <p:pic>
        <p:nvPicPr>
          <p:cNvPr id="5124" name="Picture 4" descr="Image result for observer pattern">
            <a:extLst>
              <a:ext uri="{FF2B5EF4-FFF2-40B4-BE49-F238E27FC236}">
                <a16:creationId xmlns:a16="http://schemas.microsoft.com/office/drawing/2014/main" id="{AA80EE69-39F1-4EB6-B6DD-6BAED89B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6157099" cy="44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7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Observer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  <p:pic>
        <p:nvPicPr>
          <p:cNvPr id="5124" name="Picture 4" descr="Image result for observer pattern">
            <a:extLst>
              <a:ext uri="{FF2B5EF4-FFF2-40B4-BE49-F238E27FC236}">
                <a16:creationId xmlns:a16="http://schemas.microsoft.com/office/drawing/2014/main" id="{AA80EE69-39F1-4EB6-B6DD-6BAED89B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6157099" cy="44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0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să rezolvi o problemă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Înainte de a scrie cod, gândește-te dacă ideea pe care o ai chiar funcționează:</a:t>
            </a:r>
          </a:p>
          <a:p>
            <a:pPr lvl="1"/>
            <a:r>
              <a:rPr lang="ro-RO" dirty="0"/>
              <a:t>Ai încercat niște cazuri pe hârtie?</a:t>
            </a:r>
          </a:p>
          <a:p>
            <a:pPr lvl="1"/>
            <a:r>
              <a:rPr lang="ro-RO" dirty="0"/>
              <a:t>Ai încercat să </a:t>
            </a:r>
            <a:r>
              <a:rPr lang="ro-RO" dirty="0" err="1"/>
              <a:t>gasești</a:t>
            </a:r>
            <a:r>
              <a:rPr lang="ro-RO" dirty="0"/>
              <a:t> contraexemple?</a:t>
            </a:r>
          </a:p>
          <a:p>
            <a:r>
              <a:rPr lang="ro-RO" dirty="0"/>
              <a:t>Ai căutat cum se face?</a:t>
            </a:r>
          </a:p>
          <a:p>
            <a:r>
              <a:rPr lang="ro-RO" dirty="0"/>
              <a:t>Ai înțeles cum se face?</a:t>
            </a:r>
          </a:p>
          <a:p>
            <a:r>
              <a:rPr lang="ro-RO" dirty="0"/>
              <a:t>Dacă ai o soluție care ești destul de sigur că ar trebui să meargă, dar nu merge: ai folosit </a:t>
            </a:r>
            <a:r>
              <a:rPr lang="ro-RO" dirty="0" err="1"/>
              <a:t>debuggerul</a:t>
            </a:r>
            <a:r>
              <a:rPr lang="ro-RO" dirty="0"/>
              <a:t>?</a:t>
            </a:r>
          </a:p>
          <a:p>
            <a:r>
              <a:rPr lang="ro-RO" dirty="0"/>
              <a:t>Ai căutat eroarea?</a:t>
            </a:r>
          </a:p>
          <a:p>
            <a:pPr marL="0" indent="0">
              <a:buNone/>
            </a:pPr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45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să ceri ajutor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Descrie clar problema.</a:t>
            </a:r>
          </a:p>
          <a:p>
            <a:r>
              <a:rPr lang="ro-RO" dirty="0"/>
              <a:t>Cum se poate reproduce?</a:t>
            </a:r>
          </a:p>
          <a:p>
            <a:r>
              <a:rPr lang="ro-RO" dirty="0"/>
              <a:t>Ce se întâmplă și ce ai vrea să se întâmple?</a:t>
            </a:r>
          </a:p>
          <a:p>
            <a:r>
              <a:rPr lang="ro-RO" dirty="0"/>
              <a:t>Ce ai încercat?</a:t>
            </a:r>
          </a:p>
          <a:p>
            <a:r>
              <a:rPr lang="ro-RO" dirty="0"/>
              <a:t>Dă un exemplu minimal care reproduce problema.</a:t>
            </a:r>
          </a:p>
          <a:p>
            <a:pPr marL="0" indent="0">
              <a:buNone/>
            </a:pPr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61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Exerciții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06-Apr-19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A78B-47F5-4EF8-9683-3E963AEF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Exersarea scrierii de cod pentru diferite rapoarte </a:t>
            </a:r>
            <a:r>
              <a:rPr lang="ro-RO"/>
              <a:t>și funcționalități.</a:t>
            </a:r>
            <a:endParaRPr lang="ro-RO" dirty="0"/>
          </a:p>
          <a:p>
            <a:r>
              <a:rPr lang="ro-RO" dirty="0"/>
              <a:t>Folosirea </a:t>
            </a:r>
            <a:r>
              <a:rPr lang="ro-RO" dirty="0" err="1"/>
              <a:t>debugger</a:t>
            </a:r>
            <a:r>
              <a:rPr lang="ro-RO" dirty="0"/>
              <a:t>-ului.</a:t>
            </a:r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654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2481</TotalTime>
  <Words>214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   Programare Orientată Obiect  Lect. dr. Ionescu Vlad-Sebastian</vt:lpstr>
      <vt:lpstr>Factory pattern</vt:lpstr>
      <vt:lpstr>Factory pattern</vt:lpstr>
      <vt:lpstr>Abstract factory pattern</vt:lpstr>
      <vt:lpstr>Observer pattern</vt:lpstr>
      <vt:lpstr>Observer pattern</vt:lpstr>
      <vt:lpstr>Cum să rezolvi o problemă</vt:lpstr>
      <vt:lpstr>Cum să ceri ajutor</vt:lpstr>
      <vt:lpstr>Exerciții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Programare Orientată Obiect </dc:title>
  <dc:creator>Vlad Ionescu</dc:creator>
  <cp:lastModifiedBy>Vlad Ionescu</cp:lastModifiedBy>
  <cp:revision>152</cp:revision>
  <dcterms:created xsi:type="dcterms:W3CDTF">2019-02-02T12:19:14Z</dcterms:created>
  <dcterms:modified xsi:type="dcterms:W3CDTF">2019-04-06T05:12:00Z</dcterms:modified>
</cp:coreProperties>
</file>