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3" r:id="rId2"/>
    <p:sldId id="259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 Ionescu" initials="VI" lastIdx="3" clrIdx="0">
    <p:extLst>
      <p:ext uri="{19B8F6BF-5375-455C-9EA6-DF929625EA0E}">
        <p15:presenceInfo xmlns:p15="http://schemas.microsoft.com/office/powerpoint/2012/main" userId="33b527e2f19d0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4" autoAdjust="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67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A60A62-0170-4B7B-8A04-BC12E55EEA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E4E1C-918B-4AC2-B186-3FECEDF826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D9454-9984-4497-B521-41896C750612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443A-BEC1-4993-B31A-146E94102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F23DF-580C-4B6B-91A4-473831AFEF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43BC1-C872-4BD8-842B-EC37F1E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4F30-6CE5-4B1F-8FA1-F56FC934B7CD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E417-4DF9-42EE-ABC2-40AB491A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1CE9-58B3-4680-879F-6EA407435A57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624-DDBF-44B1-BEDC-D1CEE1AEE1FF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FDF-5225-43CB-AFC8-0EF72A9A2317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31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D93-051D-474E-BB71-7095EB9C76AB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3EF-6890-40E8-B682-5A4385BEEDC8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28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26C-6C86-4B4B-86C8-94E0E2A5366A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19E3-069A-4E79-B344-6565057202BB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AFC5-B388-4847-B50E-76FB5A20AE4A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A2CD-40EF-40A7-8754-348954375098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7BE-A43F-4CF2-832D-06256B8C3B46}" type="datetime1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FF0-5CA6-4C73-87F3-9A45C86B612B}" type="datetime1">
              <a:rPr lang="en-US" smtClean="0"/>
              <a:t>12-Apr-19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E0FC-A2A7-4CD5-BA48-F9D4E87DAFA7}" type="datetime1">
              <a:rPr lang="en-US" smtClean="0"/>
              <a:t>12-Apr-19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CF84-9C9A-4C64-8F8E-95D66847F53B}" type="datetime1">
              <a:rPr lang="en-US" smtClean="0"/>
              <a:t>12-Apr-19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55DC-BCD9-4036-AE60-47B8361E25BD}" type="datetime1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C1B-2B8F-4579-9692-71A24AF39D59}" type="datetime1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5B9-7B32-4E2D-901B-6F0E54698D32}" type="datetime1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0BA-1E36-4BCF-ACE3-963778FE3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o-RO" sz="4400" dirty="0"/>
            </a:br>
            <a:br>
              <a:rPr lang="ro-RO" sz="4400" dirty="0"/>
            </a:br>
            <a:br>
              <a:rPr lang="ro-RO" sz="4400" dirty="0"/>
            </a:br>
            <a:r>
              <a:rPr lang="en-US" sz="4400" dirty="0" err="1"/>
              <a:t>Programare</a:t>
            </a:r>
            <a:r>
              <a:rPr lang="en-US" sz="4400" dirty="0"/>
              <a:t> </a:t>
            </a:r>
            <a:r>
              <a:rPr lang="ro-RO" sz="4400" dirty="0"/>
              <a:t>O</a:t>
            </a:r>
            <a:r>
              <a:rPr lang="en-US" sz="4400" dirty="0" err="1"/>
              <a:t>rientat</a:t>
            </a:r>
            <a:r>
              <a:rPr lang="ro-RO" sz="4400" dirty="0"/>
              <a:t>ă Obiect</a:t>
            </a:r>
            <a:br>
              <a:rPr lang="ro-RO" sz="4400" dirty="0"/>
            </a:br>
            <a:br>
              <a:rPr lang="ro-RO" sz="4400" dirty="0"/>
            </a:br>
            <a:r>
              <a:rPr lang="ro-RO" sz="2000" dirty="0"/>
              <a:t>Lect. dr. Ionescu Vlad-Sebastian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F6DE-8929-45BA-883B-F27B0340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Curs </a:t>
            </a:r>
            <a:r>
              <a:rPr lang="ro-RO" sz="1200" b="1" dirty="0"/>
              <a:t>7</a:t>
            </a:r>
            <a:r>
              <a:rPr lang="en-US" sz="1200" dirty="0"/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 err="1"/>
              <a:t>Thread</a:t>
            </a:r>
            <a:r>
              <a:rPr lang="ro-RO" sz="1200" dirty="0"/>
              <a:t>-uri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/>
              <a:t>Rezolvarea simulării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/>
              <a:t>Discuții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E892-49E4-47C2-83D4-FDDB058E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FC0D82F-1215-4256-A21F-042AA621C716}" type="datetime1">
              <a:rPr lang="en-US" smtClean="0"/>
              <a:t>12-Apr-19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Thread</a:t>
            </a:r>
            <a:r>
              <a:rPr lang="ro-RO" dirty="0"/>
              <a:t>-uri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12-Apr-19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Folosite pentru a executa cod în paralel.</a:t>
            </a:r>
          </a:p>
          <a:p>
            <a:r>
              <a:rPr lang="ro-RO" dirty="0"/>
              <a:t>Utile mai ales în afara aplicațiilor de consolă.</a:t>
            </a:r>
          </a:p>
          <a:p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nu </a:t>
            </a:r>
            <a:r>
              <a:rPr lang="en-US" dirty="0" err="1"/>
              <a:t>bloca</a:t>
            </a:r>
            <a:r>
              <a:rPr lang="en-US" dirty="0"/>
              <a:t> </a:t>
            </a:r>
            <a:r>
              <a:rPr lang="en-US" dirty="0" err="1"/>
              <a:t>interfa</a:t>
            </a:r>
            <a:r>
              <a:rPr lang="ro-RO" dirty="0"/>
              <a:t>ța grafică sau disponibilitatea aplicației pentru alți utilizatori.</a:t>
            </a:r>
          </a:p>
          <a:p>
            <a:r>
              <a:rPr lang="ro-RO" dirty="0"/>
              <a:t>Vom folosi </a:t>
            </a:r>
            <a:r>
              <a:rPr lang="ro-RO" dirty="0" err="1"/>
              <a:t>JavaFX</a:t>
            </a:r>
            <a:r>
              <a:rPr lang="ro-RO"/>
              <a:t> Task.</a:t>
            </a:r>
            <a:endParaRPr lang="ro-RO" dirty="0"/>
          </a:p>
          <a:p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8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D10D8-9B4A-4663-8EFF-B34F8EF8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11500" dirty="0"/>
              <a:t>Q </a:t>
            </a:r>
            <a:r>
              <a:rPr lang="ro-RO" sz="7200" dirty="0"/>
              <a:t>&amp;</a:t>
            </a:r>
            <a:r>
              <a:rPr lang="ro-RO" sz="11500" dirty="0"/>
              <a:t> A</a:t>
            </a:r>
            <a:endParaRPr lang="en-US" sz="115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9E1FBF-4311-40A9-BFBC-BB19DEC31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4C96-6399-4001-A59C-F1B44BA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12-Apr-19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2553</TotalTime>
  <Words>52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   Programare Orientată Obiect  Lect. dr. Ionescu Vlad-Sebastian</vt:lpstr>
      <vt:lpstr>Thread-uri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Programare Orientată Obiect </dc:title>
  <dc:creator>Vlad Ionescu</dc:creator>
  <cp:lastModifiedBy>Vlad Ionescu</cp:lastModifiedBy>
  <cp:revision>156</cp:revision>
  <dcterms:created xsi:type="dcterms:W3CDTF">2019-02-02T12:19:14Z</dcterms:created>
  <dcterms:modified xsi:type="dcterms:W3CDTF">2019-04-12T21:45:38Z</dcterms:modified>
</cp:coreProperties>
</file>