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23" autoAdjust="0"/>
  </p:normalViewPr>
  <p:slideViewPr>
    <p:cSldViewPr snapToGrid="0" snapToObjects="1">
      <p:cViewPr>
        <p:scale>
          <a:sx n="81" d="100"/>
          <a:sy n="81" d="100"/>
        </p:scale>
        <p:origin x="-10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3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4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88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8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8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6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9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17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14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2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77BB4-D623-6C4A-8FFF-DD961B03DBEE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28E6-0248-B746-A58A-0208E0DA7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77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èche vers le bas 28"/>
          <p:cNvSpPr/>
          <p:nvPr/>
        </p:nvSpPr>
        <p:spPr>
          <a:xfrm flipV="1">
            <a:off x="3492963" y="2811196"/>
            <a:ext cx="464422" cy="2470927"/>
          </a:xfrm>
          <a:prstGeom prst="downArrow">
            <a:avLst>
              <a:gd name="adj1" fmla="val 55574"/>
              <a:gd name="adj2" fmla="val 8040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/>
          <p:cNvSpPr/>
          <p:nvPr/>
        </p:nvSpPr>
        <p:spPr>
          <a:xfrm rot="885170">
            <a:off x="4613075" y="2828836"/>
            <a:ext cx="464422" cy="2517270"/>
          </a:xfrm>
          <a:prstGeom prst="downArrow">
            <a:avLst>
              <a:gd name="adj1" fmla="val 55574"/>
              <a:gd name="adj2" fmla="val 804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 rot="10800000" flipV="1">
            <a:off x="3915304" y="2912740"/>
            <a:ext cx="464422" cy="2369384"/>
          </a:xfrm>
          <a:prstGeom prst="downArrow">
            <a:avLst>
              <a:gd name="adj1" fmla="val 55574"/>
              <a:gd name="adj2" fmla="val 8040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flipH="1">
            <a:off x="6155289" y="1557050"/>
            <a:ext cx="1973133" cy="1673989"/>
          </a:xfrm>
          <a:prstGeom prst="bentArrow">
            <a:avLst>
              <a:gd name="adj1" fmla="val 9010"/>
              <a:gd name="adj2" fmla="val 9172"/>
              <a:gd name="adj3" fmla="val 20980"/>
              <a:gd name="adj4" fmla="val 377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2148065" y="164311"/>
            <a:ext cx="3913848" cy="2772309"/>
            <a:chOff x="2318682" y="3651095"/>
            <a:chExt cx="3913848" cy="2772309"/>
          </a:xfrm>
        </p:grpSpPr>
        <p:sp>
          <p:nvSpPr>
            <p:cNvPr id="9" name="Rectangle 8"/>
            <p:cNvSpPr/>
            <p:nvPr/>
          </p:nvSpPr>
          <p:spPr>
            <a:xfrm>
              <a:off x="2854198" y="4179528"/>
              <a:ext cx="3353674" cy="2243876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pic>
          <p:nvPicPr>
            <p:cNvPr id="6" name="Image 5" descr="imgres.jp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40" y="3651095"/>
              <a:ext cx="932499" cy="932499"/>
            </a:xfrm>
            <a:prstGeom prst="rect">
              <a:avLst/>
            </a:prstGeom>
          </p:spPr>
        </p:pic>
        <p:pic>
          <p:nvPicPr>
            <p:cNvPr id="4" name="Image 3" descr="imgres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682" y="3748012"/>
              <a:ext cx="1079215" cy="1079215"/>
            </a:xfrm>
            <a:prstGeom prst="rect">
              <a:avLst/>
            </a:prstGeom>
          </p:spPr>
        </p:pic>
        <p:pic>
          <p:nvPicPr>
            <p:cNvPr id="15" name="Image 14" descr="z File PHP.png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4" y="4753276"/>
              <a:ext cx="1293657" cy="1386560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4104989" y="3748013"/>
              <a:ext cx="2127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Serveur Apache/PHP</a:t>
              </a:r>
              <a:endParaRPr lang="fr-FR" dirty="0"/>
            </a:p>
          </p:txBody>
        </p:sp>
        <p:pic>
          <p:nvPicPr>
            <p:cNvPr id="17" name="Image 16" descr="z File PHP.png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687" y="4753276"/>
              <a:ext cx="1293657" cy="138656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4648981" y="6084807"/>
              <a:ext cx="1096650" cy="2403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ADD.PHP</a:t>
              </a:r>
              <a:endParaRPr lang="fr-FR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66012" y="6084807"/>
              <a:ext cx="1059559" cy="228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SELECT.PHP</a:t>
              </a:r>
              <a:endParaRPr lang="fr-FR" sz="1400" dirty="0"/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6128360" y="3256148"/>
            <a:ext cx="2874582" cy="1767701"/>
            <a:chOff x="6039892" y="1628271"/>
            <a:chExt cx="2874582" cy="1767701"/>
          </a:xfrm>
        </p:grpSpPr>
        <p:pic>
          <p:nvPicPr>
            <p:cNvPr id="10" name="Image 9" descr="imgre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892" y="1811365"/>
              <a:ext cx="1240822" cy="1125255"/>
            </a:xfrm>
            <a:prstGeom prst="rect">
              <a:avLst/>
            </a:prstGeom>
          </p:spPr>
        </p:pic>
        <p:pic>
          <p:nvPicPr>
            <p:cNvPr id="12" name="Image 11" descr="images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303" y="2373993"/>
              <a:ext cx="2031103" cy="1021979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7342477" y="1628271"/>
              <a:ext cx="1571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Générateur de requêtes PUT</a:t>
              </a:r>
              <a:endParaRPr lang="fr-FR" dirty="0"/>
            </a:p>
          </p:txBody>
        </p:sp>
      </p:grpSp>
      <p:pic>
        <p:nvPicPr>
          <p:cNvPr id="22" name="Image 21" descr="user-group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2" y="3110599"/>
            <a:ext cx="867270" cy="867270"/>
          </a:xfrm>
          <a:prstGeom prst="rect">
            <a:avLst/>
          </a:prstGeom>
        </p:spPr>
      </p:pic>
      <p:sp>
        <p:nvSpPr>
          <p:cNvPr id="23" name="Virage 22"/>
          <p:cNvSpPr/>
          <p:nvPr/>
        </p:nvSpPr>
        <p:spPr>
          <a:xfrm>
            <a:off x="765443" y="713967"/>
            <a:ext cx="1485927" cy="2194795"/>
          </a:xfrm>
          <a:prstGeom prst="bentArrow">
            <a:avLst>
              <a:gd name="adj1" fmla="val 9010"/>
              <a:gd name="adj2" fmla="val 9172"/>
              <a:gd name="adj3" fmla="val 20980"/>
              <a:gd name="adj4" fmla="val 377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919226" y="1340444"/>
            <a:ext cx="2083716" cy="7520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Requêtes PUT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3195395" y="3557042"/>
            <a:ext cx="2314330" cy="6908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 à la base </a:t>
            </a:r>
            <a:r>
              <a:rPr lang="fr-FR" dirty="0" err="1" smtClean="0"/>
              <a:t>MongoDB</a:t>
            </a:r>
            <a:endParaRPr lang="fr-FR" dirty="0"/>
          </a:p>
        </p:txBody>
      </p:sp>
      <p:pic>
        <p:nvPicPr>
          <p:cNvPr id="30" name="Image 29" descr="box-mongod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83" y="5282123"/>
            <a:ext cx="1601145" cy="145103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2148065" y="5664753"/>
            <a:ext cx="1571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 </a:t>
            </a:r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48521" y="4063250"/>
            <a:ext cx="157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Utilisateurs</a:t>
            </a:r>
            <a:endParaRPr lang="fr-FR" dirty="0"/>
          </a:p>
        </p:txBody>
      </p:sp>
      <p:sp>
        <p:nvSpPr>
          <p:cNvPr id="35" name="Virage 34"/>
          <p:cNvSpPr/>
          <p:nvPr/>
        </p:nvSpPr>
        <p:spPr>
          <a:xfrm flipH="1" flipV="1">
            <a:off x="1152892" y="1266492"/>
            <a:ext cx="1218651" cy="2207435"/>
          </a:xfrm>
          <a:prstGeom prst="bentArrow">
            <a:avLst>
              <a:gd name="adj1" fmla="val 9010"/>
              <a:gd name="adj2" fmla="val 9172"/>
              <a:gd name="adj3" fmla="val 20980"/>
              <a:gd name="adj4" fmla="val 377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6" name="Image 35" descr="z_File_HTML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18" y="2653052"/>
            <a:ext cx="888935" cy="960015"/>
          </a:xfrm>
          <a:prstGeom prst="rect">
            <a:avLst/>
          </a:prstGeom>
        </p:spPr>
      </p:pic>
      <p:sp>
        <p:nvSpPr>
          <p:cNvPr id="38" name="Ellipse 37"/>
          <p:cNvSpPr/>
          <p:nvPr/>
        </p:nvSpPr>
        <p:spPr>
          <a:xfrm>
            <a:off x="148520" y="630561"/>
            <a:ext cx="1571997" cy="6359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dirty="0"/>
          </a:p>
        </p:txBody>
      </p:sp>
      <p:sp>
        <p:nvSpPr>
          <p:cNvPr id="39" name="ZoneTexte 38"/>
          <p:cNvSpPr txBox="1"/>
          <p:nvPr/>
        </p:nvSpPr>
        <p:spPr>
          <a:xfrm>
            <a:off x="-118867" y="777558"/>
            <a:ext cx="210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http://epsteam.lan/</a:t>
            </a:r>
            <a:endParaRPr lang="fr-FR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5687" y="3589621"/>
            <a:ext cx="741328" cy="22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Index.html</a:t>
            </a:r>
            <a:endParaRPr lang="fr-FR" sz="1000" dirty="0"/>
          </a:p>
        </p:txBody>
      </p:sp>
      <p:sp>
        <p:nvSpPr>
          <p:cNvPr id="3" name="Rectangle 2"/>
          <p:cNvSpPr/>
          <p:nvPr/>
        </p:nvSpPr>
        <p:spPr>
          <a:xfrm>
            <a:off x="5314641" y="6328437"/>
            <a:ext cx="38130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Schéma </a:t>
            </a:r>
            <a:r>
              <a:rPr lang="fr-FR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Gamification</a:t>
            </a:r>
            <a:endParaRPr lang="fr-FR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4" y="3321527"/>
            <a:ext cx="304800" cy="304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32108" y="3589472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20sec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951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Richard</dc:creator>
  <cp:lastModifiedBy>Guillaume</cp:lastModifiedBy>
  <cp:revision>15</cp:revision>
  <dcterms:created xsi:type="dcterms:W3CDTF">2014-02-25T08:18:39Z</dcterms:created>
  <dcterms:modified xsi:type="dcterms:W3CDTF">2014-02-25T11:02:05Z</dcterms:modified>
</cp:coreProperties>
</file>