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7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3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24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2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D35E9-1E2B-48B9-8C10-E4695C98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Who is the greatest NBA player of all time?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E9A1-0586-49FC-ACA5-470EC342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Eli Krash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Gabe Djeudeu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Jason Cristini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CD97F645-83EF-40C0-81E5-15D4B137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9" r="24942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9" name="Group 2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81DDA-256E-4DAE-A9B0-D1E121528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02" b="224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54FB6-D112-4140-AAB4-D4A5A69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BE747-3CC4-43BB-9764-2365FA8E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/>
              <a:t>Motivation/Summary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55EF1-D2B7-4C56-8624-B9B36FEFF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2507" y="549275"/>
            <a:ext cx="3853854" cy="5759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3103-053B-4EA3-A310-0AFEEDA9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1410" y="2677306"/>
            <a:ext cx="5437187" cy="3758218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We are sports fans and wanted a reason to look at sports data.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We set out to quantitatively determine the greatest NBA player of all time.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do so, we looked at the major statistical categories, individual awards, and championships.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We asked these questions because we wanted a fair balance of individual statistical performance and team success.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According to our findings, the greatest NBA player of all time was Kareem Abdul-Jabbar.</a:t>
            </a:r>
          </a:p>
        </p:txBody>
      </p:sp>
    </p:spTree>
    <p:extLst>
      <p:ext uri="{BB962C8B-B14F-4D97-AF65-F5344CB8AC3E}">
        <p14:creationId xmlns:p14="http://schemas.microsoft.com/office/powerpoint/2010/main" val="39877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1FEBB-84B5-4A8C-851D-5B1730A1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D383E-AF4F-4CFD-8642-828EB5D9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46FB-ACCB-4927-B4A8-809028A73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3526" y="2097175"/>
            <a:ext cx="3697047" cy="39956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Who had the highest:</a:t>
            </a:r>
          </a:p>
          <a:p>
            <a:pPr lvl="1"/>
            <a:r>
              <a:rPr lang="en-US" b="1" dirty="0"/>
              <a:t>Field goal percentage?</a:t>
            </a:r>
          </a:p>
          <a:p>
            <a:pPr lvl="1"/>
            <a:r>
              <a:rPr lang="en-US" b="1" dirty="0"/>
              <a:t>3-Point Percentage?</a:t>
            </a:r>
          </a:p>
          <a:p>
            <a:pPr lvl="1"/>
            <a:r>
              <a:rPr lang="en-US" b="1" dirty="0"/>
              <a:t>Free Throw Percentage?</a:t>
            </a:r>
          </a:p>
          <a:p>
            <a:pPr lvl="1"/>
            <a:r>
              <a:rPr lang="en-US" b="1" dirty="0"/>
              <a:t>Rebounds/game?</a:t>
            </a:r>
          </a:p>
          <a:p>
            <a:pPr lvl="1"/>
            <a:r>
              <a:rPr lang="en-US" b="1" dirty="0"/>
              <a:t>Assists/game?</a:t>
            </a:r>
          </a:p>
          <a:p>
            <a:pPr lvl="1"/>
            <a:r>
              <a:rPr lang="en-US" b="1" dirty="0"/>
              <a:t>Steals/game?</a:t>
            </a:r>
          </a:p>
          <a:p>
            <a:pPr lvl="1"/>
            <a:r>
              <a:rPr lang="en-US" b="1" dirty="0"/>
              <a:t>Blocks/game?</a:t>
            </a:r>
          </a:p>
          <a:p>
            <a:pPr lvl="1"/>
            <a:r>
              <a:rPr lang="en-US" b="1" dirty="0"/>
              <a:t>Points/game?</a:t>
            </a:r>
          </a:p>
          <a:p>
            <a:pPr lvl="1"/>
            <a:r>
              <a:rPr lang="en-US" b="1" dirty="0"/>
              <a:t>Number of games played?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B7F32-CD7A-4083-8468-F7DB8AFA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6870" y="2097175"/>
            <a:ext cx="4385297" cy="39956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Who won / had the most:</a:t>
            </a:r>
          </a:p>
          <a:p>
            <a:pPr lvl="1"/>
            <a:r>
              <a:rPr lang="en-US" b="1" dirty="0"/>
              <a:t>MVP awards?</a:t>
            </a:r>
          </a:p>
          <a:p>
            <a:pPr lvl="1"/>
            <a:r>
              <a:rPr lang="en-US" b="1" dirty="0"/>
              <a:t>Rookie of the year award?</a:t>
            </a:r>
          </a:p>
          <a:p>
            <a:pPr lvl="1"/>
            <a:r>
              <a:rPr lang="en-US" b="1" dirty="0"/>
              <a:t>Championships?</a:t>
            </a:r>
          </a:p>
          <a:p>
            <a:pPr lvl="1"/>
            <a:r>
              <a:rPr lang="en-US" b="1" dirty="0"/>
              <a:t>All-star appearances?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8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7BED9-B726-4A27-8309-11D83A2F4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4268" r="2" b="1338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99FE1-5A39-493F-87FB-86D7BB1A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AE98-F09E-4E41-9CFD-BA4BA5D2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We pulled all our data from </a:t>
            </a:r>
            <a:r>
              <a:rPr lang="en-US" sz="2000" kern="1200" dirty="0">
                <a:latin typeface="+mn-lt"/>
                <a:ea typeface="+mn-ea"/>
                <a:cs typeface="+mn-cs"/>
                <a:hlinkClick r:id="rId3"/>
              </a:rPr>
              <a:t>https://www.basketball-reference.com/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3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8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Oval 8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8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" name="Group 8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Freeform: Shape 9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28C3DDB4-EC12-47E1-9B2F-331B7582B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099" t="8009" r="14188" b="2"/>
          <a:stretch/>
        </p:blipFill>
        <p:spPr>
          <a:xfrm>
            <a:off x="1942814" y="-4"/>
            <a:ext cx="8306371" cy="6858003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60AA3-E6C3-4E79-9246-D66D1843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Data Cleanup and Exploration</a:t>
            </a:r>
          </a:p>
        </p:txBody>
      </p:sp>
      <p:sp>
        <p:nvSpPr>
          <p:cNvPr id="211" name="Rectangle 98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A618E-7E1B-4CB4-8F49-5E227332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1B3AA1-659F-4A52-B75B-5B157CE70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2852" y="578048"/>
            <a:ext cx="3081830" cy="3425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70A82-6C6C-4B68-9081-F5FEF79A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33" y="377953"/>
            <a:ext cx="6725993" cy="4523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D2040-7678-48AA-BDD1-5D7639D9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319" y="594107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6FCFC-AAFA-4A07-AA11-A220190163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04941" y="206845"/>
            <a:ext cx="3545327" cy="2337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1" name="Rectangle 66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37A8C-FB7E-4E15-AA27-B284FA7D0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4" b="2524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035E7-07D9-4E19-BC79-4AA9B8C6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3" y="181170"/>
            <a:ext cx="3522734" cy="2337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730F7-2642-432E-A5F4-F0BBC9D2B455}"/>
              </a:ext>
            </a:extLst>
          </p:cNvPr>
          <p:cNvSpPr txBox="1"/>
          <p:nvPr/>
        </p:nvSpPr>
        <p:spPr>
          <a:xfrm>
            <a:off x="4680319" y="1842425"/>
            <a:ext cx="314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Kareem really the best?</a:t>
            </a:r>
          </a:p>
        </p:txBody>
      </p:sp>
    </p:spTree>
    <p:extLst>
      <p:ext uri="{BB962C8B-B14F-4D97-AF65-F5344CB8AC3E}">
        <p14:creationId xmlns:p14="http://schemas.microsoft.com/office/powerpoint/2010/main" val="20914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F01-8211-45E3-A2AE-81A85AE2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93C5F-BEDE-4F8C-A870-F41364AB19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926" y="1355405"/>
            <a:ext cx="11416147" cy="54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8429-FABC-47EC-AE87-565B5BB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Post-mortem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DF61-14B1-440F-B83A-50F388625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/>
              <a:t>Difficulties:</a:t>
            </a:r>
          </a:p>
          <a:p>
            <a:pPr lvl="1"/>
            <a:r>
              <a:rPr lang="en-US" sz="2000"/>
              <a:t>Availability of data</a:t>
            </a:r>
          </a:p>
          <a:p>
            <a:pPr lvl="1"/>
            <a:r>
              <a:rPr lang="en-US" sz="2000"/>
              <a:t>Comparisons across eras</a:t>
            </a:r>
          </a:p>
          <a:p>
            <a:pPr lvl="1"/>
            <a:r>
              <a:rPr lang="en-US" sz="2000"/>
              <a:t>Pay vs performance value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4EBDA-F10B-4FB6-9A3B-5E1150D77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9884" y="549275"/>
            <a:ext cx="4603503" cy="5759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19557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B24"/>
      </a:dk2>
      <a:lt2>
        <a:srgbClr val="E8E6E2"/>
      </a:lt2>
      <a:accent1>
        <a:srgbClr val="93A4C5"/>
      </a:accent1>
      <a:accent2>
        <a:srgbClr val="7BA9B8"/>
      </a:accent2>
      <a:accent3>
        <a:srgbClr val="82ACA5"/>
      </a:accent3>
      <a:accent4>
        <a:srgbClr val="77AE8E"/>
      </a:accent4>
      <a:accent5>
        <a:srgbClr val="81AD81"/>
      </a:accent5>
      <a:accent6>
        <a:srgbClr val="8BAB75"/>
      </a:accent6>
      <a:hlink>
        <a:srgbClr val="948059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Walbaum Display</vt:lpstr>
      <vt:lpstr>3DFloatVTI</vt:lpstr>
      <vt:lpstr>Who is the greatest NBA player of all time?</vt:lpstr>
      <vt:lpstr>Motivation/Summary </vt:lpstr>
      <vt:lpstr>Questions</vt:lpstr>
      <vt:lpstr>Data </vt:lpstr>
      <vt:lpstr>Data Cleanup and Exploration</vt:lpstr>
      <vt:lpstr>Data Analysis</vt:lpstr>
      <vt:lpstr>Discussion</vt:lpstr>
      <vt:lpstr>Scoreboard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greatest NBA player of all time?</dc:title>
  <dc:creator>Jason Cristini</dc:creator>
  <cp:lastModifiedBy>Jason Cristini</cp:lastModifiedBy>
  <cp:revision>3</cp:revision>
  <dcterms:created xsi:type="dcterms:W3CDTF">2020-07-02T00:41:36Z</dcterms:created>
  <dcterms:modified xsi:type="dcterms:W3CDTF">2020-07-02T00:53:30Z</dcterms:modified>
</cp:coreProperties>
</file>